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2" r:id="rId2"/>
    <p:sldId id="263" r:id="rId3"/>
    <p:sldId id="266" r:id="rId4"/>
    <p:sldId id="268" r:id="rId5"/>
    <p:sldId id="269" r:id="rId6"/>
    <p:sldId id="273" r:id="rId7"/>
    <p:sldId id="274" r:id="rId8"/>
    <p:sldId id="277" r:id="rId9"/>
    <p:sldId id="278" r:id="rId10"/>
    <p:sldId id="275" r:id="rId11"/>
    <p:sldId id="280" r:id="rId12"/>
    <p:sldId id="282" r:id="rId13"/>
    <p:sldId id="279" r:id="rId14"/>
    <p:sldId id="281" r:id="rId15"/>
    <p:sldId id="283" r:id="rId16"/>
    <p:sldId id="284" r:id="rId17"/>
    <p:sldId id="260" r:id="rId18"/>
    <p:sldId id="285" r:id="rId19"/>
    <p:sldId id="257" r:id="rId20"/>
    <p:sldId id="267" r:id="rId21"/>
    <p:sldId id="286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0000"/>
    <a:srgbClr val="5C001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116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52BE36F-C66D-4C9B-902E-C0DBF18390D1}" type="datetimeFigureOut">
              <a:rPr lang="en-US"/>
              <a:pPr>
                <a:defRPr/>
              </a:pPr>
              <a:t>12/6/2009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7D68EC7-D0C0-4DB6-98E0-BBA87F89C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3BB001F-0986-43B1-A37D-BA7DBE0D141A}" type="datetimeFigureOut">
              <a:rPr lang="en-US"/>
              <a:pPr>
                <a:defRPr/>
              </a:pPr>
              <a:t>12/6/2009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2F97B87-4CE4-48F3-A49A-C0BDEED3B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C30A2-6001-4D70-90FD-EF654F765ADD}" type="datetime1">
              <a:rPr lang="en-US"/>
              <a:pPr>
                <a:defRPr/>
              </a:pPr>
              <a:t>12/6/2009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652A4-C8E8-4A9A-87EA-50A3208FE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0BCB2-419E-4F77-98BA-C67484369EE2}" type="datetime1">
              <a:rPr lang="en-US"/>
              <a:pPr>
                <a:defRPr/>
              </a:pPr>
              <a:t>12/6/2009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21BDA-1CE5-4CD0-B323-645E3588BD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2DD92-E446-42EB-971A-6E68F0AD53A1}" type="datetime1">
              <a:rPr lang="en-US"/>
              <a:pPr>
                <a:defRPr/>
              </a:pPr>
              <a:t>12/6/2009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E727E-4527-4872-AB1C-B3795D567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4F58C-30D2-4EB9-AB1B-7164CE82FD28}" type="datetime1">
              <a:rPr lang="en-US"/>
              <a:pPr>
                <a:defRPr/>
              </a:pPr>
              <a:t>12/6/2009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93FFD-800E-4F3B-A9E8-D69CC69D4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C6E13-FEA1-437D-AE16-F9D84999236A}" type="datetime1">
              <a:rPr lang="en-US"/>
              <a:pPr>
                <a:defRPr/>
              </a:pPr>
              <a:t>12/6/2009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48DC1-4843-481C-8427-6D337C5617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285A9-4799-4E53-88E8-090B4001AF58}" type="datetime1">
              <a:rPr lang="en-US"/>
              <a:pPr>
                <a:defRPr/>
              </a:pPr>
              <a:t>12/6/2009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C2269-1831-4715-A622-8397BEFD7E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0319B-3CF5-4D39-9685-0465B27EA2BE}" type="datetime1">
              <a:rPr lang="en-US"/>
              <a:pPr>
                <a:defRPr/>
              </a:pPr>
              <a:t>12/6/2009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A97C5-F5E5-4669-8663-8554F8A1A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AA1EE-8D4B-4459-9923-16E6595B39C1}" type="datetime1">
              <a:rPr lang="en-US"/>
              <a:pPr>
                <a:defRPr/>
              </a:pPr>
              <a:t>12/6/2009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32B5D-B342-4F9C-A84F-D68DB922B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B67D1-5B7C-4512-907A-9E3B6CA05BC1}" type="datetime1">
              <a:rPr lang="en-US"/>
              <a:pPr>
                <a:defRPr/>
              </a:pPr>
              <a:t>12/6/2009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B34C0-0DF1-4394-9400-60B76B2C6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3BFD3-A887-415F-8559-F6E369FE4163}" type="datetime1">
              <a:rPr lang="en-US"/>
              <a:pPr>
                <a:defRPr/>
              </a:pPr>
              <a:t>12/6/2009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4E403-6218-419E-8077-30C1C7172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D14D3-5B0C-4754-9282-7AA9E4D201D4}" type="datetime1">
              <a:rPr lang="en-US"/>
              <a:pPr>
                <a:defRPr/>
              </a:pPr>
              <a:t>12/6/2009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3CAAC-1871-4120-B56B-DF1A267299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1F713C-A0BF-4E13-B56E-58BCD9C8371D}" type="datetime1">
              <a:rPr lang="en-US"/>
              <a:pPr>
                <a:defRPr/>
              </a:pPr>
              <a:t>12/6/2009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13F1F7-F20F-456C-92D7-E939BBD89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-430213" y="0"/>
            <a:ext cx="9948863" cy="7065963"/>
          </a:xfrm>
          <a:prstGeom prst="rect">
            <a:avLst/>
          </a:prstGeom>
          <a:solidFill>
            <a:srgbClr val="D9D9D9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>
            <a:lum bright="38000" contrast="-74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0" y="0"/>
            <a:ext cx="9144000" cy="623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ounded Rectangle 6"/>
          <p:cNvSpPr/>
          <p:nvPr/>
        </p:nvSpPr>
        <p:spPr>
          <a:xfrm>
            <a:off x="0" y="2316163"/>
            <a:ext cx="9144000" cy="18923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>
                <a:solidFill>
                  <a:srgbClr val="5C001F"/>
                </a:solidFill>
                <a:latin typeface="Times New Roman" pitchFamily="18" charset="0"/>
                <a:cs typeface="Times New Roman" pitchFamily="18" charset="0"/>
              </a:rPr>
              <a:t>Debajyoti</a:t>
            </a:r>
            <a:r>
              <a:rPr lang="en-US" sz="3200" dirty="0">
                <a:solidFill>
                  <a:srgbClr val="5C00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5C001F"/>
                </a:solidFill>
                <a:latin typeface="Times New Roman" pitchFamily="18" charset="0"/>
                <a:cs typeface="Times New Roman" pitchFamily="18" charset="0"/>
              </a:rPr>
              <a:t>Mondal</a:t>
            </a:r>
            <a:r>
              <a:rPr lang="en-US" sz="3200" dirty="0">
                <a:solidFill>
                  <a:srgbClr val="5C001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5C001F"/>
                </a:solidFill>
                <a:latin typeface="Times New Roman" pitchFamily="18" charset="0"/>
                <a:cs typeface="Times New Roman" pitchFamily="18" charset="0"/>
              </a:rPr>
              <a:t>Rahnuma</a:t>
            </a:r>
            <a:r>
              <a:rPr lang="en-US" sz="3200" dirty="0">
                <a:solidFill>
                  <a:srgbClr val="5C001F"/>
                </a:solidFill>
                <a:latin typeface="Times New Roman" pitchFamily="18" charset="0"/>
                <a:cs typeface="Times New Roman" pitchFamily="18" charset="0"/>
              </a:rPr>
              <a:t> Islam </a:t>
            </a:r>
            <a:r>
              <a:rPr lang="en-US" sz="3200" dirty="0" err="1">
                <a:solidFill>
                  <a:srgbClr val="5C001F"/>
                </a:solidFill>
                <a:latin typeface="Times New Roman" pitchFamily="18" charset="0"/>
                <a:cs typeface="Times New Roman" pitchFamily="18" charset="0"/>
              </a:rPr>
              <a:t>Nishat</a:t>
            </a:r>
            <a:r>
              <a:rPr lang="en-US" sz="3200" dirty="0">
                <a:solidFill>
                  <a:srgbClr val="5C001F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5C001F"/>
                </a:solidFill>
                <a:latin typeface="Times New Roman" pitchFamily="18" charset="0"/>
                <a:cs typeface="Times New Roman" pitchFamily="18" charset="0"/>
              </a:rPr>
              <a:t>Md. </a:t>
            </a:r>
            <a:r>
              <a:rPr lang="en-US" sz="3200" dirty="0" err="1">
                <a:solidFill>
                  <a:srgbClr val="5C001F"/>
                </a:solidFill>
                <a:latin typeface="Times New Roman" pitchFamily="18" charset="0"/>
                <a:cs typeface="Times New Roman" pitchFamily="18" charset="0"/>
              </a:rPr>
              <a:t>Saidur</a:t>
            </a:r>
            <a:r>
              <a:rPr lang="en-US" sz="3200" dirty="0">
                <a:solidFill>
                  <a:srgbClr val="5C00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5C001F"/>
                </a:solidFill>
                <a:latin typeface="Times New Roman" pitchFamily="18" charset="0"/>
                <a:cs typeface="Times New Roman" pitchFamily="18" charset="0"/>
              </a:rPr>
              <a:t>Rahman</a:t>
            </a:r>
            <a:r>
              <a:rPr lang="en-US" sz="3200" dirty="0">
                <a:solidFill>
                  <a:srgbClr val="5C001F"/>
                </a:solidFill>
                <a:latin typeface="Times New Roman" pitchFamily="18" charset="0"/>
                <a:cs typeface="Times New Roman" pitchFamily="18" charset="0"/>
              </a:rPr>
              <a:t> and Md. </a:t>
            </a:r>
            <a:r>
              <a:rPr lang="en-US" sz="3200" dirty="0" err="1">
                <a:solidFill>
                  <a:srgbClr val="5C001F"/>
                </a:solidFill>
                <a:latin typeface="Times New Roman" pitchFamily="18" charset="0"/>
                <a:cs typeface="Times New Roman" pitchFamily="18" charset="0"/>
              </a:rPr>
              <a:t>Jawaherul</a:t>
            </a:r>
            <a:r>
              <a:rPr lang="en-US" sz="3200" dirty="0">
                <a:solidFill>
                  <a:srgbClr val="5C00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5C001F"/>
                </a:solidFill>
                <a:latin typeface="Times New Roman" pitchFamily="18" charset="0"/>
                <a:cs typeface="Times New Roman" pitchFamily="18" charset="0"/>
              </a:rPr>
              <a:t>Alam</a:t>
            </a:r>
            <a:endParaRPr lang="en-US" sz="3200" dirty="0">
              <a:solidFill>
                <a:srgbClr val="5C001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0" y="4513263"/>
            <a:ext cx="9144000" cy="189388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Graph Drawing and Information Visualization Laboratory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Department of Computer Science and Engineering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Bangladesh University of Engineering and Technology (BUET)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Dhaka – 1000, Bangladesh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0" y="6445250"/>
            <a:ext cx="1882775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CCCG 2010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August 11, 2010</a:t>
            </a:r>
          </a:p>
        </p:txBody>
      </p:sp>
      <p:pic>
        <p:nvPicPr>
          <p:cNvPr id="2056" name="Picture 2"/>
          <p:cNvPicPr>
            <a:picLocks noChangeAspect="1" noChangeArrowheads="1"/>
          </p:cNvPicPr>
          <p:nvPr/>
        </p:nvPicPr>
        <p:blipFill>
          <a:blip r:embed="rId4">
            <a:lum contrast="-26000"/>
          </a:blip>
          <a:srcRect/>
          <a:stretch>
            <a:fillRect/>
          </a:stretch>
        </p:blipFill>
        <p:spPr bwMode="auto">
          <a:xfrm>
            <a:off x="4124325" y="3951288"/>
            <a:ext cx="8286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1" y="515071"/>
            <a:ext cx="9144000" cy="144655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spc="50" dirty="0">
                <a:ln w="11430"/>
                <a:latin typeface="Times New Roman" pitchFamily="18" charset="0"/>
                <a:cs typeface="Times New Roman" pitchFamily="18" charset="0"/>
              </a:rPr>
              <a:t>Minimum-Area Drawings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spc="50" dirty="0">
                <a:ln w="11430"/>
                <a:latin typeface="Times New Roman" pitchFamily="18" charset="0"/>
                <a:cs typeface="Times New Roman" pitchFamily="18" charset="0"/>
              </a:rPr>
              <a:t>of Plane 3-Trees</a:t>
            </a:r>
          </a:p>
        </p:txBody>
      </p:sp>
      <p:sp>
        <p:nvSpPr>
          <p:cNvPr id="22" name="Freeform 21"/>
          <p:cNvSpPr/>
          <p:nvPr/>
        </p:nvSpPr>
        <p:spPr>
          <a:xfrm>
            <a:off x="6113463" y="2297113"/>
            <a:ext cx="165100" cy="276225"/>
          </a:xfrm>
          <a:custGeom>
            <a:avLst/>
            <a:gdLst>
              <a:gd name="connsiteX0" fmla="*/ 60960 w 182880"/>
              <a:gd name="connsiteY0" fmla="*/ 203200 h 243840"/>
              <a:gd name="connsiteX1" fmla="*/ 40640 w 182880"/>
              <a:gd name="connsiteY1" fmla="*/ 142240 h 243840"/>
              <a:gd name="connsiteX2" fmla="*/ 40640 w 182880"/>
              <a:gd name="connsiteY2" fmla="*/ 81280 h 243840"/>
              <a:gd name="connsiteX3" fmla="*/ 20320 w 182880"/>
              <a:gd name="connsiteY3" fmla="*/ 20320 h 243840"/>
              <a:gd name="connsiteX4" fmla="*/ 0 w 182880"/>
              <a:gd name="connsiteY4" fmla="*/ 0 h 243840"/>
              <a:gd name="connsiteX5" fmla="*/ 81280 w 182880"/>
              <a:gd name="connsiteY5" fmla="*/ 0 h 243840"/>
              <a:gd name="connsiteX6" fmla="*/ 81280 w 182880"/>
              <a:gd name="connsiteY6" fmla="*/ 81280 h 243840"/>
              <a:gd name="connsiteX7" fmla="*/ 142240 w 182880"/>
              <a:gd name="connsiteY7" fmla="*/ 81280 h 243840"/>
              <a:gd name="connsiteX8" fmla="*/ 162560 w 182880"/>
              <a:gd name="connsiteY8" fmla="*/ 60960 h 243840"/>
              <a:gd name="connsiteX9" fmla="*/ 121920 w 182880"/>
              <a:gd name="connsiteY9" fmla="*/ 121920 h 243840"/>
              <a:gd name="connsiteX10" fmla="*/ 162560 w 182880"/>
              <a:gd name="connsiteY10" fmla="*/ 142240 h 243840"/>
              <a:gd name="connsiteX11" fmla="*/ 162560 w 182880"/>
              <a:gd name="connsiteY11" fmla="*/ 182880 h 243840"/>
              <a:gd name="connsiteX12" fmla="*/ 182880 w 182880"/>
              <a:gd name="connsiteY12" fmla="*/ 243840 h 243840"/>
              <a:gd name="connsiteX13" fmla="*/ 142240 w 182880"/>
              <a:gd name="connsiteY13" fmla="*/ 203200 h 243840"/>
              <a:gd name="connsiteX14" fmla="*/ 121920 w 182880"/>
              <a:gd name="connsiteY14" fmla="*/ 142240 h 243840"/>
              <a:gd name="connsiteX15" fmla="*/ 60960 w 182880"/>
              <a:gd name="connsiteY15" fmla="*/ 203200 h 243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2880" h="243840">
                <a:moveTo>
                  <a:pt x="60960" y="203200"/>
                </a:moveTo>
                <a:lnTo>
                  <a:pt x="40640" y="142240"/>
                </a:lnTo>
                <a:lnTo>
                  <a:pt x="40640" y="81280"/>
                </a:lnTo>
                <a:lnTo>
                  <a:pt x="20320" y="20320"/>
                </a:lnTo>
                <a:lnTo>
                  <a:pt x="0" y="0"/>
                </a:lnTo>
                <a:lnTo>
                  <a:pt x="81280" y="0"/>
                </a:lnTo>
                <a:lnTo>
                  <a:pt x="81280" y="81280"/>
                </a:lnTo>
                <a:lnTo>
                  <a:pt x="142240" y="81280"/>
                </a:lnTo>
                <a:lnTo>
                  <a:pt x="162560" y="60960"/>
                </a:lnTo>
                <a:lnTo>
                  <a:pt x="121920" y="121920"/>
                </a:lnTo>
                <a:lnTo>
                  <a:pt x="162560" y="142240"/>
                </a:lnTo>
                <a:lnTo>
                  <a:pt x="162560" y="182880"/>
                </a:lnTo>
                <a:lnTo>
                  <a:pt x="182880" y="243840"/>
                </a:lnTo>
                <a:lnTo>
                  <a:pt x="142240" y="203200"/>
                </a:lnTo>
                <a:lnTo>
                  <a:pt x="121920" y="142240"/>
                </a:lnTo>
                <a:lnTo>
                  <a:pt x="60960" y="203200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969963" y="4821238"/>
            <a:ext cx="7162800" cy="133032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248400" y="1843088"/>
            <a:ext cx="2490788" cy="3019425"/>
          </a:xfrm>
          <a:custGeom>
            <a:avLst/>
            <a:gdLst>
              <a:gd name="connsiteX0" fmla="*/ 0 w 2408382"/>
              <a:gd name="connsiteY0" fmla="*/ 510309 h 3031836"/>
              <a:gd name="connsiteX1" fmla="*/ 1593273 w 2408382"/>
              <a:gd name="connsiteY1" fmla="*/ 108527 h 3031836"/>
              <a:gd name="connsiteX2" fmla="*/ 2382982 w 2408382"/>
              <a:gd name="connsiteY2" fmla="*/ 1161472 h 3031836"/>
              <a:gd name="connsiteX3" fmla="*/ 1745673 w 2408382"/>
              <a:gd name="connsiteY3" fmla="*/ 3031836 h 3031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8382" h="3031836">
                <a:moveTo>
                  <a:pt x="0" y="510309"/>
                </a:moveTo>
                <a:cubicBezTo>
                  <a:pt x="598054" y="255154"/>
                  <a:pt x="1196109" y="0"/>
                  <a:pt x="1593273" y="108527"/>
                </a:cubicBezTo>
                <a:cubicBezTo>
                  <a:pt x="1990437" y="217054"/>
                  <a:pt x="2357582" y="674254"/>
                  <a:pt x="2382982" y="1161472"/>
                </a:cubicBezTo>
                <a:cubicBezTo>
                  <a:pt x="2408382" y="1648690"/>
                  <a:pt x="2077027" y="2340263"/>
                  <a:pt x="1745673" y="3031836"/>
                </a:cubicBezTo>
              </a:path>
            </a:pathLst>
          </a:custGeom>
          <a:ln w="508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Freeform 201"/>
          <p:cNvSpPr/>
          <p:nvPr/>
        </p:nvSpPr>
        <p:spPr>
          <a:xfrm>
            <a:off x="4681182" y="5459105"/>
            <a:ext cx="2879678" cy="655092"/>
          </a:xfrm>
          <a:custGeom>
            <a:avLst/>
            <a:gdLst>
              <a:gd name="connsiteX0" fmla="*/ 1364776 w 2879678"/>
              <a:gd name="connsiteY0" fmla="*/ 655092 h 655092"/>
              <a:gd name="connsiteX1" fmla="*/ 0 w 2879678"/>
              <a:gd name="connsiteY1" fmla="*/ 0 h 655092"/>
              <a:gd name="connsiteX2" fmla="*/ 2879678 w 2879678"/>
              <a:gd name="connsiteY2" fmla="*/ 0 h 655092"/>
              <a:gd name="connsiteX3" fmla="*/ 1364776 w 2879678"/>
              <a:gd name="connsiteY3" fmla="*/ 655092 h 655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79678" h="655092">
                <a:moveTo>
                  <a:pt x="1364776" y="655092"/>
                </a:moveTo>
                <a:lnTo>
                  <a:pt x="0" y="0"/>
                </a:lnTo>
                <a:lnTo>
                  <a:pt x="2879678" y="0"/>
                </a:lnTo>
                <a:lnTo>
                  <a:pt x="1364776" y="655092"/>
                </a:lnTo>
                <a:close/>
              </a:path>
            </a:pathLst>
          </a:custGeom>
          <a:gradFill flip="none" rotWithShape="1">
            <a:gsLst>
              <a:gs pos="0">
                <a:srgbClr val="7030A0"/>
              </a:gs>
              <a:gs pos="0">
                <a:schemeClr val="accent4">
                  <a:lumMod val="40000"/>
                  <a:lumOff val="60000"/>
                </a:schemeClr>
              </a:gs>
              <a:gs pos="0">
                <a:schemeClr val="accent4">
                  <a:lumMod val="20000"/>
                  <a:lumOff val="80000"/>
                </a:schemeClr>
              </a:gs>
              <a:gs pos="0">
                <a:schemeClr val="accent4">
                  <a:lumMod val="40000"/>
                  <a:lumOff val="60000"/>
                </a:schemeClr>
              </a:gs>
              <a:gs pos="82000">
                <a:schemeClr val="accent4"/>
              </a:gs>
              <a:gs pos="0">
                <a:srgbClr val="FEE7F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" name="Freeform 198"/>
          <p:cNvSpPr/>
          <p:nvPr/>
        </p:nvSpPr>
        <p:spPr>
          <a:xfrm>
            <a:off x="6045958" y="5431813"/>
            <a:ext cx="1487606" cy="668741"/>
          </a:xfrm>
          <a:custGeom>
            <a:avLst/>
            <a:gdLst>
              <a:gd name="connsiteX0" fmla="*/ 0 w 1487606"/>
              <a:gd name="connsiteY0" fmla="*/ 668741 h 668741"/>
              <a:gd name="connsiteX1" fmla="*/ 0 w 1487606"/>
              <a:gd name="connsiteY1" fmla="*/ 272955 h 668741"/>
              <a:gd name="connsiteX2" fmla="*/ 1487606 w 1487606"/>
              <a:gd name="connsiteY2" fmla="*/ 0 h 668741"/>
              <a:gd name="connsiteX3" fmla="*/ 0 w 1487606"/>
              <a:gd name="connsiteY3" fmla="*/ 668741 h 668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7606" h="668741">
                <a:moveTo>
                  <a:pt x="0" y="668741"/>
                </a:moveTo>
                <a:lnTo>
                  <a:pt x="0" y="272955"/>
                </a:lnTo>
                <a:lnTo>
                  <a:pt x="1487606" y="0"/>
                </a:lnTo>
                <a:lnTo>
                  <a:pt x="0" y="668741"/>
                </a:lnTo>
                <a:close/>
              </a:path>
            </a:pathLst>
          </a:custGeom>
          <a:gradFill flip="none" rotWithShape="1">
            <a:gsLst>
              <a:gs pos="89000">
                <a:srgbClr val="009242">
                  <a:alpha val="20000"/>
                </a:srgbClr>
              </a:gs>
              <a:gs pos="0">
                <a:srgbClr val="00B050"/>
              </a:gs>
              <a:gs pos="98000">
                <a:srgbClr val="00602B"/>
              </a:gs>
              <a:gs pos="0">
                <a:srgbClr val="00602B"/>
              </a:gs>
              <a:gs pos="0">
                <a:srgbClr val="00602B"/>
              </a:gs>
              <a:gs pos="0">
                <a:srgbClr val="00B050"/>
              </a:gs>
              <a:gs pos="3000">
                <a:srgbClr val="00B05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0" name="Freeform 199"/>
          <p:cNvSpPr/>
          <p:nvPr/>
        </p:nvSpPr>
        <p:spPr>
          <a:xfrm>
            <a:off x="4667534" y="5431813"/>
            <a:ext cx="2920621" cy="259308"/>
          </a:xfrm>
          <a:custGeom>
            <a:avLst/>
            <a:gdLst>
              <a:gd name="connsiteX0" fmla="*/ 0 w 2920621"/>
              <a:gd name="connsiteY0" fmla="*/ 0 h 259308"/>
              <a:gd name="connsiteX1" fmla="*/ 2920621 w 2920621"/>
              <a:gd name="connsiteY1" fmla="*/ 0 h 259308"/>
              <a:gd name="connsiteX2" fmla="*/ 1378424 w 2920621"/>
              <a:gd name="connsiteY2" fmla="*/ 259308 h 259308"/>
              <a:gd name="connsiteX3" fmla="*/ 0 w 2920621"/>
              <a:gd name="connsiteY3" fmla="*/ 0 h 259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0621" h="259308">
                <a:moveTo>
                  <a:pt x="0" y="0"/>
                </a:moveTo>
                <a:lnTo>
                  <a:pt x="2920621" y="0"/>
                </a:lnTo>
                <a:lnTo>
                  <a:pt x="1378424" y="25930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1000">
                <a:schemeClr val="tx2">
                  <a:lumMod val="60000"/>
                  <a:lumOff val="40000"/>
                  <a:alpha val="42000"/>
                </a:schemeClr>
              </a:gs>
              <a:gs pos="0">
                <a:srgbClr val="0047FF">
                  <a:alpha val="33000"/>
                </a:srgbClr>
              </a:gs>
              <a:gs pos="100000">
                <a:srgbClr val="0000CC">
                  <a:alpha val="40000"/>
                </a:srgbClr>
              </a:gs>
              <a:gs pos="91000">
                <a:srgbClr val="0047FF">
                  <a:alpha val="20000"/>
                </a:srgbClr>
              </a:gs>
              <a:gs pos="69000">
                <a:srgbClr val="0070C0">
                  <a:alpha val="60000"/>
                </a:srgbClr>
              </a:gs>
              <a:gs pos="100000">
                <a:srgbClr val="0047FF">
                  <a:alpha val="0"/>
                </a:srgbClr>
              </a:gs>
              <a:gs pos="100000">
                <a:srgbClr val="0070C0">
                  <a:alpha val="0"/>
                </a:srgbClr>
              </a:gs>
              <a:gs pos="100000">
                <a:srgbClr val="0047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1" name="Freeform 200"/>
          <p:cNvSpPr/>
          <p:nvPr/>
        </p:nvSpPr>
        <p:spPr>
          <a:xfrm>
            <a:off x="4694830" y="5459109"/>
            <a:ext cx="1337480" cy="627797"/>
          </a:xfrm>
          <a:custGeom>
            <a:avLst/>
            <a:gdLst>
              <a:gd name="connsiteX0" fmla="*/ 1337480 w 1337480"/>
              <a:gd name="connsiteY0" fmla="*/ 627797 h 627797"/>
              <a:gd name="connsiteX1" fmla="*/ 1323833 w 1337480"/>
              <a:gd name="connsiteY1" fmla="*/ 218364 h 627797"/>
              <a:gd name="connsiteX2" fmla="*/ 0 w 1337480"/>
              <a:gd name="connsiteY2" fmla="*/ 0 h 627797"/>
              <a:gd name="connsiteX3" fmla="*/ 1337480 w 1337480"/>
              <a:gd name="connsiteY3" fmla="*/ 627797 h 627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7480" h="627797">
                <a:moveTo>
                  <a:pt x="1337480" y="627797"/>
                </a:moveTo>
                <a:lnTo>
                  <a:pt x="1323833" y="218364"/>
                </a:lnTo>
                <a:lnTo>
                  <a:pt x="0" y="0"/>
                </a:lnTo>
                <a:lnTo>
                  <a:pt x="1337480" y="627797"/>
                </a:lnTo>
                <a:close/>
              </a:path>
            </a:pathLst>
          </a:custGeom>
          <a:gradFill flip="none" rotWithShape="1">
            <a:gsLst>
              <a:gs pos="0">
                <a:srgbClr val="FBEAC7"/>
              </a:gs>
              <a:gs pos="1000">
                <a:srgbClr val="FEE7F2">
                  <a:alpha val="65000"/>
                </a:srgbClr>
              </a:gs>
              <a:gs pos="71000">
                <a:srgbClr val="FF2F2F">
                  <a:alpha val="53000"/>
                </a:srgbClr>
              </a:gs>
              <a:gs pos="0">
                <a:srgbClr val="FBA97D">
                  <a:alpha val="50000"/>
                </a:srgbClr>
              </a:gs>
              <a:gs pos="43000">
                <a:srgbClr val="FBD49C"/>
              </a:gs>
              <a:gs pos="100000">
                <a:srgbClr val="FEE7F2"/>
              </a:gs>
            </a:gsLst>
            <a:path path="circle">
              <a:fillToRect l="50000" t="50000" r="50000" b="50000"/>
            </a:path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3" name="Rounded Rectangle 172"/>
          <p:cNvSpPr/>
          <p:nvPr/>
        </p:nvSpPr>
        <p:spPr>
          <a:xfrm>
            <a:off x="2647665" y="4299995"/>
            <a:ext cx="6043268" cy="553791"/>
          </a:xfrm>
          <a:prstGeom prst="roundRect">
            <a:avLst/>
          </a:prstGeom>
          <a:solidFill>
            <a:schemeClr val="tx2">
              <a:lumMod val="20000"/>
              <a:lumOff val="80000"/>
              <a:alpha val="84000"/>
            </a:schemeClr>
          </a:solidFill>
          <a:ln w="3810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prstMaterial="dkEdge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No line is available to place the vertex </a:t>
            </a:r>
            <a:r>
              <a:rPr lang="en-US" sz="20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l</a:t>
            </a:r>
            <a:endParaRPr lang="en-US" sz="2000" dirty="0">
              <a:solidFill>
                <a:schemeClr val="tx1"/>
              </a:solidFill>
              <a:effectLst>
                <a:outerShdw blurRad="25400" dist="12700" dir="2760000" algn="ctr" rotWithShape="0">
                  <a:schemeClr val="tx1">
                    <a:alpha val="43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6" name="Freeform 175"/>
          <p:cNvSpPr/>
          <p:nvPr/>
        </p:nvSpPr>
        <p:spPr>
          <a:xfrm>
            <a:off x="409433" y="814316"/>
            <a:ext cx="2051713" cy="3102591"/>
          </a:xfrm>
          <a:custGeom>
            <a:avLst/>
            <a:gdLst>
              <a:gd name="connsiteX0" fmla="*/ 0 w 2051713"/>
              <a:gd name="connsiteY0" fmla="*/ 3048000 h 3102591"/>
              <a:gd name="connsiteX1" fmla="*/ 573206 w 2051713"/>
              <a:gd name="connsiteY1" fmla="*/ 3007057 h 3102591"/>
              <a:gd name="connsiteX2" fmla="*/ 1146412 w 2051713"/>
              <a:gd name="connsiteY2" fmla="*/ 2843284 h 3102591"/>
              <a:gd name="connsiteX3" fmla="*/ 1924334 w 2051713"/>
              <a:gd name="connsiteY3" fmla="*/ 2447499 h 3102591"/>
              <a:gd name="connsiteX4" fmla="*/ 1910686 w 2051713"/>
              <a:gd name="connsiteY4" fmla="*/ 2379260 h 3102591"/>
              <a:gd name="connsiteX5" fmla="*/ 1760561 w 2051713"/>
              <a:gd name="connsiteY5" fmla="*/ 1983475 h 3102591"/>
              <a:gd name="connsiteX6" fmla="*/ 1678674 w 2051713"/>
              <a:gd name="connsiteY6" fmla="*/ 1369326 h 3102591"/>
              <a:gd name="connsiteX7" fmla="*/ 1678674 w 2051713"/>
              <a:gd name="connsiteY7" fmla="*/ 195618 h 3102591"/>
              <a:gd name="connsiteX8" fmla="*/ 1637731 w 2051713"/>
              <a:gd name="connsiteY8" fmla="*/ 195618 h 3102591"/>
              <a:gd name="connsiteX9" fmla="*/ 1473958 w 2051713"/>
              <a:gd name="connsiteY9" fmla="*/ 413983 h 3102591"/>
              <a:gd name="connsiteX10" fmla="*/ 1105468 w 2051713"/>
              <a:gd name="connsiteY10" fmla="*/ 959893 h 3102591"/>
              <a:gd name="connsiteX11" fmla="*/ 723331 w 2051713"/>
              <a:gd name="connsiteY11" fmla="*/ 1574042 h 3102591"/>
              <a:gd name="connsiteX12" fmla="*/ 409433 w 2051713"/>
              <a:gd name="connsiteY12" fmla="*/ 2229135 h 3102591"/>
              <a:gd name="connsiteX13" fmla="*/ 0 w 2051713"/>
              <a:gd name="connsiteY13" fmla="*/ 3102591 h 3102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51713" h="3102591">
                <a:moveTo>
                  <a:pt x="0" y="3048000"/>
                </a:moveTo>
                <a:cubicBezTo>
                  <a:pt x="191068" y="3044588"/>
                  <a:pt x="382137" y="3041176"/>
                  <a:pt x="573206" y="3007057"/>
                </a:cubicBezTo>
                <a:cubicBezTo>
                  <a:pt x="764275" y="2972938"/>
                  <a:pt x="921224" y="2936544"/>
                  <a:pt x="1146412" y="2843284"/>
                </a:cubicBezTo>
                <a:cubicBezTo>
                  <a:pt x="1371600" y="2750024"/>
                  <a:pt x="1796955" y="2524836"/>
                  <a:pt x="1924334" y="2447499"/>
                </a:cubicBezTo>
                <a:cubicBezTo>
                  <a:pt x="2051713" y="2370162"/>
                  <a:pt x="1937981" y="2456597"/>
                  <a:pt x="1910686" y="2379260"/>
                </a:cubicBezTo>
                <a:cubicBezTo>
                  <a:pt x="1883391" y="2301923"/>
                  <a:pt x="1799230" y="2151797"/>
                  <a:pt x="1760561" y="1983475"/>
                </a:cubicBezTo>
                <a:cubicBezTo>
                  <a:pt x="1721892" y="1815153"/>
                  <a:pt x="1692322" y="1667302"/>
                  <a:pt x="1678674" y="1369326"/>
                </a:cubicBezTo>
                <a:cubicBezTo>
                  <a:pt x="1665026" y="1071350"/>
                  <a:pt x="1685498" y="391236"/>
                  <a:pt x="1678674" y="195618"/>
                </a:cubicBezTo>
                <a:cubicBezTo>
                  <a:pt x="1671850" y="0"/>
                  <a:pt x="1671850" y="159224"/>
                  <a:pt x="1637731" y="195618"/>
                </a:cubicBezTo>
                <a:cubicBezTo>
                  <a:pt x="1603612" y="232012"/>
                  <a:pt x="1562669" y="286604"/>
                  <a:pt x="1473958" y="413983"/>
                </a:cubicBezTo>
                <a:cubicBezTo>
                  <a:pt x="1385248" y="541362"/>
                  <a:pt x="1230573" y="766550"/>
                  <a:pt x="1105468" y="959893"/>
                </a:cubicBezTo>
                <a:cubicBezTo>
                  <a:pt x="980363" y="1153236"/>
                  <a:pt x="839337" y="1362502"/>
                  <a:pt x="723331" y="1574042"/>
                </a:cubicBezTo>
                <a:cubicBezTo>
                  <a:pt x="607325" y="1785582"/>
                  <a:pt x="529988" y="1974377"/>
                  <a:pt x="409433" y="2229135"/>
                </a:cubicBezTo>
                <a:cubicBezTo>
                  <a:pt x="288878" y="2483893"/>
                  <a:pt x="144439" y="2793242"/>
                  <a:pt x="0" y="3102591"/>
                </a:cubicBezTo>
              </a:path>
            </a:pathLst>
          </a:custGeom>
          <a:gradFill flip="none" rotWithShape="1">
            <a:gsLst>
              <a:gs pos="0">
                <a:srgbClr val="7030A0"/>
              </a:gs>
              <a:gs pos="0">
                <a:schemeClr val="accent4">
                  <a:lumMod val="40000"/>
                  <a:lumOff val="60000"/>
                </a:schemeClr>
              </a:gs>
              <a:gs pos="0">
                <a:schemeClr val="accent4">
                  <a:lumMod val="20000"/>
                  <a:lumOff val="80000"/>
                </a:schemeClr>
              </a:gs>
              <a:gs pos="0">
                <a:schemeClr val="accent4">
                  <a:lumMod val="40000"/>
                  <a:lumOff val="60000"/>
                </a:schemeClr>
              </a:gs>
              <a:gs pos="82000">
                <a:schemeClr val="accent4"/>
              </a:gs>
              <a:gs pos="0">
                <a:srgbClr val="FEE7F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0" name="Freeform 639"/>
          <p:cNvSpPr/>
          <p:nvPr/>
        </p:nvSpPr>
        <p:spPr>
          <a:xfrm>
            <a:off x="5009877" y="3219322"/>
            <a:ext cx="1996226" cy="605305"/>
          </a:xfrm>
          <a:custGeom>
            <a:avLst/>
            <a:gdLst>
              <a:gd name="connsiteX0" fmla="*/ 0 w 1996226"/>
              <a:gd name="connsiteY0" fmla="*/ 386366 h 386366"/>
              <a:gd name="connsiteX1" fmla="*/ 978795 w 1996226"/>
              <a:gd name="connsiteY1" fmla="*/ 0 h 386366"/>
              <a:gd name="connsiteX2" fmla="*/ 1996226 w 1996226"/>
              <a:gd name="connsiteY2" fmla="*/ 386366 h 386366"/>
              <a:gd name="connsiteX3" fmla="*/ 0 w 1996226"/>
              <a:gd name="connsiteY3" fmla="*/ 386366 h 386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226" h="386366">
                <a:moveTo>
                  <a:pt x="0" y="386366"/>
                </a:moveTo>
                <a:lnTo>
                  <a:pt x="978795" y="0"/>
                </a:lnTo>
                <a:lnTo>
                  <a:pt x="1996226" y="386366"/>
                </a:lnTo>
                <a:lnTo>
                  <a:pt x="0" y="386366"/>
                </a:lnTo>
                <a:close/>
              </a:path>
            </a:pathLst>
          </a:custGeom>
          <a:gradFill flip="none" rotWithShape="1">
            <a:gsLst>
              <a:gs pos="0">
                <a:srgbClr val="7030A0"/>
              </a:gs>
              <a:gs pos="0">
                <a:schemeClr val="accent4">
                  <a:lumMod val="40000"/>
                  <a:lumOff val="60000"/>
                </a:schemeClr>
              </a:gs>
              <a:gs pos="0">
                <a:schemeClr val="accent4">
                  <a:lumMod val="20000"/>
                  <a:lumOff val="80000"/>
                </a:schemeClr>
              </a:gs>
              <a:gs pos="0">
                <a:schemeClr val="accent4">
                  <a:lumMod val="40000"/>
                  <a:lumOff val="60000"/>
                </a:schemeClr>
              </a:gs>
              <a:gs pos="82000">
                <a:schemeClr val="accent4"/>
              </a:gs>
              <a:gs pos="0">
                <a:srgbClr val="FEE7F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1" name="Freeform 170"/>
          <p:cNvSpPr/>
          <p:nvPr/>
        </p:nvSpPr>
        <p:spPr>
          <a:xfrm>
            <a:off x="5049672" y="3521114"/>
            <a:ext cx="1924334" cy="300251"/>
          </a:xfrm>
          <a:custGeom>
            <a:avLst/>
            <a:gdLst>
              <a:gd name="connsiteX0" fmla="*/ 0 w 1924334"/>
              <a:gd name="connsiteY0" fmla="*/ 286603 h 300251"/>
              <a:gd name="connsiteX1" fmla="*/ 941695 w 1924334"/>
              <a:gd name="connsiteY1" fmla="*/ 0 h 300251"/>
              <a:gd name="connsiteX2" fmla="*/ 1924334 w 1924334"/>
              <a:gd name="connsiteY2" fmla="*/ 300251 h 300251"/>
              <a:gd name="connsiteX3" fmla="*/ 0 w 1924334"/>
              <a:gd name="connsiteY3" fmla="*/ 286603 h 300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4334" h="300251">
                <a:moveTo>
                  <a:pt x="0" y="286603"/>
                </a:moveTo>
                <a:lnTo>
                  <a:pt x="941695" y="0"/>
                </a:lnTo>
                <a:lnTo>
                  <a:pt x="1924334" y="300251"/>
                </a:lnTo>
                <a:lnTo>
                  <a:pt x="0" y="286603"/>
                </a:lnTo>
                <a:close/>
              </a:path>
            </a:pathLst>
          </a:custGeom>
          <a:gradFill flip="none" rotWithShape="1">
            <a:gsLst>
              <a:gs pos="89000">
                <a:srgbClr val="009242">
                  <a:alpha val="20000"/>
                </a:srgbClr>
              </a:gs>
              <a:gs pos="0">
                <a:srgbClr val="00B050"/>
              </a:gs>
              <a:gs pos="98000">
                <a:srgbClr val="00602B"/>
              </a:gs>
              <a:gs pos="0">
                <a:srgbClr val="00602B"/>
              </a:gs>
              <a:gs pos="0">
                <a:srgbClr val="00602B"/>
              </a:gs>
              <a:gs pos="0">
                <a:srgbClr val="00B050"/>
              </a:gs>
              <a:gs pos="3000">
                <a:srgbClr val="00B05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4984856" y="3235243"/>
            <a:ext cx="986292" cy="605305"/>
          </a:xfrm>
          <a:custGeom>
            <a:avLst/>
            <a:gdLst>
              <a:gd name="connsiteX0" fmla="*/ 0 w 1996226"/>
              <a:gd name="connsiteY0" fmla="*/ 386366 h 386366"/>
              <a:gd name="connsiteX1" fmla="*/ 978795 w 1996226"/>
              <a:gd name="connsiteY1" fmla="*/ 0 h 386366"/>
              <a:gd name="connsiteX2" fmla="*/ 1996226 w 1996226"/>
              <a:gd name="connsiteY2" fmla="*/ 386366 h 386366"/>
              <a:gd name="connsiteX3" fmla="*/ 0 w 1996226"/>
              <a:gd name="connsiteY3" fmla="*/ 386366 h 386366"/>
              <a:gd name="connsiteX0" fmla="*/ 0 w 986292"/>
              <a:gd name="connsiteY0" fmla="*/ 386366 h 386366"/>
              <a:gd name="connsiteX1" fmla="*/ 978795 w 986292"/>
              <a:gd name="connsiteY1" fmla="*/ 0 h 386366"/>
              <a:gd name="connsiteX2" fmla="*/ 986292 w 986292"/>
              <a:gd name="connsiteY2" fmla="*/ 177293 h 386366"/>
              <a:gd name="connsiteX3" fmla="*/ 0 w 986292"/>
              <a:gd name="connsiteY3" fmla="*/ 386366 h 386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6292" h="386366">
                <a:moveTo>
                  <a:pt x="0" y="386366"/>
                </a:moveTo>
                <a:lnTo>
                  <a:pt x="978795" y="0"/>
                </a:lnTo>
                <a:lnTo>
                  <a:pt x="986292" y="177293"/>
                </a:lnTo>
                <a:lnTo>
                  <a:pt x="0" y="386366"/>
                </a:lnTo>
                <a:close/>
              </a:path>
            </a:pathLst>
          </a:custGeom>
          <a:gradFill flip="none" rotWithShape="1">
            <a:gsLst>
              <a:gs pos="0">
                <a:srgbClr val="FBEAC7"/>
              </a:gs>
              <a:gs pos="1000">
                <a:srgbClr val="FEE7F2">
                  <a:alpha val="65000"/>
                </a:srgbClr>
              </a:gs>
              <a:gs pos="71000">
                <a:srgbClr val="FF2F2F">
                  <a:alpha val="53000"/>
                </a:srgbClr>
              </a:gs>
              <a:gs pos="0">
                <a:srgbClr val="FBA97D">
                  <a:alpha val="50000"/>
                </a:srgbClr>
              </a:gs>
              <a:gs pos="43000">
                <a:srgbClr val="FBD49C"/>
              </a:gs>
              <a:gs pos="100000">
                <a:srgbClr val="FEE7F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5977719" y="3193568"/>
            <a:ext cx="968991" cy="627797"/>
          </a:xfrm>
          <a:custGeom>
            <a:avLst/>
            <a:gdLst>
              <a:gd name="connsiteX0" fmla="*/ 0 w 968991"/>
              <a:gd name="connsiteY0" fmla="*/ 313899 h 627797"/>
              <a:gd name="connsiteX1" fmla="*/ 54591 w 968991"/>
              <a:gd name="connsiteY1" fmla="*/ 354842 h 627797"/>
              <a:gd name="connsiteX2" fmla="*/ 968991 w 968991"/>
              <a:gd name="connsiteY2" fmla="*/ 627797 h 627797"/>
              <a:gd name="connsiteX3" fmla="*/ 0 w 968991"/>
              <a:gd name="connsiteY3" fmla="*/ 0 h 627797"/>
              <a:gd name="connsiteX4" fmla="*/ 0 w 968991"/>
              <a:gd name="connsiteY4" fmla="*/ 313899 h 627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8991" h="627797">
                <a:moveTo>
                  <a:pt x="0" y="313899"/>
                </a:moveTo>
                <a:lnTo>
                  <a:pt x="54591" y="354842"/>
                </a:lnTo>
                <a:lnTo>
                  <a:pt x="968991" y="627797"/>
                </a:lnTo>
                <a:lnTo>
                  <a:pt x="0" y="0"/>
                </a:lnTo>
                <a:lnTo>
                  <a:pt x="0" y="313899"/>
                </a:lnTo>
                <a:close/>
              </a:path>
            </a:pathLst>
          </a:custGeom>
          <a:gradFill flip="none" rotWithShape="1">
            <a:gsLst>
              <a:gs pos="1000">
                <a:schemeClr val="tx2">
                  <a:lumMod val="60000"/>
                  <a:lumOff val="40000"/>
                  <a:alpha val="42000"/>
                </a:schemeClr>
              </a:gs>
              <a:gs pos="0">
                <a:srgbClr val="0047FF">
                  <a:alpha val="33000"/>
                </a:srgbClr>
              </a:gs>
              <a:gs pos="100000">
                <a:srgbClr val="0000CC">
                  <a:alpha val="40000"/>
                </a:srgbClr>
              </a:gs>
              <a:gs pos="91000">
                <a:srgbClr val="0047FF">
                  <a:alpha val="20000"/>
                </a:srgbClr>
              </a:gs>
              <a:gs pos="69000">
                <a:srgbClr val="0070C0">
                  <a:alpha val="60000"/>
                </a:srgbClr>
              </a:gs>
              <a:gs pos="100000">
                <a:srgbClr val="0047FF">
                  <a:alpha val="0"/>
                </a:srgbClr>
              </a:gs>
              <a:gs pos="100000">
                <a:srgbClr val="0070C0">
                  <a:alpha val="0"/>
                </a:srgbClr>
              </a:gs>
              <a:gs pos="100000">
                <a:srgbClr val="0047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4005263" y="3181350"/>
            <a:ext cx="4186237" cy="619125"/>
            <a:chOff x="4005263" y="3644900"/>
            <a:chExt cx="4186237" cy="619125"/>
          </a:xfrm>
        </p:grpSpPr>
        <p:cxnSp>
          <p:nvCxnSpPr>
            <p:cNvPr id="617" name="Straight Connector 616"/>
            <p:cNvCxnSpPr/>
            <p:nvPr/>
          </p:nvCxnSpPr>
          <p:spPr>
            <a:xfrm>
              <a:off x="4005263" y="3644900"/>
              <a:ext cx="4186237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8" name="Straight Connector 617"/>
            <p:cNvCxnSpPr/>
            <p:nvPr/>
          </p:nvCxnSpPr>
          <p:spPr>
            <a:xfrm>
              <a:off x="4005263" y="3967163"/>
              <a:ext cx="4186237" cy="1587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9" name="Straight Connector 618"/>
            <p:cNvCxnSpPr/>
            <p:nvPr/>
          </p:nvCxnSpPr>
          <p:spPr>
            <a:xfrm>
              <a:off x="4005263" y="4262438"/>
              <a:ext cx="4186237" cy="1587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4808538" y="2770188"/>
            <a:ext cx="2352675" cy="1500187"/>
            <a:chOff x="4808538" y="3233738"/>
            <a:chExt cx="2352675" cy="1500187"/>
          </a:xfrm>
        </p:grpSpPr>
        <p:sp>
          <p:nvSpPr>
            <p:cNvPr id="641" name="Oval 640"/>
            <p:cNvSpPr/>
            <p:nvPr/>
          </p:nvSpPr>
          <p:spPr bwMode="auto">
            <a:xfrm>
              <a:off x="5905500" y="3597275"/>
              <a:ext cx="131763" cy="1222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2" name="Oval 641"/>
            <p:cNvSpPr/>
            <p:nvPr/>
          </p:nvSpPr>
          <p:spPr bwMode="auto">
            <a:xfrm>
              <a:off x="4949825" y="4235450"/>
              <a:ext cx="133350" cy="12541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3" name="Oval 642"/>
            <p:cNvSpPr/>
            <p:nvPr/>
          </p:nvSpPr>
          <p:spPr bwMode="auto">
            <a:xfrm>
              <a:off x="6931025" y="4216400"/>
              <a:ext cx="133350" cy="1238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424" name="TextBox 70"/>
            <p:cNvSpPr txBox="1">
              <a:spLocks noChangeArrowheads="1"/>
            </p:cNvSpPr>
            <p:nvPr/>
          </p:nvSpPr>
          <p:spPr bwMode="auto">
            <a:xfrm>
              <a:off x="4808538" y="4303713"/>
              <a:ext cx="265112" cy="430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11425" name="TextBox 70"/>
            <p:cNvSpPr txBox="1">
              <a:spLocks noChangeArrowheads="1"/>
            </p:cNvSpPr>
            <p:nvPr/>
          </p:nvSpPr>
          <p:spPr bwMode="auto">
            <a:xfrm>
              <a:off x="6896100" y="4276725"/>
              <a:ext cx="265113" cy="43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cxnSp>
          <p:nvCxnSpPr>
            <p:cNvPr id="646" name="Straight Connector 645"/>
            <p:cNvCxnSpPr>
              <a:stCxn id="642" idx="7"/>
              <a:endCxn id="641" idx="3"/>
            </p:cNvCxnSpPr>
            <p:nvPr/>
          </p:nvCxnSpPr>
          <p:spPr>
            <a:xfrm rot="5400000" flipH="1" flipV="1">
              <a:off x="5218906" y="3547269"/>
              <a:ext cx="550863" cy="860425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47" name="Straight Connector 646"/>
            <p:cNvCxnSpPr>
              <a:endCxn id="643" idx="2"/>
            </p:cNvCxnSpPr>
            <p:nvPr/>
          </p:nvCxnSpPr>
          <p:spPr>
            <a:xfrm>
              <a:off x="5073650" y="4275138"/>
              <a:ext cx="1857375" cy="3175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48" name="Straight Connector 647"/>
            <p:cNvCxnSpPr>
              <a:stCxn id="641" idx="5"/>
              <a:endCxn id="643" idx="2"/>
            </p:cNvCxnSpPr>
            <p:nvPr/>
          </p:nvCxnSpPr>
          <p:spPr>
            <a:xfrm rot="16200000" flipH="1">
              <a:off x="6186487" y="3533776"/>
              <a:ext cx="576263" cy="912812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49" name="Oval 648"/>
            <p:cNvSpPr/>
            <p:nvPr/>
          </p:nvSpPr>
          <p:spPr bwMode="auto">
            <a:xfrm>
              <a:off x="5916613" y="3905250"/>
              <a:ext cx="131762" cy="1222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430" name="TextBox 64"/>
            <p:cNvSpPr txBox="1">
              <a:spLocks noChangeArrowheads="1"/>
            </p:cNvSpPr>
            <p:nvPr/>
          </p:nvSpPr>
          <p:spPr bwMode="auto">
            <a:xfrm>
              <a:off x="5966728" y="3620538"/>
              <a:ext cx="265113" cy="300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e</a:t>
              </a:r>
            </a:p>
          </p:txBody>
        </p:sp>
        <p:cxnSp>
          <p:nvCxnSpPr>
            <p:cNvPr id="654" name="Straight Connector 653"/>
            <p:cNvCxnSpPr>
              <a:endCxn id="649" idx="3"/>
            </p:cNvCxnSpPr>
            <p:nvPr/>
          </p:nvCxnSpPr>
          <p:spPr>
            <a:xfrm flipV="1">
              <a:off x="5060950" y="4010025"/>
              <a:ext cx="874713" cy="265113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60" name="Straight Connector 659"/>
            <p:cNvCxnSpPr>
              <a:stCxn id="643" idx="2"/>
              <a:endCxn id="649" idx="5"/>
            </p:cNvCxnSpPr>
            <p:nvPr/>
          </p:nvCxnSpPr>
          <p:spPr>
            <a:xfrm rot="10800000">
              <a:off x="6029325" y="4010025"/>
              <a:ext cx="901700" cy="268288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66" name="Straight Connector 665"/>
            <p:cNvCxnSpPr>
              <a:stCxn id="649" idx="0"/>
              <a:endCxn id="641" idx="4"/>
            </p:cNvCxnSpPr>
            <p:nvPr/>
          </p:nvCxnSpPr>
          <p:spPr>
            <a:xfrm rot="16200000" flipV="1">
              <a:off x="5884069" y="3807619"/>
              <a:ext cx="185737" cy="9525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434" name="TextBox 70"/>
            <p:cNvSpPr txBox="1">
              <a:spLocks noChangeArrowheads="1"/>
            </p:cNvSpPr>
            <p:nvPr/>
          </p:nvSpPr>
          <p:spPr bwMode="auto">
            <a:xfrm>
              <a:off x="5826125" y="3233738"/>
              <a:ext cx="265113" cy="43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</p:grpSp>
      <p:sp>
        <p:nvSpPr>
          <p:cNvPr id="129" name="Freeform 128"/>
          <p:cNvSpPr/>
          <p:nvPr/>
        </p:nvSpPr>
        <p:spPr>
          <a:xfrm>
            <a:off x="368488" y="3000233"/>
            <a:ext cx="2024419" cy="889379"/>
          </a:xfrm>
          <a:custGeom>
            <a:avLst/>
            <a:gdLst>
              <a:gd name="connsiteX0" fmla="*/ 0 w 2024419"/>
              <a:gd name="connsiteY0" fmla="*/ 889379 h 889379"/>
              <a:gd name="connsiteX1" fmla="*/ 859809 w 2024419"/>
              <a:gd name="connsiteY1" fmla="*/ 766549 h 889379"/>
              <a:gd name="connsiteX2" fmla="*/ 1337481 w 2024419"/>
              <a:gd name="connsiteY2" fmla="*/ 602776 h 889379"/>
              <a:gd name="connsiteX3" fmla="*/ 1924335 w 2024419"/>
              <a:gd name="connsiteY3" fmla="*/ 275230 h 889379"/>
              <a:gd name="connsiteX4" fmla="*/ 1937982 w 2024419"/>
              <a:gd name="connsiteY4" fmla="*/ 247934 h 889379"/>
              <a:gd name="connsiteX5" fmla="*/ 1514902 w 2024419"/>
              <a:gd name="connsiteY5" fmla="*/ 111457 h 889379"/>
              <a:gd name="connsiteX6" fmla="*/ 1105469 w 2024419"/>
              <a:gd name="connsiteY6" fmla="*/ 15922 h 889379"/>
              <a:gd name="connsiteX7" fmla="*/ 1064526 w 2024419"/>
              <a:gd name="connsiteY7" fmla="*/ 15922 h 889379"/>
              <a:gd name="connsiteX8" fmla="*/ 1023582 w 2024419"/>
              <a:gd name="connsiteY8" fmla="*/ 111457 h 889379"/>
              <a:gd name="connsiteX9" fmla="*/ 873457 w 2024419"/>
              <a:gd name="connsiteY9" fmla="*/ 329821 h 889379"/>
              <a:gd name="connsiteX10" fmla="*/ 477672 w 2024419"/>
              <a:gd name="connsiteY10" fmla="*/ 630071 h 889379"/>
              <a:gd name="connsiteX11" fmla="*/ 81887 w 2024419"/>
              <a:gd name="connsiteY11" fmla="*/ 848436 h 889379"/>
              <a:gd name="connsiteX12" fmla="*/ 81887 w 2024419"/>
              <a:gd name="connsiteY12" fmla="*/ 848436 h 889379"/>
              <a:gd name="connsiteX0" fmla="*/ 0 w 2024419"/>
              <a:gd name="connsiteY0" fmla="*/ 889379 h 889379"/>
              <a:gd name="connsiteX1" fmla="*/ 859809 w 2024419"/>
              <a:gd name="connsiteY1" fmla="*/ 766549 h 889379"/>
              <a:gd name="connsiteX2" fmla="*/ 1337481 w 2024419"/>
              <a:gd name="connsiteY2" fmla="*/ 602776 h 889379"/>
              <a:gd name="connsiteX3" fmla="*/ 1924335 w 2024419"/>
              <a:gd name="connsiteY3" fmla="*/ 275230 h 889379"/>
              <a:gd name="connsiteX4" fmla="*/ 1937982 w 2024419"/>
              <a:gd name="connsiteY4" fmla="*/ 247934 h 889379"/>
              <a:gd name="connsiteX5" fmla="*/ 1514902 w 2024419"/>
              <a:gd name="connsiteY5" fmla="*/ 111457 h 889379"/>
              <a:gd name="connsiteX6" fmla="*/ 1105469 w 2024419"/>
              <a:gd name="connsiteY6" fmla="*/ 15922 h 889379"/>
              <a:gd name="connsiteX7" fmla="*/ 1064526 w 2024419"/>
              <a:gd name="connsiteY7" fmla="*/ 15922 h 889379"/>
              <a:gd name="connsiteX8" fmla="*/ 1023582 w 2024419"/>
              <a:gd name="connsiteY8" fmla="*/ 111457 h 889379"/>
              <a:gd name="connsiteX9" fmla="*/ 873457 w 2024419"/>
              <a:gd name="connsiteY9" fmla="*/ 329821 h 889379"/>
              <a:gd name="connsiteX10" fmla="*/ 477672 w 2024419"/>
              <a:gd name="connsiteY10" fmla="*/ 630071 h 889379"/>
              <a:gd name="connsiteX11" fmla="*/ 81887 w 2024419"/>
              <a:gd name="connsiteY11" fmla="*/ 848436 h 889379"/>
              <a:gd name="connsiteX12" fmla="*/ 81887 w 2024419"/>
              <a:gd name="connsiteY12" fmla="*/ 848436 h 8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24419" h="889379">
                <a:moveTo>
                  <a:pt x="0" y="889379"/>
                </a:moveTo>
                <a:cubicBezTo>
                  <a:pt x="318448" y="851847"/>
                  <a:pt x="636896" y="814316"/>
                  <a:pt x="859809" y="766549"/>
                </a:cubicBezTo>
                <a:cubicBezTo>
                  <a:pt x="1082723" y="718782"/>
                  <a:pt x="1160060" y="684662"/>
                  <a:pt x="1337481" y="602776"/>
                </a:cubicBezTo>
                <a:cubicBezTo>
                  <a:pt x="1514902" y="520890"/>
                  <a:pt x="1824251" y="334370"/>
                  <a:pt x="1924335" y="275230"/>
                </a:cubicBezTo>
                <a:cubicBezTo>
                  <a:pt x="2024419" y="216090"/>
                  <a:pt x="2006221" y="275230"/>
                  <a:pt x="1937982" y="247934"/>
                </a:cubicBezTo>
                <a:cubicBezTo>
                  <a:pt x="1869743" y="220638"/>
                  <a:pt x="1653654" y="150126"/>
                  <a:pt x="1514902" y="111457"/>
                </a:cubicBezTo>
                <a:cubicBezTo>
                  <a:pt x="1376150" y="72788"/>
                  <a:pt x="1180532" y="31844"/>
                  <a:pt x="1105469" y="15922"/>
                </a:cubicBezTo>
                <a:cubicBezTo>
                  <a:pt x="1030406" y="0"/>
                  <a:pt x="1078174" y="0"/>
                  <a:pt x="1064526" y="15922"/>
                </a:cubicBezTo>
                <a:cubicBezTo>
                  <a:pt x="1050878" y="31845"/>
                  <a:pt x="1055427" y="59141"/>
                  <a:pt x="1023582" y="111457"/>
                </a:cubicBezTo>
                <a:cubicBezTo>
                  <a:pt x="991737" y="163773"/>
                  <a:pt x="964442" y="243385"/>
                  <a:pt x="873457" y="329821"/>
                </a:cubicBezTo>
                <a:cubicBezTo>
                  <a:pt x="782472" y="416257"/>
                  <a:pt x="609600" y="543635"/>
                  <a:pt x="477672" y="630071"/>
                </a:cubicBezTo>
                <a:cubicBezTo>
                  <a:pt x="345744" y="716507"/>
                  <a:pt x="81887" y="848436"/>
                  <a:pt x="81887" y="848436"/>
                </a:cubicBezTo>
                <a:lnTo>
                  <a:pt x="81887" y="848436"/>
                </a:lnTo>
              </a:path>
            </a:pathLst>
          </a:custGeom>
          <a:gradFill flip="none" rotWithShape="1">
            <a:gsLst>
              <a:gs pos="89000">
                <a:srgbClr val="009242">
                  <a:alpha val="20000"/>
                </a:srgbClr>
              </a:gs>
              <a:gs pos="0">
                <a:srgbClr val="00B050"/>
              </a:gs>
              <a:gs pos="98000">
                <a:srgbClr val="00602B"/>
              </a:gs>
              <a:gs pos="0">
                <a:srgbClr val="00602B"/>
              </a:gs>
              <a:gs pos="0">
                <a:srgbClr val="00602B"/>
              </a:gs>
              <a:gs pos="0">
                <a:srgbClr val="00B050"/>
              </a:gs>
              <a:gs pos="3000">
                <a:srgbClr val="00B05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1442113" y="866633"/>
            <a:ext cx="896203" cy="2383809"/>
          </a:xfrm>
          <a:custGeom>
            <a:avLst/>
            <a:gdLst>
              <a:gd name="connsiteX0" fmla="*/ 18197 w 896203"/>
              <a:gd name="connsiteY0" fmla="*/ 2108579 h 2383809"/>
              <a:gd name="connsiteX1" fmla="*/ 222914 w 896203"/>
              <a:gd name="connsiteY1" fmla="*/ 1903863 h 2383809"/>
              <a:gd name="connsiteX2" fmla="*/ 332096 w 896203"/>
              <a:gd name="connsiteY2" fmla="*/ 1603612 h 2383809"/>
              <a:gd name="connsiteX3" fmla="*/ 495869 w 896203"/>
              <a:gd name="connsiteY3" fmla="*/ 921224 h 2383809"/>
              <a:gd name="connsiteX4" fmla="*/ 618699 w 896203"/>
              <a:gd name="connsiteY4" fmla="*/ 170597 h 2383809"/>
              <a:gd name="connsiteX5" fmla="*/ 632347 w 896203"/>
              <a:gd name="connsiteY5" fmla="*/ 156949 h 2383809"/>
              <a:gd name="connsiteX6" fmla="*/ 632347 w 896203"/>
              <a:gd name="connsiteY6" fmla="*/ 1112292 h 2383809"/>
              <a:gd name="connsiteX7" fmla="*/ 686938 w 896203"/>
              <a:gd name="connsiteY7" fmla="*/ 1740089 h 2383809"/>
              <a:gd name="connsiteX8" fmla="*/ 837063 w 896203"/>
              <a:gd name="connsiteY8" fmla="*/ 2245057 h 2383809"/>
              <a:gd name="connsiteX9" fmla="*/ 891654 w 896203"/>
              <a:gd name="connsiteY9" fmla="*/ 2354239 h 2383809"/>
              <a:gd name="connsiteX10" fmla="*/ 864359 w 896203"/>
              <a:gd name="connsiteY10" fmla="*/ 2381534 h 2383809"/>
              <a:gd name="connsiteX11" fmla="*/ 755177 w 896203"/>
              <a:gd name="connsiteY11" fmla="*/ 2340591 h 2383809"/>
              <a:gd name="connsiteX12" fmla="*/ 468574 w 896203"/>
              <a:gd name="connsiteY12" fmla="*/ 2245057 h 2383809"/>
              <a:gd name="connsiteX13" fmla="*/ 113732 w 896203"/>
              <a:gd name="connsiteY13" fmla="*/ 2163170 h 2383809"/>
              <a:gd name="connsiteX14" fmla="*/ 18197 w 896203"/>
              <a:gd name="connsiteY14" fmla="*/ 2108579 h 2383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96203" h="2383809">
                <a:moveTo>
                  <a:pt x="18197" y="2108579"/>
                </a:moveTo>
                <a:cubicBezTo>
                  <a:pt x="36394" y="2065361"/>
                  <a:pt x="170598" y="1988024"/>
                  <a:pt x="222914" y="1903863"/>
                </a:cubicBezTo>
                <a:cubicBezTo>
                  <a:pt x="275231" y="1819702"/>
                  <a:pt x="286604" y="1767385"/>
                  <a:pt x="332096" y="1603612"/>
                </a:cubicBezTo>
                <a:cubicBezTo>
                  <a:pt x="377589" y="1439839"/>
                  <a:pt x="448102" y="1160060"/>
                  <a:pt x="495869" y="921224"/>
                </a:cubicBezTo>
                <a:cubicBezTo>
                  <a:pt x="543636" y="682388"/>
                  <a:pt x="595953" y="297976"/>
                  <a:pt x="618699" y="170597"/>
                </a:cubicBezTo>
                <a:cubicBezTo>
                  <a:pt x="641445" y="43218"/>
                  <a:pt x="630072" y="0"/>
                  <a:pt x="632347" y="156949"/>
                </a:cubicBezTo>
                <a:cubicBezTo>
                  <a:pt x="634622" y="313898"/>
                  <a:pt x="623249" y="848435"/>
                  <a:pt x="632347" y="1112292"/>
                </a:cubicBezTo>
                <a:cubicBezTo>
                  <a:pt x="641445" y="1376149"/>
                  <a:pt x="652819" y="1551295"/>
                  <a:pt x="686938" y="1740089"/>
                </a:cubicBezTo>
                <a:cubicBezTo>
                  <a:pt x="721057" y="1928883"/>
                  <a:pt x="802944" y="2142699"/>
                  <a:pt x="837063" y="2245057"/>
                </a:cubicBezTo>
                <a:cubicBezTo>
                  <a:pt x="871182" y="2347415"/>
                  <a:pt x="887105" y="2331493"/>
                  <a:pt x="891654" y="2354239"/>
                </a:cubicBezTo>
                <a:cubicBezTo>
                  <a:pt x="896203" y="2376985"/>
                  <a:pt x="887105" y="2383809"/>
                  <a:pt x="864359" y="2381534"/>
                </a:cubicBezTo>
                <a:cubicBezTo>
                  <a:pt x="841613" y="2379259"/>
                  <a:pt x="821141" y="2363337"/>
                  <a:pt x="755177" y="2340591"/>
                </a:cubicBezTo>
                <a:cubicBezTo>
                  <a:pt x="689213" y="2317845"/>
                  <a:pt x="575481" y="2274627"/>
                  <a:pt x="468574" y="2245057"/>
                </a:cubicBezTo>
                <a:cubicBezTo>
                  <a:pt x="361667" y="2215487"/>
                  <a:pt x="188795" y="2181367"/>
                  <a:pt x="113732" y="2163170"/>
                </a:cubicBezTo>
                <a:cubicBezTo>
                  <a:pt x="38669" y="2144973"/>
                  <a:pt x="0" y="2151797"/>
                  <a:pt x="18197" y="2108579"/>
                </a:cubicBezTo>
                <a:close/>
              </a:path>
            </a:pathLst>
          </a:custGeom>
          <a:gradFill flip="none" rotWithShape="1">
            <a:gsLst>
              <a:gs pos="1000">
                <a:schemeClr val="tx2">
                  <a:lumMod val="60000"/>
                  <a:lumOff val="40000"/>
                  <a:alpha val="42000"/>
                </a:schemeClr>
              </a:gs>
              <a:gs pos="0">
                <a:srgbClr val="0047FF">
                  <a:alpha val="33000"/>
                </a:srgbClr>
              </a:gs>
              <a:gs pos="100000">
                <a:srgbClr val="0000CC">
                  <a:alpha val="40000"/>
                </a:srgbClr>
              </a:gs>
              <a:gs pos="91000">
                <a:srgbClr val="0047FF">
                  <a:alpha val="20000"/>
                </a:srgbClr>
              </a:gs>
              <a:gs pos="69000">
                <a:srgbClr val="0070C0">
                  <a:alpha val="60000"/>
                </a:srgbClr>
              </a:gs>
              <a:gs pos="100000">
                <a:srgbClr val="0047FF">
                  <a:alpha val="0"/>
                </a:srgbClr>
              </a:gs>
              <a:gs pos="100000">
                <a:srgbClr val="0070C0">
                  <a:alpha val="0"/>
                </a:srgbClr>
              </a:gs>
              <a:gs pos="100000">
                <a:srgbClr val="0047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434454" y="946244"/>
            <a:ext cx="1644555" cy="3029803"/>
          </a:xfrm>
          <a:custGeom>
            <a:avLst/>
            <a:gdLst>
              <a:gd name="connsiteX0" fmla="*/ 50042 w 1678675"/>
              <a:gd name="connsiteY0" fmla="*/ 2916072 h 2986586"/>
              <a:gd name="connsiteX1" fmla="*/ 705135 w 1678675"/>
              <a:gd name="connsiteY1" fmla="*/ 2492992 h 2986586"/>
              <a:gd name="connsiteX2" fmla="*/ 991738 w 1678675"/>
              <a:gd name="connsiteY2" fmla="*/ 2220037 h 2986586"/>
              <a:gd name="connsiteX3" fmla="*/ 1046329 w 1678675"/>
              <a:gd name="connsiteY3" fmla="*/ 2028968 h 2986586"/>
              <a:gd name="connsiteX4" fmla="*/ 1114567 w 1678675"/>
              <a:gd name="connsiteY4" fmla="*/ 1988025 h 2986586"/>
              <a:gd name="connsiteX5" fmla="*/ 1291988 w 1678675"/>
              <a:gd name="connsiteY5" fmla="*/ 1742365 h 2986586"/>
              <a:gd name="connsiteX6" fmla="*/ 1442114 w 1678675"/>
              <a:gd name="connsiteY6" fmla="*/ 1264693 h 2986586"/>
              <a:gd name="connsiteX7" fmla="*/ 1605887 w 1678675"/>
              <a:gd name="connsiteY7" fmla="*/ 445828 h 2986586"/>
              <a:gd name="connsiteX8" fmla="*/ 1674126 w 1678675"/>
              <a:gd name="connsiteY8" fmla="*/ 63690 h 2986586"/>
              <a:gd name="connsiteX9" fmla="*/ 1633182 w 1678675"/>
              <a:gd name="connsiteY9" fmla="*/ 63690 h 2986586"/>
              <a:gd name="connsiteX10" fmla="*/ 1592239 w 1678675"/>
              <a:gd name="connsiteY10" fmla="*/ 131929 h 2986586"/>
              <a:gd name="connsiteX11" fmla="*/ 1182806 w 1678675"/>
              <a:gd name="connsiteY11" fmla="*/ 746078 h 2986586"/>
              <a:gd name="connsiteX12" fmla="*/ 759726 w 1678675"/>
              <a:gd name="connsiteY12" fmla="*/ 1401171 h 2986586"/>
              <a:gd name="connsiteX13" fmla="*/ 404884 w 1678675"/>
              <a:gd name="connsiteY13" fmla="*/ 2069911 h 2986586"/>
              <a:gd name="connsiteX14" fmla="*/ 50042 w 1678675"/>
              <a:gd name="connsiteY14" fmla="*/ 2916072 h 2986586"/>
              <a:gd name="connsiteX0" fmla="*/ 15922 w 1644555"/>
              <a:gd name="connsiteY0" fmla="*/ 2916072 h 3029803"/>
              <a:gd name="connsiteX1" fmla="*/ 275230 w 1644555"/>
              <a:gd name="connsiteY1" fmla="*/ 2752300 h 3029803"/>
              <a:gd name="connsiteX2" fmla="*/ 957618 w 1644555"/>
              <a:gd name="connsiteY2" fmla="*/ 2220037 h 3029803"/>
              <a:gd name="connsiteX3" fmla="*/ 1012209 w 1644555"/>
              <a:gd name="connsiteY3" fmla="*/ 2028968 h 3029803"/>
              <a:gd name="connsiteX4" fmla="*/ 1080447 w 1644555"/>
              <a:gd name="connsiteY4" fmla="*/ 1988025 h 3029803"/>
              <a:gd name="connsiteX5" fmla="*/ 1257868 w 1644555"/>
              <a:gd name="connsiteY5" fmla="*/ 1742365 h 3029803"/>
              <a:gd name="connsiteX6" fmla="*/ 1407994 w 1644555"/>
              <a:gd name="connsiteY6" fmla="*/ 1264693 h 3029803"/>
              <a:gd name="connsiteX7" fmla="*/ 1571767 w 1644555"/>
              <a:gd name="connsiteY7" fmla="*/ 445828 h 3029803"/>
              <a:gd name="connsiteX8" fmla="*/ 1640006 w 1644555"/>
              <a:gd name="connsiteY8" fmla="*/ 63690 h 3029803"/>
              <a:gd name="connsiteX9" fmla="*/ 1599062 w 1644555"/>
              <a:gd name="connsiteY9" fmla="*/ 63690 h 3029803"/>
              <a:gd name="connsiteX10" fmla="*/ 1558119 w 1644555"/>
              <a:gd name="connsiteY10" fmla="*/ 131929 h 3029803"/>
              <a:gd name="connsiteX11" fmla="*/ 1148686 w 1644555"/>
              <a:gd name="connsiteY11" fmla="*/ 746078 h 3029803"/>
              <a:gd name="connsiteX12" fmla="*/ 725606 w 1644555"/>
              <a:gd name="connsiteY12" fmla="*/ 1401171 h 3029803"/>
              <a:gd name="connsiteX13" fmla="*/ 370764 w 1644555"/>
              <a:gd name="connsiteY13" fmla="*/ 2069911 h 3029803"/>
              <a:gd name="connsiteX14" fmla="*/ 15922 w 1644555"/>
              <a:gd name="connsiteY14" fmla="*/ 2916072 h 3029803"/>
              <a:gd name="connsiteX0" fmla="*/ 15922 w 1644555"/>
              <a:gd name="connsiteY0" fmla="*/ 2916072 h 3029803"/>
              <a:gd name="connsiteX1" fmla="*/ 275230 w 1644555"/>
              <a:gd name="connsiteY1" fmla="*/ 2752300 h 3029803"/>
              <a:gd name="connsiteX2" fmla="*/ 752902 w 1644555"/>
              <a:gd name="connsiteY2" fmla="*/ 2424754 h 3029803"/>
              <a:gd name="connsiteX3" fmla="*/ 1012209 w 1644555"/>
              <a:gd name="connsiteY3" fmla="*/ 2028968 h 3029803"/>
              <a:gd name="connsiteX4" fmla="*/ 1080447 w 1644555"/>
              <a:gd name="connsiteY4" fmla="*/ 1988025 h 3029803"/>
              <a:gd name="connsiteX5" fmla="*/ 1257868 w 1644555"/>
              <a:gd name="connsiteY5" fmla="*/ 1742365 h 3029803"/>
              <a:gd name="connsiteX6" fmla="*/ 1407994 w 1644555"/>
              <a:gd name="connsiteY6" fmla="*/ 1264693 h 3029803"/>
              <a:gd name="connsiteX7" fmla="*/ 1571767 w 1644555"/>
              <a:gd name="connsiteY7" fmla="*/ 445828 h 3029803"/>
              <a:gd name="connsiteX8" fmla="*/ 1640006 w 1644555"/>
              <a:gd name="connsiteY8" fmla="*/ 63690 h 3029803"/>
              <a:gd name="connsiteX9" fmla="*/ 1599062 w 1644555"/>
              <a:gd name="connsiteY9" fmla="*/ 63690 h 3029803"/>
              <a:gd name="connsiteX10" fmla="*/ 1558119 w 1644555"/>
              <a:gd name="connsiteY10" fmla="*/ 131929 h 3029803"/>
              <a:gd name="connsiteX11" fmla="*/ 1148686 w 1644555"/>
              <a:gd name="connsiteY11" fmla="*/ 746078 h 3029803"/>
              <a:gd name="connsiteX12" fmla="*/ 725606 w 1644555"/>
              <a:gd name="connsiteY12" fmla="*/ 1401171 h 3029803"/>
              <a:gd name="connsiteX13" fmla="*/ 370764 w 1644555"/>
              <a:gd name="connsiteY13" fmla="*/ 2069911 h 3029803"/>
              <a:gd name="connsiteX14" fmla="*/ 15922 w 1644555"/>
              <a:gd name="connsiteY14" fmla="*/ 2916072 h 3029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44555" h="3029803">
                <a:moveTo>
                  <a:pt x="15922" y="2916072"/>
                </a:moveTo>
                <a:cubicBezTo>
                  <a:pt x="0" y="3029803"/>
                  <a:pt x="152400" y="2834186"/>
                  <a:pt x="275230" y="2752300"/>
                </a:cubicBezTo>
                <a:cubicBezTo>
                  <a:pt x="398060" y="2670414"/>
                  <a:pt x="630072" y="2545309"/>
                  <a:pt x="752902" y="2424754"/>
                </a:cubicBezTo>
                <a:cubicBezTo>
                  <a:pt x="875732" y="2304199"/>
                  <a:pt x="957618" y="2101756"/>
                  <a:pt x="1012209" y="2028968"/>
                </a:cubicBezTo>
                <a:cubicBezTo>
                  <a:pt x="1066800" y="1956180"/>
                  <a:pt x="1039504" y="2035792"/>
                  <a:pt x="1080447" y="1988025"/>
                </a:cubicBezTo>
                <a:cubicBezTo>
                  <a:pt x="1121390" y="1940258"/>
                  <a:pt x="1203277" y="1862920"/>
                  <a:pt x="1257868" y="1742365"/>
                </a:cubicBezTo>
                <a:cubicBezTo>
                  <a:pt x="1312459" y="1621810"/>
                  <a:pt x="1355678" y="1480782"/>
                  <a:pt x="1407994" y="1264693"/>
                </a:cubicBezTo>
                <a:cubicBezTo>
                  <a:pt x="1460310" y="1048604"/>
                  <a:pt x="1533098" y="645995"/>
                  <a:pt x="1571767" y="445828"/>
                </a:cubicBezTo>
                <a:cubicBezTo>
                  <a:pt x="1610436" y="245661"/>
                  <a:pt x="1635457" y="127380"/>
                  <a:pt x="1640006" y="63690"/>
                </a:cubicBezTo>
                <a:cubicBezTo>
                  <a:pt x="1644555" y="0"/>
                  <a:pt x="1612710" y="52317"/>
                  <a:pt x="1599062" y="63690"/>
                </a:cubicBezTo>
                <a:cubicBezTo>
                  <a:pt x="1585414" y="75063"/>
                  <a:pt x="1633182" y="18198"/>
                  <a:pt x="1558119" y="131929"/>
                </a:cubicBezTo>
                <a:cubicBezTo>
                  <a:pt x="1483056" y="245660"/>
                  <a:pt x="1287438" y="534538"/>
                  <a:pt x="1148686" y="746078"/>
                </a:cubicBezTo>
                <a:cubicBezTo>
                  <a:pt x="1009934" y="957618"/>
                  <a:pt x="855260" y="1180532"/>
                  <a:pt x="725606" y="1401171"/>
                </a:cubicBezTo>
                <a:cubicBezTo>
                  <a:pt x="595952" y="1621810"/>
                  <a:pt x="489045" y="1817428"/>
                  <a:pt x="370764" y="2069911"/>
                </a:cubicBezTo>
                <a:cubicBezTo>
                  <a:pt x="252483" y="2322394"/>
                  <a:pt x="31844" y="2802341"/>
                  <a:pt x="15922" y="2916072"/>
                </a:cubicBezTo>
                <a:close/>
              </a:path>
            </a:pathLst>
          </a:custGeom>
          <a:gradFill flip="none" rotWithShape="1">
            <a:gsLst>
              <a:gs pos="0">
                <a:srgbClr val="FBEAC7"/>
              </a:gs>
              <a:gs pos="1000">
                <a:srgbClr val="FEE7F2">
                  <a:alpha val="65000"/>
                </a:srgbClr>
              </a:gs>
              <a:gs pos="71000">
                <a:srgbClr val="FF2F2F">
                  <a:alpha val="53000"/>
                </a:srgbClr>
              </a:gs>
              <a:gs pos="0">
                <a:srgbClr val="FBA97D">
                  <a:alpha val="50000"/>
                </a:srgbClr>
              </a:gs>
              <a:gs pos="43000">
                <a:srgbClr val="FBD49C"/>
              </a:gs>
              <a:gs pos="100000">
                <a:srgbClr val="FEE7F2"/>
              </a:gs>
            </a:gsLst>
            <a:path path="circle">
              <a:fillToRect l="50000" t="50000" r="50000" b="50000"/>
            </a:path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299" name="Group 407"/>
          <p:cNvGrpSpPr>
            <a:grpSpLocks/>
          </p:cNvGrpSpPr>
          <p:nvPr/>
        </p:nvGrpSpPr>
        <p:grpSpPr bwMode="auto">
          <a:xfrm>
            <a:off x="187325" y="749300"/>
            <a:ext cx="2300288" cy="3586163"/>
            <a:chOff x="1140406" y="1319551"/>
            <a:chExt cx="2299975" cy="3586212"/>
          </a:xfrm>
        </p:grpSpPr>
        <p:sp>
          <p:nvSpPr>
            <p:cNvPr id="589" name="Freeform 588"/>
            <p:cNvSpPr/>
            <p:nvPr/>
          </p:nvSpPr>
          <p:spPr bwMode="auto">
            <a:xfrm>
              <a:off x="1370563" y="2907073"/>
              <a:ext cx="1139670" cy="1568471"/>
            </a:xfrm>
            <a:custGeom>
              <a:avLst/>
              <a:gdLst>
                <a:gd name="connsiteX0" fmla="*/ 1312606 w 1312606"/>
                <a:gd name="connsiteY0" fmla="*/ 0 h 1932039"/>
                <a:gd name="connsiteX1" fmla="*/ 811161 w 1312606"/>
                <a:gd name="connsiteY1" fmla="*/ 619433 h 1932039"/>
                <a:gd name="connsiteX2" fmla="*/ 0 w 1312606"/>
                <a:gd name="connsiteY2" fmla="*/ 1932039 h 193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12606" h="1932039">
                  <a:moveTo>
                    <a:pt x="1312606" y="0"/>
                  </a:moveTo>
                  <a:cubicBezTo>
                    <a:pt x="1171267" y="148713"/>
                    <a:pt x="1029929" y="297427"/>
                    <a:pt x="811161" y="619433"/>
                  </a:cubicBezTo>
                  <a:cubicBezTo>
                    <a:pt x="592393" y="941439"/>
                    <a:pt x="296196" y="1436739"/>
                    <a:pt x="0" y="1932039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0" name="Freeform 589"/>
            <p:cNvSpPr/>
            <p:nvPr/>
          </p:nvSpPr>
          <p:spPr bwMode="auto">
            <a:xfrm>
              <a:off x="1356277" y="1557679"/>
              <a:ext cx="1666648" cy="2905165"/>
            </a:xfrm>
            <a:custGeom>
              <a:avLst/>
              <a:gdLst>
                <a:gd name="connsiteX0" fmla="*/ 1917291 w 1917291"/>
                <a:gd name="connsiteY0" fmla="*/ 0 h 3583858"/>
                <a:gd name="connsiteX1" fmla="*/ 899652 w 1917291"/>
                <a:gd name="connsiteY1" fmla="*/ 1622322 h 3583858"/>
                <a:gd name="connsiteX2" fmla="*/ 0 w 1917291"/>
                <a:gd name="connsiteY2" fmla="*/ 3583858 h 358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17291" h="3583858">
                  <a:moveTo>
                    <a:pt x="1917291" y="0"/>
                  </a:moveTo>
                  <a:cubicBezTo>
                    <a:pt x="1568246" y="512506"/>
                    <a:pt x="1219201" y="1025012"/>
                    <a:pt x="899652" y="1622322"/>
                  </a:cubicBezTo>
                  <a:cubicBezTo>
                    <a:pt x="580104" y="2219632"/>
                    <a:pt x="0" y="3583858"/>
                    <a:pt x="0" y="3583858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1" name="Oval 590"/>
            <p:cNvSpPr/>
            <p:nvPr/>
          </p:nvSpPr>
          <p:spPr bwMode="auto">
            <a:xfrm>
              <a:off x="2441979" y="2862622"/>
              <a:ext cx="131745" cy="12382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2" name="Freeform 591"/>
            <p:cNvSpPr/>
            <p:nvPr/>
          </p:nvSpPr>
          <p:spPr bwMode="auto">
            <a:xfrm>
              <a:off x="2383250" y="1581493"/>
              <a:ext cx="639675" cy="1997102"/>
            </a:xfrm>
            <a:custGeom>
              <a:avLst/>
              <a:gdLst>
                <a:gd name="connsiteX0" fmla="*/ 0 w 737420"/>
                <a:gd name="connsiteY0" fmla="*/ 2462980 h 2462980"/>
                <a:gd name="connsiteX1" fmla="*/ 383458 w 737420"/>
                <a:gd name="connsiteY1" fmla="*/ 1828800 h 2462980"/>
                <a:gd name="connsiteX2" fmla="*/ 737420 w 737420"/>
                <a:gd name="connsiteY2" fmla="*/ 0 h 2462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7420" h="2462980">
                  <a:moveTo>
                    <a:pt x="0" y="2462980"/>
                  </a:moveTo>
                  <a:cubicBezTo>
                    <a:pt x="130277" y="2351138"/>
                    <a:pt x="260555" y="2239297"/>
                    <a:pt x="383458" y="1828800"/>
                  </a:cubicBezTo>
                  <a:cubicBezTo>
                    <a:pt x="506361" y="1418303"/>
                    <a:pt x="621890" y="709151"/>
                    <a:pt x="737420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3" name="Freeform 592"/>
            <p:cNvSpPr/>
            <p:nvPr/>
          </p:nvSpPr>
          <p:spPr bwMode="auto">
            <a:xfrm>
              <a:off x="2388011" y="2895961"/>
              <a:ext cx="122221" cy="669934"/>
            </a:xfrm>
            <a:custGeom>
              <a:avLst/>
              <a:gdLst>
                <a:gd name="connsiteX0" fmla="*/ 7374 w 140109"/>
                <a:gd name="connsiteY0" fmla="*/ 825910 h 825910"/>
                <a:gd name="connsiteX1" fmla="*/ 22122 w 140109"/>
                <a:gd name="connsiteY1" fmla="*/ 501445 h 825910"/>
                <a:gd name="connsiteX2" fmla="*/ 140109 w 140109"/>
                <a:gd name="connsiteY2" fmla="*/ 0 h 825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0109" h="825910">
                  <a:moveTo>
                    <a:pt x="7374" y="825910"/>
                  </a:moveTo>
                  <a:cubicBezTo>
                    <a:pt x="3687" y="732503"/>
                    <a:pt x="0" y="639097"/>
                    <a:pt x="22122" y="501445"/>
                  </a:cubicBezTo>
                  <a:cubicBezTo>
                    <a:pt x="44245" y="363793"/>
                    <a:pt x="92177" y="181896"/>
                    <a:pt x="140109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4" name="Freeform 593"/>
            <p:cNvSpPr/>
            <p:nvPr/>
          </p:nvSpPr>
          <p:spPr bwMode="auto">
            <a:xfrm>
              <a:off x="2510233" y="1544979"/>
              <a:ext cx="552375" cy="1339868"/>
            </a:xfrm>
            <a:custGeom>
              <a:avLst/>
              <a:gdLst>
                <a:gd name="connsiteX0" fmla="*/ 0 w 634181"/>
                <a:gd name="connsiteY0" fmla="*/ 1651820 h 1651820"/>
                <a:gd name="connsiteX1" fmla="*/ 206478 w 634181"/>
                <a:gd name="connsiteY1" fmla="*/ 914400 h 1651820"/>
                <a:gd name="connsiteX2" fmla="*/ 634181 w 634181"/>
                <a:gd name="connsiteY2" fmla="*/ 0 h 1651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34181" h="1651820">
                  <a:moveTo>
                    <a:pt x="0" y="1651820"/>
                  </a:moveTo>
                  <a:cubicBezTo>
                    <a:pt x="50390" y="1420761"/>
                    <a:pt x="100781" y="1189703"/>
                    <a:pt x="206478" y="914400"/>
                  </a:cubicBezTo>
                  <a:cubicBezTo>
                    <a:pt x="312175" y="639097"/>
                    <a:pt x="473178" y="319548"/>
                    <a:pt x="634181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403" name="TextBox 70"/>
            <p:cNvSpPr txBox="1">
              <a:spLocks noChangeArrowheads="1"/>
            </p:cNvSpPr>
            <p:nvPr/>
          </p:nvSpPr>
          <p:spPr bwMode="auto">
            <a:xfrm>
              <a:off x="2183595" y="2646076"/>
              <a:ext cx="265113" cy="29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k</a:t>
              </a:r>
            </a:p>
          </p:txBody>
        </p:sp>
        <p:sp>
          <p:nvSpPr>
            <p:cNvPr id="596" name="Oval 595"/>
            <p:cNvSpPr/>
            <p:nvPr/>
          </p:nvSpPr>
          <p:spPr bwMode="auto">
            <a:xfrm>
              <a:off x="2970545" y="1503704"/>
              <a:ext cx="131744" cy="1222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7" name="Freeform 596"/>
            <p:cNvSpPr/>
            <p:nvPr/>
          </p:nvSpPr>
          <p:spPr bwMode="auto">
            <a:xfrm>
              <a:off x="3032449" y="1581493"/>
              <a:ext cx="260315" cy="2235231"/>
            </a:xfrm>
            <a:custGeom>
              <a:avLst/>
              <a:gdLst>
                <a:gd name="connsiteX0" fmla="*/ 299884 w 299884"/>
                <a:gd name="connsiteY0" fmla="*/ 2757948 h 2757948"/>
                <a:gd name="connsiteX1" fmla="*/ 49161 w 299884"/>
                <a:gd name="connsiteY1" fmla="*/ 1814051 h 2757948"/>
                <a:gd name="connsiteX2" fmla="*/ 4916 w 299884"/>
                <a:gd name="connsiteY2" fmla="*/ 0 h 2757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9884" h="2757948">
                  <a:moveTo>
                    <a:pt x="299884" y="2757948"/>
                  </a:moveTo>
                  <a:cubicBezTo>
                    <a:pt x="199103" y="2515828"/>
                    <a:pt x="98322" y="2273709"/>
                    <a:pt x="49161" y="1814051"/>
                  </a:cubicBezTo>
                  <a:cubicBezTo>
                    <a:pt x="0" y="1354393"/>
                    <a:pt x="2458" y="677196"/>
                    <a:pt x="4916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8" name="Freeform 597"/>
            <p:cNvSpPr/>
            <p:nvPr/>
          </p:nvSpPr>
          <p:spPr bwMode="auto">
            <a:xfrm>
              <a:off x="1357864" y="3816723"/>
              <a:ext cx="1972993" cy="622309"/>
            </a:xfrm>
            <a:custGeom>
              <a:avLst/>
              <a:gdLst>
                <a:gd name="connsiteX0" fmla="*/ 0 w 2271252"/>
                <a:gd name="connsiteY0" fmla="*/ 766916 h 766916"/>
                <a:gd name="connsiteX1" fmla="*/ 1120878 w 2271252"/>
                <a:gd name="connsiteY1" fmla="*/ 589935 h 766916"/>
                <a:gd name="connsiteX2" fmla="*/ 2271252 w 2271252"/>
                <a:gd name="connsiteY2" fmla="*/ 0 h 766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71252" h="766916">
                  <a:moveTo>
                    <a:pt x="0" y="766916"/>
                  </a:moveTo>
                  <a:cubicBezTo>
                    <a:pt x="371168" y="742335"/>
                    <a:pt x="742336" y="717754"/>
                    <a:pt x="1120878" y="589935"/>
                  </a:cubicBezTo>
                  <a:cubicBezTo>
                    <a:pt x="1499420" y="462116"/>
                    <a:pt x="1885336" y="231058"/>
                    <a:pt x="2271252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9" name="Freeform 598"/>
            <p:cNvSpPr/>
            <p:nvPr/>
          </p:nvSpPr>
          <p:spPr bwMode="auto">
            <a:xfrm>
              <a:off x="1370563" y="3553195"/>
              <a:ext cx="1038084" cy="896949"/>
            </a:xfrm>
            <a:custGeom>
              <a:avLst/>
              <a:gdLst>
                <a:gd name="connsiteX0" fmla="*/ 1194619 w 1194619"/>
                <a:gd name="connsiteY0" fmla="*/ 0 h 1106129"/>
                <a:gd name="connsiteX1" fmla="*/ 899651 w 1194619"/>
                <a:gd name="connsiteY1" fmla="*/ 457200 h 1106129"/>
                <a:gd name="connsiteX2" fmla="*/ 0 w 1194619"/>
                <a:gd name="connsiteY2" fmla="*/ 1106129 h 1106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94619" h="1106129">
                  <a:moveTo>
                    <a:pt x="1194619" y="0"/>
                  </a:moveTo>
                  <a:cubicBezTo>
                    <a:pt x="1146686" y="136422"/>
                    <a:pt x="1098754" y="272845"/>
                    <a:pt x="899651" y="457200"/>
                  </a:cubicBezTo>
                  <a:cubicBezTo>
                    <a:pt x="700548" y="641555"/>
                    <a:pt x="350274" y="873842"/>
                    <a:pt x="0" y="1106129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0" name="Freeform 599"/>
            <p:cNvSpPr/>
            <p:nvPr/>
          </p:nvSpPr>
          <p:spPr bwMode="auto">
            <a:xfrm>
              <a:off x="1330880" y="3937375"/>
              <a:ext cx="1346017" cy="538169"/>
            </a:xfrm>
            <a:custGeom>
              <a:avLst/>
              <a:gdLst>
                <a:gd name="connsiteX0" fmla="*/ 0 w 1548581"/>
                <a:gd name="connsiteY0" fmla="*/ 663677 h 663677"/>
                <a:gd name="connsiteX1" fmla="*/ 899652 w 1548581"/>
                <a:gd name="connsiteY1" fmla="*/ 353961 h 663677"/>
                <a:gd name="connsiteX2" fmla="*/ 1548581 w 1548581"/>
                <a:gd name="connsiteY2" fmla="*/ 0 h 663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8581" h="663677">
                  <a:moveTo>
                    <a:pt x="0" y="663677"/>
                  </a:moveTo>
                  <a:cubicBezTo>
                    <a:pt x="320777" y="564125"/>
                    <a:pt x="641555" y="464574"/>
                    <a:pt x="899652" y="353961"/>
                  </a:cubicBezTo>
                  <a:cubicBezTo>
                    <a:pt x="1157749" y="243348"/>
                    <a:pt x="1353165" y="121674"/>
                    <a:pt x="1548581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1" name="Oval 600"/>
            <p:cNvSpPr/>
            <p:nvPr/>
          </p:nvSpPr>
          <p:spPr bwMode="auto">
            <a:xfrm>
              <a:off x="1281675" y="4407281"/>
              <a:ext cx="133332" cy="12541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2" name="Oval 601"/>
            <p:cNvSpPr/>
            <p:nvPr/>
          </p:nvSpPr>
          <p:spPr bwMode="auto">
            <a:xfrm>
              <a:off x="2638802" y="3851649"/>
              <a:ext cx="133332" cy="12223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3" name="Freeform 602"/>
            <p:cNvSpPr/>
            <p:nvPr/>
          </p:nvSpPr>
          <p:spPr bwMode="auto">
            <a:xfrm>
              <a:off x="2394360" y="3589707"/>
              <a:ext cx="885704" cy="239716"/>
            </a:xfrm>
            <a:custGeom>
              <a:avLst/>
              <a:gdLst>
                <a:gd name="connsiteX0" fmla="*/ 1017638 w 1017638"/>
                <a:gd name="connsiteY0" fmla="*/ 294967 h 294967"/>
                <a:gd name="connsiteX1" fmla="*/ 427703 w 1017638"/>
                <a:gd name="connsiteY1" fmla="*/ 88490 h 294967"/>
                <a:gd name="connsiteX2" fmla="*/ 0 w 1017638"/>
                <a:gd name="connsiteY2" fmla="*/ 0 h 294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17638" h="294967">
                  <a:moveTo>
                    <a:pt x="1017638" y="294967"/>
                  </a:moveTo>
                  <a:cubicBezTo>
                    <a:pt x="807473" y="216309"/>
                    <a:pt x="597309" y="137651"/>
                    <a:pt x="427703" y="88490"/>
                  </a:cubicBezTo>
                  <a:cubicBezTo>
                    <a:pt x="258097" y="39329"/>
                    <a:pt x="129048" y="19664"/>
                    <a:pt x="0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4" name="Freeform 603"/>
            <p:cNvSpPr/>
            <p:nvPr/>
          </p:nvSpPr>
          <p:spPr bwMode="auto">
            <a:xfrm>
              <a:off x="2421345" y="3578595"/>
              <a:ext cx="255552" cy="334967"/>
            </a:xfrm>
            <a:custGeom>
              <a:avLst/>
              <a:gdLst>
                <a:gd name="connsiteX0" fmla="*/ 0 w 294968"/>
                <a:gd name="connsiteY0" fmla="*/ 0 h 412955"/>
                <a:gd name="connsiteX1" fmla="*/ 58994 w 294968"/>
                <a:gd name="connsiteY1" fmla="*/ 265471 h 412955"/>
                <a:gd name="connsiteX2" fmla="*/ 294968 w 294968"/>
                <a:gd name="connsiteY2" fmla="*/ 412955 h 412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4968" h="412955">
                  <a:moveTo>
                    <a:pt x="0" y="0"/>
                  </a:moveTo>
                  <a:cubicBezTo>
                    <a:pt x="4916" y="98322"/>
                    <a:pt x="9833" y="196645"/>
                    <a:pt x="58994" y="265471"/>
                  </a:cubicBezTo>
                  <a:cubicBezTo>
                    <a:pt x="108155" y="334297"/>
                    <a:pt x="201561" y="373626"/>
                    <a:pt x="294968" y="412955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413" name="TextBox 71"/>
            <p:cNvSpPr txBox="1">
              <a:spLocks noChangeArrowheads="1"/>
            </p:cNvSpPr>
            <p:nvPr/>
          </p:nvSpPr>
          <p:spPr bwMode="auto">
            <a:xfrm>
              <a:off x="2286783" y="3727163"/>
              <a:ext cx="265112" cy="29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l</a:t>
              </a:r>
            </a:p>
          </p:txBody>
        </p:sp>
        <p:sp>
          <p:nvSpPr>
            <p:cNvPr id="606" name="Freeform 605"/>
            <p:cNvSpPr/>
            <p:nvPr/>
          </p:nvSpPr>
          <p:spPr bwMode="auto">
            <a:xfrm>
              <a:off x="2729278" y="3816723"/>
              <a:ext cx="550787" cy="120652"/>
            </a:xfrm>
            <a:custGeom>
              <a:avLst/>
              <a:gdLst>
                <a:gd name="connsiteX0" fmla="*/ 0 w 634180"/>
                <a:gd name="connsiteY0" fmla="*/ 147484 h 147484"/>
                <a:gd name="connsiteX1" fmla="*/ 294967 w 634180"/>
                <a:gd name="connsiteY1" fmla="*/ 73742 h 147484"/>
                <a:gd name="connsiteX2" fmla="*/ 634180 w 634180"/>
                <a:gd name="connsiteY2" fmla="*/ 0 h 147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34180" h="147484">
                  <a:moveTo>
                    <a:pt x="0" y="147484"/>
                  </a:moveTo>
                  <a:lnTo>
                    <a:pt x="294967" y="73742"/>
                  </a:lnTo>
                  <a:cubicBezTo>
                    <a:pt x="400664" y="49161"/>
                    <a:pt x="517422" y="24580"/>
                    <a:pt x="634180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7" name="Oval 606"/>
            <p:cNvSpPr/>
            <p:nvPr/>
          </p:nvSpPr>
          <p:spPr bwMode="auto">
            <a:xfrm>
              <a:off x="3235621" y="3757984"/>
              <a:ext cx="133332" cy="12382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8" name="Oval 607"/>
            <p:cNvSpPr/>
            <p:nvPr/>
          </p:nvSpPr>
          <p:spPr bwMode="auto">
            <a:xfrm>
              <a:off x="2341980" y="3510331"/>
              <a:ext cx="133332" cy="12541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417" name="TextBox 64"/>
            <p:cNvSpPr txBox="1">
              <a:spLocks noChangeArrowheads="1"/>
            </p:cNvSpPr>
            <p:nvPr/>
          </p:nvSpPr>
          <p:spPr bwMode="auto">
            <a:xfrm>
              <a:off x="2070883" y="3342988"/>
              <a:ext cx="265112" cy="300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e</a:t>
              </a:r>
            </a:p>
          </p:txBody>
        </p:sp>
        <p:sp>
          <p:nvSpPr>
            <p:cNvPr id="11418" name="TextBox 70"/>
            <p:cNvSpPr txBox="1">
              <a:spLocks noChangeArrowheads="1"/>
            </p:cNvSpPr>
            <p:nvPr/>
          </p:nvSpPr>
          <p:spPr bwMode="auto">
            <a:xfrm>
              <a:off x="1140406" y="4474876"/>
              <a:ext cx="265113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11419" name="TextBox 70"/>
            <p:cNvSpPr txBox="1">
              <a:spLocks noChangeArrowheads="1"/>
            </p:cNvSpPr>
            <p:nvPr/>
          </p:nvSpPr>
          <p:spPr bwMode="auto">
            <a:xfrm>
              <a:off x="3175268" y="3882447"/>
              <a:ext cx="265113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11420" name="TextBox 70"/>
            <p:cNvSpPr txBox="1">
              <a:spLocks noChangeArrowheads="1"/>
            </p:cNvSpPr>
            <p:nvPr/>
          </p:nvSpPr>
          <p:spPr bwMode="auto">
            <a:xfrm>
              <a:off x="3123753" y="1319551"/>
              <a:ext cx="265113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</p:grpSp>
      <p:sp>
        <p:nvSpPr>
          <p:cNvPr id="77" name="Title 1"/>
          <p:cNvSpPr txBox="1">
            <a:spLocks/>
          </p:cNvSpPr>
          <p:nvPr/>
        </p:nvSpPr>
        <p:spPr bwMode="auto">
          <a:xfrm>
            <a:off x="0" y="1"/>
            <a:ext cx="9144000" cy="858981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miter lim="800000"/>
            <a:headEnd/>
            <a:tailEnd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Previous Results</a:t>
            </a:r>
            <a:endParaRPr lang="en-US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itle 1"/>
          <p:cNvSpPr txBox="1">
            <a:spLocks/>
          </p:cNvSpPr>
          <p:nvPr/>
        </p:nvSpPr>
        <p:spPr bwMode="auto">
          <a:xfrm>
            <a:off x="0" y="1"/>
            <a:ext cx="9144000" cy="858981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miter lim="800000"/>
            <a:headEnd/>
            <a:tailEnd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Let’s Try a Simpler Problem</a:t>
            </a:r>
          </a:p>
        </p:txBody>
      </p:sp>
      <p:grpSp>
        <p:nvGrpSpPr>
          <p:cNvPr id="11302" name="Group 146"/>
          <p:cNvGrpSpPr>
            <a:grpSpLocks/>
          </p:cNvGrpSpPr>
          <p:nvPr/>
        </p:nvGrpSpPr>
        <p:grpSpPr bwMode="auto">
          <a:xfrm>
            <a:off x="-304800" y="6575425"/>
            <a:ext cx="9683750" cy="330200"/>
            <a:chOff x="-304797" y="6575348"/>
            <a:chExt cx="9684322" cy="329768"/>
          </a:xfrm>
        </p:grpSpPr>
        <p:sp>
          <p:nvSpPr>
            <p:cNvPr id="148" name="Rectangle 147"/>
            <p:cNvSpPr/>
            <p:nvPr/>
          </p:nvSpPr>
          <p:spPr>
            <a:xfrm>
              <a:off x="0" y="6608618"/>
              <a:ext cx="9144000" cy="24938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9" name="Rounded Rectangle 148"/>
            <p:cNvSpPr/>
            <p:nvPr/>
          </p:nvSpPr>
          <p:spPr>
            <a:xfrm>
              <a:off x="-304797" y="6589617"/>
              <a:ext cx="1882886" cy="31549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  <a:latin typeface="Book Antiqua" pitchFamily="18" charset="0"/>
                </a:rPr>
                <a:t>CCCG 2010</a:t>
              </a:r>
            </a:p>
          </p:txBody>
        </p:sp>
        <p:sp>
          <p:nvSpPr>
            <p:cNvPr id="150" name="Rounded Rectangle 149"/>
            <p:cNvSpPr/>
            <p:nvPr/>
          </p:nvSpPr>
          <p:spPr>
            <a:xfrm>
              <a:off x="7272789" y="6575348"/>
              <a:ext cx="2106736" cy="3155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  <a:latin typeface="Book Antiqua" pitchFamily="18" charset="0"/>
                </a:rPr>
                <a:t>August 11, 2010</a:t>
              </a:r>
            </a:p>
          </p:txBody>
        </p:sp>
      </p:grpSp>
      <p:grpSp>
        <p:nvGrpSpPr>
          <p:cNvPr id="11303" name="Group 67"/>
          <p:cNvGrpSpPr>
            <a:grpSpLocks/>
          </p:cNvGrpSpPr>
          <p:nvPr/>
        </p:nvGrpSpPr>
        <p:grpSpPr bwMode="auto">
          <a:xfrm>
            <a:off x="4275138" y="1468438"/>
            <a:ext cx="4198937" cy="361950"/>
            <a:chOff x="3928056" y="3966694"/>
            <a:chExt cx="4198513" cy="362196"/>
          </a:xfrm>
        </p:grpSpPr>
        <p:cxnSp>
          <p:nvCxnSpPr>
            <p:cNvPr id="634" name="Straight Connector 633"/>
            <p:cNvCxnSpPr/>
            <p:nvPr/>
          </p:nvCxnSpPr>
          <p:spPr>
            <a:xfrm>
              <a:off x="3940755" y="3966694"/>
              <a:ext cx="4185814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5" name="Straight Connector 634"/>
            <p:cNvCxnSpPr/>
            <p:nvPr/>
          </p:nvCxnSpPr>
          <p:spPr>
            <a:xfrm>
              <a:off x="3928056" y="4327301"/>
              <a:ext cx="4185814" cy="158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4" name="Freeform 623"/>
          <p:cNvSpPr/>
          <p:nvPr/>
        </p:nvSpPr>
        <p:spPr>
          <a:xfrm>
            <a:off x="5087155" y="1455311"/>
            <a:ext cx="1996226" cy="386366"/>
          </a:xfrm>
          <a:custGeom>
            <a:avLst/>
            <a:gdLst>
              <a:gd name="connsiteX0" fmla="*/ 0 w 1996226"/>
              <a:gd name="connsiteY0" fmla="*/ 386366 h 386366"/>
              <a:gd name="connsiteX1" fmla="*/ 978795 w 1996226"/>
              <a:gd name="connsiteY1" fmla="*/ 0 h 386366"/>
              <a:gd name="connsiteX2" fmla="*/ 1996226 w 1996226"/>
              <a:gd name="connsiteY2" fmla="*/ 386366 h 386366"/>
              <a:gd name="connsiteX3" fmla="*/ 0 w 1996226"/>
              <a:gd name="connsiteY3" fmla="*/ 386366 h 386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226" h="386366">
                <a:moveTo>
                  <a:pt x="0" y="386366"/>
                </a:moveTo>
                <a:lnTo>
                  <a:pt x="978795" y="0"/>
                </a:lnTo>
                <a:lnTo>
                  <a:pt x="1996226" y="386366"/>
                </a:lnTo>
                <a:lnTo>
                  <a:pt x="0" y="386366"/>
                </a:lnTo>
                <a:close/>
              </a:path>
            </a:pathLst>
          </a:custGeom>
          <a:gradFill flip="none" rotWithShape="1">
            <a:gsLst>
              <a:gs pos="0">
                <a:srgbClr val="7030A0"/>
              </a:gs>
              <a:gs pos="0">
                <a:schemeClr val="accent4">
                  <a:lumMod val="40000"/>
                  <a:lumOff val="60000"/>
                </a:schemeClr>
              </a:gs>
              <a:gs pos="0">
                <a:schemeClr val="accent4">
                  <a:lumMod val="20000"/>
                  <a:lumOff val="80000"/>
                </a:schemeClr>
              </a:gs>
              <a:gs pos="0">
                <a:schemeClr val="accent4">
                  <a:lumMod val="40000"/>
                  <a:lumOff val="60000"/>
                </a:schemeClr>
              </a:gs>
              <a:gs pos="82000">
                <a:schemeClr val="accent4"/>
              </a:gs>
              <a:gs pos="0">
                <a:srgbClr val="FEE7F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5" name="Oval 624"/>
          <p:cNvSpPr/>
          <p:nvPr/>
        </p:nvSpPr>
        <p:spPr bwMode="auto">
          <a:xfrm>
            <a:off x="6008688" y="1395413"/>
            <a:ext cx="131762" cy="12223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6" name="Oval 625"/>
          <p:cNvSpPr/>
          <p:nvPr/>
        </p:nvSpPr>
        <p:spPr bwMode="auto">
          <a:xfrm>
            <a:off x="5027613" y="1787525"/>
            <a:ext cx="133350" cy="12541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7" name="Oval 626"/>
          <p:cNvSpPr/>
          <p:nvPr/>
        </p:nvSpPr>
        <p:spPr bwMode="auto">
          <a:xfrm>
            <a:off x="7007225" y="1770063"/>
            <a:ext cx="133350" cy="1238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08" name="TextBox 70"/>
          <p:cNvSpPr txBox="1">
            <a:spLocks noChangeArrowheads="1"/>
          </p:cNvSpPr>
          <p:nvPr/>
        </p:nvSpPr>
        <p:spPr bwMode="auto">
          <a:xfrm>
            <a:off x="4886325" y="1855788"/>
            <a:ext cx="265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i="1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1309" name="TextBox 70"/>
          <p:cNvSpPr txBox="1">
            <a:spLocks noChangeArrowheads="1"/>
          </p:cNvSpPr>
          <p:nvPr/>
        </p:nvSpPr>
        <p:spPr bwMode="auto">
          <a:xfrm>
            <a:off x="6946900" y="1817688"/>
            <a:ext cx="265113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i="1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cxnSp>
        <p:nvCxnSpPr>
          <p:cNvPr id="630" name="Straight Connector 629"/>
          <p:cNvCxnSpPr>
            <a:stCxn id="626" idx="7"/>
            <a:endCxn id="625" idx="3"/>
          </p:cNvCxnSpPr>
          <p:nvPr/>
        </p:nvCxnSpPr>
        <p:spPr>
          <a:xfrm rot="5400000" flipH="1" flipV="1">
            <a:off x="5431632" y="1210469"/>
            <a:ext cx="306387" cy="885825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1" name="Straight Connector 630"/>
          <p:cNvCxnSpPr>
            <a:endCxn id="627" idx="2"/>
          </p:cNvCxnSpPr>
          <p:nvPr/>
        </p:nvCxnSpPr>
        <p:spPr>
          <a:xfrm>
            <a:off x="5151438" y="1828800"/>
            <a:ext cx="1855787" cy="3175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2" name="Straight Connector 631"/>
          <p:cNvCxnSpPr>
            <a:stCxn id="625" idx="5"/>
            <a:endCxn id="627" idx="2"/>
          </p:cNvCxnSpPr>
          <p:nvPr/>
        </p:nvCxnSpPr>
        <p:spPr>
          <a:xfrm rot="16200000" flipH="1">
            <a:off x="6398419" y="1223169"/>
            <a:ext cx="331787" cy="885825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313" name="TextBox 70"/>
          <p:cNvSpPr txBox="1">
            <a:spLocks noChangeArrowheads="1"/>
          </p:cNvSpPr>
          <p:nvPr/>
        </p:nvSpPr>
        <p:spPr bwMode="auto">
          <a:xfrm>
            <a:off x="6083300" y="1044575"/>
            <a:ext cx="265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i="1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636" name="Oval 635"/>
          <p:cNvSpPr/>
          <p:nvPr/>
        </p:nvSpPr>
        <p:spPr bwMode="auto">
          <a:xfrm>
            <a:off x="5980113" y="1600200"/>
            <a:ext cx="131762" cy="12223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9" name="Rounded Rectangle 638"/>
          <p:cNvSpPr/>
          <p:nvPr/>
        </p:nvSpPr>
        <p:spPr>
          <a:xfrm>
            <a:off x="2702257" y="2239195"/>
            <a:ext cx="6043268" cy="553791"/>
          </a:xfrm>
          <a:prstGeom prst="roundRect">
            <a:avLst/>
          </a:prstGeom>
          <a:solidFill>
            <a:schemeClr val="tx2">
              <a:lumMod val="20000"/>
              <a:lumOff val="80000"/>
              <a:alpha val="84000"/>
            </a:schemeClr>
          </a:solidFill>
          <a:ln w="3810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prstMaterial="dkEdge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No line is available to place the representative vertex </a:t>
            </a:r>
            <a:r>
              <a:rPr lang="en-US" sz="20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endParaRPr lang="en-US" sz="2000" dirty="0">
              <a:solidFill>
                <a:schemeClr val="tx1"/>
              </a:solidFill>
              <a:effectLst>
                <a:outerShdw blurRad="25400" dist="12700" dir="2760000" algn="ctr" rotWithShape="0">
                  <a:schemeClr val="tx1">
                    <a:alpha val="43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8" name="Freeform 637"/>
          <p:cNvSpPr/>
          <p:nvPr/>
        </p:nvSpPr>
        <p:spPr>
          <a:xfrm>
            <a:off x="6181725" y="1662113"/>
            <a:ext cx="644525" cy="576262"/>
          </a:xfrm>
          <a:custGeom>
            <a:avLst/>
            <a:gdLst>
              <a:gd name="connsiteX0" fmla="*/ 0 w 643944"/>
              <a:gd name="connsiteY0" fmla="*/ 12878 h 824247"/>
              <a:gd name="connsiteX1" fmla="*/ 167425 w 643944"/>
              <a:gd name="connsiteY1" fmla="*/ 51515 h 824247"/>
              <a:gd name="connsiteX2" fmla="*/ 244699 w 643944"/>
              <a:gd name="connsiteY2" fmla="*/ 321971 h 824247"/>
              <a:gd name="connsiteX3" fmla="*/ 270456 w 643944"/>
              <a:gd name="connsiteY3" fmla="*/ 579549 h 824247"/>
              <a:gd name="connsiteX4" fmla="*/ 386366 w 643944"/>
              <a:gd name="connsiteY4" fmla="*/ 759853 h 824247"/>
              <a:gd name="connsiteX5" fmla="*/ 643944 w 643944"/>
              <a:gd name="connsiteY5" fmla="*/ 824247 h 82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3944" h="824247">
                <a:moveTo>
                  <a:pt x="0" y="12878"/>
                </a:moveTo>
                <a:cubicBezTo>
                  <a:pt x="63321" y="6439"/>
                  <a:pt x="126642" y="0"/>
                  <a:pt x="167425" y="51515"/>
                </a:cubicBezTo>
                <a:cubicBezTo>
                  <a:pt x="208208" y="103030"/>
                  <a:pt x="227527" y="233965"/>
                  <a:pt x="244699" y="321971"/>
                </a:cubicBezTo>
                <a:cubicBezTo>
                  <a:pt x="261871" y="409977"/>
                  <a:pt x="246845" y="506569"/>
                  <a:pt x="270456" y="579549"/>
                </a:cubicBezTo>
                <a:cubicBezTo>
                  <a:pt x="294067" y="652529"/>
                  <a:pt x="324118" y="719070"/>
                  <a:pt x="386366" y="759853"/>
                </a:cubicBezTo>
                <a:cubicBezTo>
                  <a:pt x="448614" y="800636"/>
                  <a:pt x="546279" y="812441"/>
                  <a:pt x="643944" y="824247"/>
                </a:cubicBezTo>
              </a:path>
            </a:pathLst>
          </a:custGeom>
          <a:ln w="381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7" name="Group 155"/>
          <p:cNvGrpSpPr>
            <a:grpSpLocks/>
          </p:cNvGrpSpPr>
          <p:nvPr/>
        </p:nvGrpSpPr>
        <p:grpSpPr bwMode="auto">
          <a:xfrm>
            <a:off x="825500" y="4489450"/>
            <a:ext cx="2586038" cy="1500188"/>
            <a:chOff x="825343" y="4953363"/>
            <a:chExt cx="2586606" cy="1500187"/>
          </a:xfrm>
        </p:grpSpPr>
        <p:grpSp>
          <p:nvGrpSpPr>
            <p:cNvPr id="11376" name="Group 97"/>
            <p:cNvGrpSpPr>
              <a:grpSpLocks/>
            </p:cNvGrpSpPr>
            <p:nvPr/>
          </p:nvGrpSpPr>
          <p:grpSpPr bwMode="auto">
            <a:xfrm>
              <a:off x="825343" y="5364525"/>
              <a:ext cx="2586606" cy="619125"/>
              <a:chOff x="470493" y="5241688"/>
              <a:chExt cx="4186237" cy="619125"/>
            </a:xfrm>
          </p:grpSpPr>
          <p:cxnSp>
            <p:nvCxnSpPr>
              <p:cNvPr id="73" name="Straight Connector 72"/>
              <p:cNvCxnSpPr/>
              <p:nvPr/>
            </p:nvCxnSpPr>
            <p:spPr>
              <a:xfrm>
                <a:off x="470493" y="5241689"/>
                <a:ext cx="4186237" cy="1587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470493" y="5563951"/>
                <a:ext cx="4186237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470493" y="5859226"/>
                <a:ext cx="4186237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9" name="Freeform 78"/>
            <p:cNvSpPr/>
            <p:nvPr/>
          </p:nvSpPr>
          <p:spPr>
            <a:xfrm>
              <a:off x="1393220" y="5402979"/>
              <a:ext cx="986292" cy="605305"/>
            </a:xfrm>
            <a:custGeom>
              <a:avLst/>
              <a:gdLst>
                <a:gd name="connsiteX0" fmla="*/ 0 w 1996226"/>
                <a:gd name="connsiteY0" fmla="*/ 386366 h 386366"/>
                <a:gd name="connsiteX1" fmla="*/ 978795 w 1996226"/>
                <a:gd name="connsiteY1" fmla="*/ 0 h 386366"/>
                <a:gd name="connsiteX2" fmla="*/ 1996226 w 1996226"/>
                <a:gd name="connsiteY2" fmla="*/ 386366 h 386366"/>
                <a:gd name="connsiteX3" fmla="*/ 0 w 1996226"/>
                <a:gd name="connsiteY3" fmla="*/ 386366 h 386366"/>
                <a:gd name="connsiteX0" fmla="*/ 0 w 986292"/>
                <a:gd name="connsiteY0" fmla="*/ 386366 h 386366"/>
                <a:gd name="connsiteX1" fmla="*/ 978795 w 986292"/>
                <a:gd name="connsiteY1" fmla="*/ 0 h 386366"/>
                <a:gd name="connsiteX2" fmla="*/ 986292 w 986292"/>
                <a:gd name="connsiteY2" fmla="*/ 177293 h 386366"/>
                <a:gd name="connsiteX3" fmla="*/ 0 w 986292"/>
                <a:gd name="connsiteY3" fmla="*/ 386366 h 386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6292" h="386366">
                  <a:moveTo>
                    <a:pt x="0" y="386366"/>
                  </a:moveTo>
                  <a:lnTo>
                    <a:pt x="978795" y="0"/>
                  </a:lnTo>
                  <a:lnTo>
                    <a:pt x="986292" y="177293"/>
                  </a:lnTo>
                  <a:lnTo>
                    <a:pt x="0" y="38636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BEAC7"/>
                </a:gs>
                <a:gs pos="1000">
                  <a:srgbClr val="FEE7F2">
                    <a:alpha val="65000"/>
                  </a:srgbClr>
                </a:gs>
                <a:gs pos="71000">
                  <a:srgbClr val="FF2F2F">
                    <a:alpha val="53000"/>
                  </a:srgbClr>
                </a:gs>
                <a:gs pos="0">
                  <a:srgbClr val="FBA97D">
                    <a:alpha val="50000"/>
                  </a:srgbClr>
                </a:gs>
                <a:gs pos="43000">
                  <a:srgbClr val="FBD49C"/>
                </a:gs>
                <a:gs pos="100000">
                  <a:srgbClr val="FEE7F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2289339" y="5316901"/>
              <a:ext cx="131792" cy="1222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1" name="Oval 80"/>
            <p:cNvSpPr/>
            <p:nvPr/>
          </p:nvSpPr>
          <p:spPr bwMode="auto">
            <a:xfrm>
              <a:off x="1333455" y="5955075"/>
              <a:ext cx="133379" cy="1254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82" name="TextBox 70"/>
            <p:cNvSpPr txBox="1">
              <a:spLocks noChangeArrowheads="1"/>
            </p:cNvSpPr>
            <p:nvPr/>
          </p:nvSpPr>
          <p:spPr bwMode="auto">
            <a:xfrm>
              <a:off x="1191881" y="6023338"/>
              <a:ext cx="265112" cy="430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cxnSp>
          <p:nvCxnSpPr>
            <p:cNvPr id="85" name="Straight Connector 84"/>
            <p:cNvCxnSpPr>
              <a:stCxn id="81" idx="7"/>
              <a:endCxn id="80" idx="3"/>
            </p:cNvCxnSpPr>
            <p:nvPr/>
          </p:nvCxnSpPr>
          <p:spPr>
            <a:xfrm rot="5400000" flipH="1" flipV="1">
              <a:off x="1602656" y="5266799"/>
              <a:ext cx="550862" cy="860614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8" name="Oval 87"/>
            <p:cNvSpPr/>
            <p:nvPr/>
          </p:nvSpPr>
          <p:spPr bwMode="auto">
            <a:xfrm>
              <a:off x="2300455" y="5624876"/>
              <a:ext cx="131791" cy="1222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85" name="TextBox 64"/>
            <p:cNvSpPr txBox="1">
              <a:spLocks noChangeArrowheads="1"/>
            </p:cNvSpPr>
            <p:nvPr/>
          </p:nvSpPr>
          <p:spPr bwMode="auto">
            <a:xfrm>
              <a:off x="2281830" y="5599474"/>
              <a:ext cx="265113" cy="300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e</a:t>
              </a:r>
            </a:p>
          </p:txBody>
        </p:sp>
        <p:cxnSp>
          <p:nvCxnSpPr>
            <p:cNvPr id="90" name="Straight Connector 89"/>
            <p:cNvCxnSpPr>
              <a:endCxn id="88" idx="2"/>
            </p:cNvCxnSpPr>
            <p:nvPr/>
          </p:nvCxnSpPr>
          <p:spPr>
            <a:xfrm flipV="1">
              <a:off x="1444604" y="5685201"/>
              <a:ext cx="855851" cy="309562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88" idx="0"/>
              <a:endCxn id="80" idx="4"/>
            </p:cNvCxnSpPr>
            <p:nvPr/>
          </p:nvCxnSpPr>
          <p:spPr>
            <a:xfrm rot="16200000" flipV="1">
              <a:off x="2267924" y="5527243"/>
              <a:ext cx="185738" cy="9527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388" name="TextBox 70"/>
            <p:cNvSpPr txBox="1">
              <a:spLocks noChangeArrowheads="1"/>
            </p:cNvSpPr>
            <p:nvPr/>
          </p:nvSpPr>
          <p:spPr bwMode="auto">
            <a:xfrm>
              <a:off x="2209468" y="4953363"/>
              <a:ext cx="265113" cy="43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</p:grpSp>
      <p:cxnSp>
        <p:nvCxnSpPr>
          <p:cNvPr id="142" name="Straight Connector 141"/>
          <p:cNvCxnSpPr>
            <a:endCxn id="141" idx="3"/>
          </p:cNvCxnSpPr>
          <p:nvPr/>
        </p:nvCxnSpPr>
        <p:spPr>
          <a:xfrm flipV="1">
            <a:off x="1393825" y="5260975"/>
            <a:ext cx="631825" cy="282575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41" idx="7"/>
          </p:cNvCxnSpPr>
          <p:nvPr/>
        </p:nvCxnSpPr>
        <p:spPr>
          <a:xfrm rot="5400000" flipH="1" flipV="1">
            <a:off x="2106613" y="4970463"/>
            <a:ext cx="214312" cy="188912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41" idx="6"/>
          </p:cNvCxnSpPr>
          <p:nvPr/>
        </p:nvCxnSpPr>
        <p:spPr>
          <a:xfrm>
            <a:off x="2138363" y="5216525"/>
            <a:ext cx="161925" cy="4763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7" name="TextBox 64"/>
          <p:cNvSpPr txBox="1">
            <a:spLocks noChangeArrowheads="1"/>
          </p:cNvSpPr>
          <p:nvPr/>
        </p:nvSpPr>
        <p:spPr bwMode="auto">
          <a:xfrm>
            <a:off x="5705475" y="1423988"/>
            <a:ext cx="265113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i="1"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139" name="Freeform 138"/>
          <p:cNvSpPr/>
          <p:nvPr/>
        </p:nvSpPr>
        <p:spPr>
          <a:xfrm>
            <a:off x="2592388" y="3294063"/>
            <a:ext cx="3113087" cy="1851025"/>
          </a:xfrm>
          <a:custGeom>
            <a:avLst/>
            <a:gdLst>
              <a:gd name="connsiteX0" fmla="*/ 0 w 3111689"/>
              <a:gd name="connsiteY0" fmla="*/ 1851546 h 1851546"/>
              <a:gd name="connsiteX1" fmla="*/ 1160059 w 3111689"/>
              <a:gd name="connsiteY1" fmla="*/ 1373874 h 1851546"/>
              <a:gd name="connsiteX2" fmla="*/ 1815152 w 3111689"/>
              <a:gd name="connsiteY2" fmla="*/ 363940 h 1851546"/>
              <a:gd name="connsiteX3" fmla="*/ 2347415 w 3111689"/>
              <a:gd name="connsiteY3" fmla="*/ 36394 h 1851546"/>
              <a:gd name="connsiteX4" fmla="*/ 3111689 w 3111689"/>
              <a:gd name="connsiteY4" fmla="*/ 145576 h 1851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689" h="1851546">
                <a:moveTo>
                  <a:pt x="0" y="1851546"/>
                </a:moveTo>
                <a:cubicBezTo>
                  <a:pt x="428767" y="1736677"/>
                  <a:pt x="857534" y="1621808"/>
                  <a:pt x="1160059" y="1373874"/>
                </a:cubicBezTo>
                <a:cubicBezTo>
                  <a:pt x="1462584" y="1125940"/>
                  <a:pt x="1617259" y="586853"/>
                  <a:pt x="1815152" y="363940"/>
                </a:cubicBezTo>
                <a:cubicBezTo>
                  <a:pt x="2013045" y="141027"/>
                  <a:pt x="2131326" y="72788"/>
                  <a:pt x="2347415" y="36394"/>
                </a:cubicBezTo>
                <a:cubicBezTo>
                  <a:pt x="2563504" y="0"/>
                  <a:pt x="2837596" y="72788"/>
                  <a:pt x="3111689" y="145576"/>
                </a:cubicBezTo>
              </a:path>
            </a:pathLst>
          </a:custGeom>
          <a:ln w="381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0" name="TextBox 64"/>
          <p:cNvSpPr txBox="1">
            <a:spLocks noChangeArrowheads="1"/>
          </p:cNvSpPr>
          <p:nvPr/>
        </p:nvSpPr>
        <p:spPr bwMode="auto">
          <a:xfrm>
            <a:off x="1724025" y="4824413"/>
            <a:ext cx="265113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i="1"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sp>
        <p:nvSpPr>
          <p:cNvPr id="141" name="Oval 140"/>
          <p:cNvSpPr/>
          <p:nvPr/>
        </p:nvSpPr>
        <p:spPr bwMode="auto">
          <a:xfrm>
            <a:off x="2005013" y="5153025"/>
            <a:ext cx="133350" cy="12541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Rounded Rectangle 154"/>
          <p:cNvSpPr/>
          <p:nvPr/>
        </p:nvSpPr>
        <p:spPr>
          <a:xfrm>
            <a:off x="3630304" y="4708468"/>
            <a:ext cx="5513696" cy="1023582"/>
          </a:xfrm>
          <a:prstGeom prst="roundRect">
            <a:avLst/>
          </a:prstGeom>
          <a:solidFill>
            <a:schemeClr val="tx2">
              <a:lumMod val="20000"/>
              <a:lumOff val="80000"/>
              <a:alpha val="84000"/>
            </a:schemeClr>
          </a:solidFill>
          <a:ln w="3810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prstMaterial="dkEdge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Let’s check whether this small plane 3-tree admits a drawing with this placement of a, b and c or not</a:t>
            </a:r>
          </a:p>
        </p:txBody>
      </p:sp>
      <p:grpSp>
        <p:nvGrpSpPr>
          <p:cNvPr id="9" name="Group 156"/>
          <p:cNvGrpSpPr>
            <a:grpSpLocks/>
          </p:cNvGrpSpPr>
          <p:nvPr/>
        </p:nvGrpSpPr>
        <p:grpSpPr bwMode="auto">
          <a:xfrm>
            <a:off x="4949825" y="3049588"/>
            <a:ext cx="1098550" cy="847725"/>
            <a:chOff x="1333168" y="5233253"/>
            <a:chExt cx="1098550" cy="847235"/>
          </a:xfrm>
        </p:grpSpPr>
        <p:sp>
          <p:nvSpPr>
            <p:cNvPr id="158" name="Freeform 157"/>
            <p:cNvSpPr/>
            <p:nvPr/>
          </p:nvSpPr>
          <p:spPr>
            <a:xfrm>
              <a:off x="1393220" y="5402979"/>
              <a:ext cx="986292" cy="605305"/>
            </a:xfrm>
            <a:custGeom>
              <a:avLst/>
              <a:gdLst>
                <a:gd name="connsiteX0" fmla="*/ 0 w 1996226"/>
                <a:gd name="connsiteY0" fmla="*/ 386366 h 386366"/>
                <a:gd name="connsiteX1" fmla="*/ 978795 w 1996226"/>
                <a:gd name="connsiteY1" fmla="*/ 0 h 386366"/>
                <a:gd name="connsiteX2" fmla="*/ 1996226 w 1996226"/>
                <a:gd name="connsiteY2" fmla="*/ 386366 h 386366"/>
                <a:gd name="connsiteX3" fmla="*/ 0 w 1996226"/>
                <a:gd name="connsiteY3" fmla="*/ 386366 h 386366"/>
                <a:gd name="connsiteX0" fmla="*/ 0 w 986292"/>
                <a:gd name="connsiteY0" fmla="*/ 386366 h 386366"/>
                <a:gd name="connsiteX1" fmla="*/ 978795 w 986292"/>
                <a:gd name="connsiteY1" fmla="*/ 0 h 386366"/>
                <a:gd name="connsiteX2" fmla="*/ 986292 w 986292"/>
                <a:gd name="connsiteY2" fmla="*/ 177293 h 386366"/>
                <a:gd name="connsiteX3" fmla="*/ 0 w 986292"/>
                <a:gd name="connsiteY3" fmla="*/ 386366 h 386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6292" h="386366">
                  <a:moveTo>
                    <a:pt x="0" y="386366"/>
                  </a:moveTo>
                  <a:lnTo>
                    <a:pt x="978795" y="0"/>
                  </a:lnTo>
                  <a:lnTo>
                    <a:pt x="986292" y="177293"/>
                  </a:lnTo>
                  <a:lnTo>
                    <a:pt x="0" y="38636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BEAC7"/>
                </a:gs>
                <a:gs pos="1000">
                  <a:srgbClr val="FEE7F2">
                    <a:alpha val="65000"/>
                  </a:srgbClr>
                </a:gs>
                <a:gs pos="71000">
                  <a:srgbClr val="FF2F2F">
                    <a:alpha val="53000"/>
                  </a:srgbClr>
                </a:gs>
                <a:gs pos="0">
                  <a:srgbClr val="FBA97D">
                    <a:alpha val="50000"/>
                  </a:srgbClr>
                </a:gs>
                <a:gs pos="43000">
                  <a:srgbClr val="FBD49C"/>
                </a:gs>
                <a:gs pos="100000">
                  <a:srgbClr val="FEE7F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9" name="Oval 158"/>
            <p:cNvSpPr/>
            <p:nvPr/>
          </p:nvSpPr>
          <p:spPr bwMode="auto">
            <a:xfrm>
              <a:off x="2288843" y="5317341"/>
              <a:ext cx="131763" cy="1221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0" name="Oval 159"/>
            <p:cNvSpPr/>
            <p:nvPr/>
          </p:nvSpPr>
          <p:spPr bwMode="auto">
            <a:xfrm>
              <a:off x="1333168" y="5955147"/>
              <a:ext cx="133350" cy="12534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1" name="Straight Connector 160"/>
            <p:cNvCxnSpPr>
              <a:stCxn id="160" idx="7"/>
              <a:endCxn id="159" idx="3"/>
            </p:cNvCxnSpPr>
            <p:nvPr/>
          </p:nvCxnSpPr>
          <p:spPr>
            <a:xfrm rot="5400000" flipH="1" flipV="1">
              <a:off x="1602408" y="5267116"/>
              <a:ext cx="550545" cy="860425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62" name="Oval 161"/>
            <p:cNvSpPr/>
            <p:nvPr/>
          </p:nvSpPr>
          <p:spPr bwMode="auto">
            <a:xfrm>
              <a:off x="2299956" y="5625138"/>
              <a:ext cx="131762" cy="1221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3" name="Straight Connector 162"/>
            <p:cNvCxnSpPr>
              <a:endCxn id="162" idx="3"/>
            </p:cNvCxnSpPr>
            <p:nvPr/>
          </p:nvCxnSpPr>
          <p:spPr>
            <a:xfrm flipV="1">
              <a:off x="1444293" y="5729853"/>
              <a:ext cx="874713" cy="26496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>
              <a:stCxn id="162" idx="0"/>
              <a:endCxn id="159" idx="4"/>
            </p:cNvCxnSpPr>
            <p:nvPr/>
          </p:nvCxnSpPr>
          <p:spPr>
            <a:xfrm rot="16200000" flipV="1">
              <a:off x="2267466" y="5527561"/>
              <a:ext cx="185630" cy="9525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>
              <a:stCxn id="0" idx="0"/>
              <a:endCxn id="169" idx="3"/>
            </p:cNvCxnSpPr>
            <p:nvPr/>
          </p:nvCxnSpPr>
          <p:spPr>
            <a:xfrm flipV="1">
              <a:off x="1393493" y="5725094"/>
              <a:ext cx="631825" cy="282412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>
              <a:stCxn id="169" idx="7"/>
              <a:endCxn id="159" idx="3"/>
            </p:cNvCxnSpPr>
            <p:nvPr/>
          </p:nvCxnSpPr>
          <p:spPr>
            <a:xfrm rot="5400000" flipH="1" flipV="1">
              <a:off x="2105549" y="5433901"/>
              <a:ext cx="215775" cy="188912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>
              <a:stCxn id="169" idx="6"/>
              <a:endCxn id="162" idx="2"/>
            </p:cNvCxnSpPr>
            <p:nvPr/>
          </p:nvCxnSpPr>
          <p:spPr>
            <a:xfrm>
              <a:off x="2139618" y="5680669"/>
              <a:ext cx="160338" cy="4759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374" name="TextBox 64"/>
            <p:cNvSpPr txBox="1">
              <a:spLocks noChangeArrowheads="1"/>
            </p:cNvSpPr>
            <p:nvPr/>
          </p:nvSpPr>
          <p:spPr bwMode="auto">
            <a:xfrm>
              <a:off x="1833731" y="5233253"/>
              <a:ext cx="265113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k</a:t>
              </a:r>
            </a:p>
          </p:txBody>
        </p:sp>
        <p:sp>
          <p:nvSpPr>
            <p:cNvPr id="169" name="Oval 168"/>
            <p:cNvSpPr/>
            <p:nvPr/>
          </p:nvSpPr>
          <p:spPr bwMode="auto">
            <a:xfrm>
              <a:off x="2006268" y="5617206"/>
              <a:ext cx="133350" cy="1253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2" name="Oval 171"/>
          <p:cNvSpPr/>
          <p:nvPr/>
        </p:nvSpPr>
        <p:spPr bwMode="auto">
          <a:xfrm>
            <a:off x="5938838" y="3633788"/>
            <a:ext cx="131762" cy="12223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" name="Freeform 173"/>
          <p:cNvSpPr/>
          <p:nvPr/>
        </p:nvSpPr>
        <p:spPr>
          <a:xfrm>
            <a:off x="6140450" y="3695700"/>
            <a:ext cx="644525" cy="588963"/>
          </a:xfrm>
          <a:custGeom>
            <a:avLst/>
            <a:gdLst>
              <a:gd name="connsiteX0" fmla="*/ 0 w 643944"/>
              <a:gd name="connsiteY0" fmla="*/ 12878 h 824247"/>
              <a:gd name="connsiteX1" fmla="*/ 167425 w 643944"/>
              <a:gd name="connsiteY1" fmla="*/ 51515 h 824247"/>
              <a:gd name="connsiteX2" fmla="*/ 244699 w 643944"/>
              <a:gd name="connsiteY2" fmla="*/ 321971 h 824247"/>
              <a:gd name="connsiteX3" fmla="*/ 270456 w 643944"/>
              <a:gd name="connsiteY3" fmla="*/ 579549 h 824247"/>
              <a:gd name="connsiteX4" fmla="*/ 386366 w 643944"/>
              <a:gd name="connsiteY4" fmla="*/ 759853 h 824247"/>
              <a:gd name="connsiteX5" fmla="*/ 643944 w 643944"/>
              <a:gd name="connsiteY5" fmla="*/ 824247 h 82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3944" h="824247">
                <a:moveTo>
                  <a:pt x="0" y="12878"/>
                </a:moveTo>
                <a:cubicBezTo>
                  <a:pt x="63321" y="6439"/>
                  <a:pt x="126642" y="0"/>
                  <a:pt x="167425" y="51515"/>
                </a:cubicBezTo>
                <a:cubicBezTo>
                  <a:pt x="208208" y="103030"/>
                  <a:pt x="227527" y="233965"/>
                  <a:pt x="244699" y="321971"/>
                </a:cubicBezTo>
                <a:cubicBezTo>
                  <a:pt x="261871" y="409977"/>
                  <a:pt x="246845" y="506569"/>
                  <a:pt x="270456" y="579549"/>
                </a:cubicBezTo>
                <a:cubicBezTo>
                  <a:pt x="294067" y="652529"/>
                  <a:pt x="324118" y="719070"/>
                  <a:pt x="386366" y="759853"/>
                </a:cubicBezTo>
                <a:cubicBezTo>
                  <a:pt x="448614" y="800636"/>
                  <a:pt x="546279" y="812441"/>
                  <a:pt x="643944" y="824247"/>
                </a:cubicBezTo>
              </a:path>
            </a:pathLst>
          </a:custGeom>
          <a:ln w="381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5" name="TextBox 64"/>
          <p:cNvSpPr txBox="1">
            <a:spLocks noChangeArrowheads="1"/>
          </p:cNvSpPr>
          <p:nvPr/>
        </p:nvSpPr>
        <p:spPr bwMode="auto">
          <a:xfrm>
            <a:off x="5746750" y="3484563"/>
            <a:ext cx="2651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>
                <a:latin typeface="Times New Roman" pitchFamily="18" charset="0"/>
                <a:cs typeface="Times New Roman" pitchFamily="18" charset="0"/>
              </a:rPr>
              <a:t>l</a:t>
            </a:r>
          </a:p>
        </p:txBody>
      </p:sp>
      <p:cxnSp>
        <p:nvCxnSpPr>
          <p:cNvPr id="178" name="Straight Connector 177"/>
          <p:cNvCxnSpPr/>
          <p:nvPr/>
        </p:nvCxnSpPr>
        <p:spPr>
          <a:xfrm rot="5400000" flipH="1" flipV="1">
            <a:off x="5367338" y="3030538"/>
            <a:ext cx="1182687" cy="99853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rot="16200000" flipV="1">
            <a:off x="5410994" y="2996406"/>
            <a:ext cx="1169988" cy="1000125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218"/>
          <p:cNvGrpSpPr>
            <a:grpSpLocks/>
          </p:cNvGrpSpPr>
          <p:nvPr/>
        </p:nvGrpSpPr>
        <p:grpSpPr bwMode="auto">
          <a:xfrm>
            <a:off x="3994150" y="5448300"/>
            <a:ext cx="4186238" cy="619125"/>
            <a:chOff x="4005263" y="3644900"/>
            <a:chExt cx="4186237" cy="619125"/>
          </a:xfrm>
        </p:grpSpPr>
        <p:cxnSp>
          <p:nvCxnSpPr>
            <p:cNvPr id="220" name="Straight Connector 219"/>
            <p:cNvCxnSpPr/>
            <p:nvPr/>
          </p:nvCxnSpPr>
          <p:spPr>
            <a:xfrm>
              <a:off x="4005263" y="3644900"/>
              <a:ext cx="4186237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>
              <a:off x="4005263" y="3967163"/>
              <a:ext cx="4186237" cy="1587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>
              <a:off x="4005263" y="4262438"/>
              <a:ext cx="4186237" cy="1587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93"/>
          <p:cNvGrpSpPr>
            <a:grpSpLocks/>
          </p:cNvGrpSpPr>
          <p:nvPr/>
        </p:nvGrpSpPr>
        <p:grpSpPr bwMode="auto">
          <a:xfrm>
            <a:off x="4505325" y="5030788"/>
            <a:ext cx="3217863" cy="1438275"/>
            <a:chOff x="4941552" y="4784560"/>
            <a:chExt cx="3218630" cy="1439412"/>
          </a:xfrm>
        </p:grpSpPr>
        <p:sp>
          <p:nvSpPr>
            <p:cNvPr id="146" name="Oval 145"/>
            <p:cNvSpPr/>
            <p:nvPr/>
          </p:nvSpPr>
          <p:spPr bwMode="auto">
            <a:xfrm>
              <a:off x="7956934" y="5146796"/>
              <a:ext cx="133382" cy="12392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36" name="TextBox 70"/>
            <p:cNvSpPr txBox="1">
              <a:spLocks noChangeArrowheads="1"/>
            </p:cNvSpPr>
            <p:nvPr/>
          </p:nvSpPr>
          <p:spPr bwMode="auto">
            <a:xfrm>
              <a:off x="6489747" y="5793759"/>
              <a:ext cx="265113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11337" name="TextBox 70"/>
            <p:cNvSpPr txBox="1">
              <a:spLocks noChangeArrowheads="1"/>
            </p:cNvSpPr>
            <p:nvPr/>
          </p:nvSpPr>
          <p:spPr bwMode="auto">
            <a:xfrm>
              <a:off x="7895070" y="4784560"/>
              <a:ext cx="265112" cy="43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cxnSp>
          <p:nvCxnSpPr>
            <p:cNvPr id="153" name="Straight Connector 152"/>
            <p:cNvCxnSpPr>
              <a:stCxn id="181" idx="6"/>
              <a:endCxn id="146" idx="2"/>
            </p:cNvCxnSpPr>
            <p:nvPr/>
          </p:nvCxnSpPr>
          <p:spPr>
            <a:xfrm flipV="1">
              <a:off x="6545309" y="5208757"/>
              <a:ext cx="1411624" cy="633914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>
              <a:stCxn id="180" idx="6"/>
              <a:endCxn id="146" idx="2"/>
            </p:cNvCxnSpPr>
            <p:nvPr/>
          </p:nvCxnSpPr>
          <p:spPr>
            <a:xfrm>
              <a:off x="5192437" y="5202402"/>
              <a:ext cx="2764497" cy="6355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56" name="Oval 155"/>
            <p:cNvSpPr/>
            <p:nvPr/>
          </p:nvSpPr>
          <p:spPr bwMode="auto">
            <a:xfrm>
              <a:off x="6122934" y="5464547"/>
              <a:ext cx="131794" cy="12233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41" name="TextBox 64"/>
            <p:cNvSpPr txBox="1">
              <a:spLocks noChangeArrowheads="1"/>
            </p:cNvSpPr>
            <p:nvPr/>
          </p:nvSpPr>
          <p:spPr bwMode="auto">
            <a:xfrm>
              <a:off x="6309555" y="5056163"/>
              <a:ext cx="265112" cy="300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e</a:t>
              </a:r>
            </a:p>
          </p:txBody>
        </p:sp>
        <p:cxnSp>
          <p:nvCxnSpPr>
            <p:cNvPr id="168" name="Straight Connector 167"/>
            <p:cNvCxnSpPr>
              <a:stCxn id="146" idx="2"/>
              <a:endCxn id="183" idx="0"/>
            </p:cNvCxnSpPr>
            <p:nvPr/>
          </p:nvCxnSpPr>
          <p:spPr>
            <a:xfrm rot="10800000" flipV="1">
              <a:off x="6475443" y="5208757"/>
              <a:ext cx="1481491" cy="241491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>
              <a:stCxn id="156" idx="1"/>
              <a:endCxn id="180" idx="5"/>
            </p:cNvCxnSpPr>
            <p:nvPr/>
          </p:nvCxnSpPr>
          <p:spPr>
            <a:xfrm rot="16200000" flipV="1">
              <a:off x="5540118" y="4880152"/>
              <a:ext cx="235136" cy="968606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344" name="TextBox 70"/>
            <p:cNvSpPr txBox="1">
              <a:spLocks noChangeArrowheads="1"/>
            </p:cNvSpPr>
            <p:nvPr/>
          </p:nvSpPr>
          <p:spPr bwMode="auto">
            <a:xfrm>
              <a:off x="4941552" y="4791335"/>
              <a:ext cx="265112" cy="43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180" name="Oval 179"/>
            <p:cNvSpPr/>
            <p:nvPr/>
          </p:nvSpPr>
          <p:spPr bwMode="auto">
            <a:xfrm>
              <a:off x="5060643" y="5142029"/>
              <a:ext cx="131793" cy="1223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1" name="Oval 180"/>
            <p:cNvSpPr/>
            <p:nvPr/>
          </p:nvSpPr>
          <p:spPr bwMode="auto">
            <a:xfrm>
              <a:off x="6411927" y="5780709"/>
              <a:ext cx="133382" cy="1255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82" name="Straight Connector 181"/>
            <p:cNvCxnSpPr>
              <a:stCxn id="181" idx="2"/>
              <a:endCxn id="180" idx="5"/>
            </p:cNvCxnSpPr>
            <p:nvPr/>
          </p:nvCxnSpPr>
          <p:spPr>
            <a:xfrm rot="10800000">
              <a:off x="5173382" y="5246887"/>
              <a:ext cx="1238545" cy="595784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3" name="Oval 182"/>
            <p:cNvSpPr/>
            <p:nvPr/>
          </p:nvSpPr>
          <p:spPr bwMode="auto">
            <a:xfrm>
              <a:off x="6410340" y="5450248"/>
              <a:ext cx="131793" cy="1223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84" name="Straight Connector 183"/>
            <p:cNvCxnSpPr>
              <a:stCxn id="181" idx="0"/>
              <a:endCxn id="183" idx="4"/>
            </p:cNvCxnSpPr>
            <p:nvPr/>
          </p:nvCxnSpPr>
          <p:spPr>
            <a:xfrm rot="16200000" flipV="1">
              <a:off x="6372968" y="5675057"/>
              <a:ext cx="208126" cy="3176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>
              <a:stCxn id="183" idx="0"/>
              <a:endCxn id="180" idx="5"/>
            </p:cNvCxnSpPr>
            <p:nvPr/>
          </p:nvCxnSpPr>
          <p:spPr>
            <a:xfrm rot="16200000" flipV="1">
              <a:off x="5722732" y="4697537"/>
              <a:ext cx="203361" cy="130206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>
              <a:stCxn id="189" idx="7"/>
              <a:endCxn id="146" idx="2"/>
            </p:cNvCxnSpPr>
            <p:nvPr/>
          </p:nvCxnSpPr>
          <p:spPr>
            <a:xfrm rot="5400000" flipH="1" flipV="1">
              <a:off x="7254224" y="4771370"/>
              <a:ext cx="265323" cy="1140097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>
              <a:stCxn id="189" idx="2"/>
              <a:endCxn id="183" idx="6"/>
            </p:cNvCxnSpPr>
            <p:nvPr/>
          </p:nvCxnSpPr>
          <p:spPr>
            <a:xfrm rot="10800000">
              <a:off x="6542133" y="5510621"/>
              <a:ext cx="160376" cy="7944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353" name="TextBox 64"/>
            <p:cNvSpPr txBox="1">
              <a:spLocks noChangeArrowheads="1"/>
            </p:cNvSpPr>
            <p:nvPr/>
          </p:nvSpPr>
          <p:spPr bwMode="auto">
            <a:xfrm>
              <a:off x="5902799" y="5330661"/>
              <a:ext cx="265113" cy="43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k</a:t>
              </a:r>
            </a:p>
          </p:txBody>
        </p:sp>
        <p:sp>
          <p:nvSpPr>
            <p:cNvPr id="189" name="Oval 188"/>
            <p:cNvSpPr/>
            <p:nvPr/>
          </p:nvSpPr>
          <p:spPr bwMode="auto">
            <a:xfrm>
              <a:off x="6702510" y="5456603"/>
              <a:ext cx="133382" cy="1255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55" name="TextBox 64"/>
            <p:cNvSpPr txBox="1">
              <a:spLocks noChangeArrowheads="1"/>
            </p:cNvSpPr>
            <p:nvPr/>
          </p:nvSpPr>
          <p:spPr bwMode="auto">
            <a:xfrm>
              <a:off x="6745833" y="5384091"/>
              <a:ext cx="265113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i="1">
                  <a:latin typeface="Times New Roman" pitchFamily="18" charset="0"/>
                  <a:cs typeface="Times New Roman" pitchFamily="18" charset="0"/>
                </a:rPr>
                <a:t>l</a:t>
              </a:r>
            </a:p>
          </p:txBody>
        </p:sp>
        <p:cxnSp>
          <p:nvCxnSpPr>
            <p:cNvPr id="191" name="Straight Connector 190"/>
            <p:cNvCxnSpPr>
              <a:stCxn id="181" idx="1"/>
              <a:endCxn id="156" idx="5"/>
            </p:cNvCxnSpPr>
            <p:nvPr/>
          </p:nvCxnSpPr>
          <p:spPr>
            <a:xfrm rot="16200000" flipV="1">
              <a:off x="6218937" y="5584552"/>
              <a:ext cx="230370" cy="196897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>
              <a:stCxn id="183" idx="2"/>
              <a:endCxn id="156" idx="6"/>
            </p:cNvCxnSpPr>
            <p:nvPr/>
          </p:nvCxnSpPr>
          <p:spPr>
            <a:xfrm rot="10800000" flipV="1">
              <a:off x="6254728" y="5510621"/>
              <a:ext cx="155612" cy="14299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>
              <a:stCxn id="181" idx="7"/>
              <a:endCxn id="189" idx="3"/>
            </p:cNvCxnSpPr>
            <p:nvPr/>
          </p:nvCxnSpPr>
          <p:spPr>
            <a:xfrm rot="5400000" flipH="1" flipV="1">
              <a:off x="6506342" y="5582963"/>
              <a:ext cx="235136" cy="19531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7" name="Rectangle 156"/>
          <p:cNvSpPr/>
          <p:nvPr/>
        </p:nvSpPr>
        <p:spPr>
          <a:xfrm>
            <a:off x="3711575" y="6605588"/>
            <a:ext cx="1597025" cy="2524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 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6" grpId="0" animBg="1"/>
      <p:bldP spid="638" grpId="0" animBg="1"/>
      <p:bldP spid="137" grpId="0"/>
      <p:bldP spid="139" grpId="0" animBg="1"/>
      <p:bldP spid="139" grpId="1" animBg="1"/>
      <p:bldP spid="140" grpId="0"/>
      <p:bldP spid="140" grpId="1"/>
      <p:bldP spid="141" grpId="0" animBg="1"/>
      <p:bldP spid="141" grpId="1" animBg="1"/>
      <p:bldP spid="172" grpId="0" animBg="1"/>
      <p:bldP spid="174" grpId="0" animBg="1"/>
      <p:bldP spid="17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Rounded Rectangle 172"/>
          <p:cNvSpPr/>
          <p:nvPr/>
        </p:nvSpPr>
        <p:spPr>
          <a:xfrm>
            <a:off x="3411940" y="2661313"/>
            <a:ext cx="5390866" cy="545911"/>
          </a:xfrm>
          <a:prstGeom prst="roundRect">
            <a:avLst/>
          </a:prstGeom>
          <a:solidFill>
            <a:schemeClr val="tx2">
              <a:lumMod val="20000"/>
              <a:lumOff val="80000"/>
              <a:alpha val="84000"/>
            </a:schemeClr>
          </a:solidFill>
          <a:ln w="3810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prstMaterial="dkEdge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Is    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Draw</a:t>
            </a:r>
            <a:r>
              <a:rPr lang="en-US" sz="2800" i="1" baseline="-25000" dirty="0" err="1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)    =  True      ?</a:t>
            </a:r>
          </a:p>
        </p:txBody>
      </p:sp>
      <p:sp>
        <p:nvSpPr>
          <p:cNvPr id="77" name="Title 1"/>
          <p:cNvSpPr txBox="1">
            <a:spLocks/>
          </p:cNvSpPr>
          <p:nvPr/>
        </p:nvSpPr>
        <p:spPr bwMode="auto">
          <a:xfrm>
            <a:off x="0" y="1"/>
            <a:ext cx="9144000" cy="858981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miter lim="800000"/>
            <a:headEnd/>
            <a:tailEnd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Previous Results</a:t>
            </a:r>
            <a:endParaRPr lang="en-US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itle 1"/>
          <p:cNvSpPr txBox="1">
            <a:spLocks/>
          </p:cNvSpPr>
          <p:nvPr/>
        </p:nvSpPr>
        <p:spPr bwMode="auto">
          <a:xfrm>
            <a:off x="0" y="1"/>
            <a:ext cx="9144000" cy="858981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miter lim="800000"/>
            <a:headEnd/>
            <a:tailEnd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Problem Formulation</a:t>
            </a:r>
          </a:p>
        </p:txBody>
      </p:sp>
      <p:grpSp>
        <p:nvGrpSpPr>
          <p:cNvPr id="12293" name="Group 146"/>
          <p:cNvGrpSpPr>
            <a:grpSpLocks/>
          </p:cNvGrpSpPr>
          <p:nvPr/>
        </p:nvGrpSpPr>
        <p:grpSpPr bwMode="auto">
          <a:xfrm>
            <a:off x="-304800" y="6575425"/>
            <a:ext cx="9683750" cy="330200"/>
            <a:chOff x="-304797" y="6575348"/>
            <a:chExt cx="9684322" cy="329768"/>
          </a:xfrm>
        </p:grpSpPr>
        <p:sp>
          <p:nvSpPr>
            <p:cNvPr id="148" name="Rectangle 147"/>
            <p:cNvSpPr/>
            <p:nvPr/>
          </p:nvSpPr>
          <p:spPr>
            <a:xfrm>
              <a:off x="0" y="6608618"/>
              <a:ext cx="9144000" cy="24938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9" name="Rounded Rectangle 148"/>
            <p:cNvSpPr/>
            <p:nvPr/>
          </p:nvSpPr>
          <p:spPr>
            <a:xfrm>
              <a:off x="-304797" y="6589617"/>
              <a:ext cx="1882886" cy="31549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  <a:latin typeface="Book Antiqua" pitchFamily="18" charset="0"/>
                </a:rPr>
                <a:t>CCCG 2010</a:t>
              </a:r>
            </a:p>
          </p:txBody>
        </p:sp>
        <p:sp>
          <p:nvSpPr>
            <p:cNvPr id="150" name="Rounded Rectangle 149"/>
            <p:cNvSpPr/>
            <p:nvPr/>
          </p:nvSpPr>
          <p:spPr>
            <a:xfrm>
              <a:off x="7272789" y="6575348"/>
              <a:ext cx="2106736" cy="3155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  <a:latin typeface="Book Antiqua" pitchFamily="18" charset="0"/>
                </a:rPr>
                <a:t>August 11, 2010</a:t>
              </a:r>
            </a:p>
          </p:txBody>
        </p:sp>
      </p:grpSp>
      <p:grpSp>
        <p:nvGrpSpPr>
          <p:cNvPr id="3" name="Group 193"/>
          <p:cNvGrpSpPr>
            <a:grpSpLocks/>
          </p:cNvGrpSpPr>
          <p:nvPr/>
        </p:nvGrpSpPr>
        <p:grpSpPr bwMode="auto">
          <a:xfrm>
            <a:off x="4008438" y="1004888"/>
            <a:ext cx="4186237" cy="1438275"/>
            <a:chOff x="3994150" y="4907392"/>
            <a:chExt cx="4186238" cy="1439412"/>
          </a:xfrm>
        </p:grpSpPr>
        <p:sp>
          <p:nvSpPr>
            <p:cNvPr id="202" name="Freeform 201"/>
            <p:cNvSpPr/>
            <p:nvPr/>
          </p:nvSpPr>
          <p:spPr>
            <a:xfrm>
              <a:off x="4681182" y="5336273"/>
              <a:ext cx="2879678" cy="655092"/>
            </a:xfrm>
            <a:custGeom>
              <a:avLst/>
              <a:gdLst>
                <a:gd name="connsiteX0" fmla="*/ 1364776 w 2879678"/>
                <a:gd name="connsiteY0" fmla="*/ 655092 h 655092"/>
                <a:gd name="connsiteX1" fmla="*/ 0 w 2879678"/>
                <a:gd name="connsiteY1" fmla="*/ 0 h 655092"/>
                <a:gd name="connsiteX2" fmla="*/ 2879678 w 2879678"/>
                <a:gd name="connsiteY2" fmla="*/ 0 h 655092"/>
                <a:gd name="connsiteX3" fmla="*/ 1364776 w 2879678"/>
                <a:gd name="connsiteY3" fmla="*/ 655092 h 655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79678" h="655092">
                  <a:moveTo>
                    <a:pt x="1364776" y="655092"/>
                  </a:moveTo>
                  <a:lnTo>
                    <a:pt x="0" y="0"/>
                  </a:lnTo>
                  <a:lnTo>
                    <a:pt x="2879678" y="0"/>
                  </a:lnTo>
                  <a:lnTo>
                    <a:pt x="1364776" y="65509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7030A0"/>
                </a:gs>
                <a:gs pos="0">
                  <a:schemeClr val="accent4">
                    <a:lumMod val="40000"/>
                    <a:lumOff val="60000"/>
                  </a:schemeClr>
                </a:gs>
                <a:gs pos="0">
                  <a:schemeClr val="accent4">
                    <a:lumMod val="20000"/>
                    <a:lumOff val="80000"/>
                  </a:schemeClr>
                </a:gs>
                <a:gs pos="0">
                  <a:schemeClr val="accent4">
                    <a:lumMod val="40000"/>
                    <a:lumOff val="60000"/>
                  </a:schemeClr>
                </a:gs>
                <a:gs pos="82000">
                  <a:schemeClr val="accent4"/>
                </a:gs>
                <a:gs pos="0">
                  <a:srgbClr val="FEE7F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6045958" y="5308981"/>
              <a:ext cx="1487606" cy="668741"/>
            </a:xfrm>
            <a:custGeom>
              <a:avLst/>
              <a:gdLst>
                <a:gd name="connsiteX0" fmla="*/ 0 w 1487606"/>
                <a:gd name="connsiteY0" fmla="*/ 668741 h 668741"/>
                <a:gd name="connsiteX1" fmla="*/ 0 w 1487606"/>
                <a:gd name="connsiteY1" fmla="*/ 272955 h 668741"/>
                <a:gd name="connsiteX2" fmla="*/ 1487606 w 1487606"/>
                <a:gd name="connsiteY2" fmla="*/ 0 h 668741"/>
                <a:gd name="connsiteX3" fmla="*/ 0 w 1487606"/>
                <a:gd name="connsiteY3" fmla="*/ 668741 h 668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87606" h="668741">
                  <a:moveTo>
                    <a:pt x="0" y="668741"/>
                  </a:moveTo>
                  <a:lnTo>
                    <a:pt x="0" y="272955"/>
                  </a:lnTo>
                  <a:lnTo>
                    <a:pt x="1487606" y="0"/>
                  </a:lnTo>
                  <a:lnTo>
                    <a:pt x="0" y="668741"/>
                  </a:lnTo>
                  <a:close/>
                </a:path>
              </a:pathLst>
            </a:custGeom>
            <a:gradFill flip="none" rotWithShape="1">
              <a:gsLst>
                <a:gs pos="89000">
                  <a:srgbClr val="009242">
                    <a:alpha val="20000"/>
                  </a:srgbClr>
                </a:gs>
                <a:gs pos="0">
                  <a:srgbClr val="00B050"/>
                </a:gs>
                <a:gs pos="98000">
                  <a:srgbClr val="00602B"/>
                </a:gs>
                <a:gs pos="0">
                  <a:srgbClr val="00602B"/>
                </a:gs>
                <a:gs pos="0">
                  <a:srgbClr val="00602B"/>
                </a:gs>
                <a:gs pos="0">
                  <a:srgbClr val="00B050"/>
                </a:gs>
                <a:gs pos="3000">
                  <a:srgbClr val="00B05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4667534" y="5308981"/>
              <a:ext cx="2920621" cy="259308"/>
            </a:xfrm>
            <a:custGeom>
              <a:avLst/>
              <a:gdLst>
                <a:gd name="connsiteX0" fmla="*/ 0 w 2920621"/>
                <a:gd name="connsiteY0" fmla="*/ 0 h 259308"/>
                <a:gd name="connsiteX1" fmla="*/ 2920621 w 2920621"/>
                <a:gd name="connsiteY1" fmla="*/ 0 h 259308"/>
                <a:gd name="connsiteX2" fmla="*/ 1378424 w 2920621"/>
                <a:gd name="connsiteY2" fmla="*/ 259308 h 259308"/>
                <a:gd name="connsiteX3" fmla="*/ 0 w 2920621"/>
                <a:gd name="connsiteY3" fmla="*/ 0 h 259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0621" h="259308">
                  <a:moveTo>
                    <a:pt x="0" y="0"/>
                  </a:moveTo>
                  <a:lnTo>
                    <a:pt x="2920621" y="0"/>
                  </a:lnTo>
                  <a:lnTo>
                    <a:pt x="1378424" y="259308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1000">
                  <a:schemeClr val="tx2">
                    <a:lumMod val="60000"/>
                    <a:lumOff val="40000"/>
                    <a:alpha val="42000"/>
                  </a:schemeClr>
                </a:gs>
                <a:gs pos="0">
                  <a:srgbClr val="0047FF">
                    <a:alpha val="33000"/>
                  </a:srgbClr>
                </a:gs>
                <a:gs pos="100000">
                  <a:srgbClr val="0000CC">
                    <a:alpha val="40000"/>
                  </a:srgbClr>
                </a:gs>
                <a:gs pos="91000">
                  <a:srgbClr val="0047FF">
                    <a:alpha val="20000"/>
                  </a:srgbClr>
                </a:gs>
                <a:gs pos="69000">
                  <a:srgbClr val="0070C0">
                    <a:alpha val="60000"/>
                  </a:srgbClr>
                </a:gs>
                <a:gs pos="100000">
                  <a:srgbClr val="0047FF">
                    <a:alpha val="0"/>
                  </a:srgbClr>
                </a:gs>
                <a:gs pos="100000">
                  <a:srgbClr val="0070C0">
                    <a:alpha val="0"/>
                  </a:srgbClr>
                </a:gs>
                <a:gs pos="100000">
                  <a:srgbClr val="0047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4694830" y="5336277"/>
              <a:ext cx="1337480" cy="627797"/>
            </a:xfrm>
            <a:custGeom>
              <a:avLst/>
              <a:gdLst>
                <a:gd name="connsiteX0" fmla="*/ 1337480 w 1337480"/>
                <a:gd name="connsiteY0" fmla="*/ 627797 h 627797"/>
                <a:gd name="connsiteX1" fmla="*/ 1323833 w 1337480"/>
                <a:gd name="connsiteY1" fmla="*/ 218364 h 627797"/>
                <a:gd name="connsiteX2" fmla="*/ 0 w 1337480"/>
                <a:gd name="connsiteY2" fmla="*/ 0 h 627797"/>
                <a:gd name="connsiteX3" fmla="*/ 1337480 w 1337480"/>
                <a:gd name="connsiteY3" fmla="*/ 627797 h 627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7480" h="627797">
                  <a:moveTo>
                    <a:pt x="1337480" y="627797"/>
                  </a:moveTo>
                  <a:lnTo>
                    <a:pt x="1323833" y="218364"/>
                  </a:lnTo>
                  <a:lnTo>
                    <a:pt x="0" y="0"/>
                  </a:lnTo>
                  <a:lnTo>
                    <a:pt x="1337480" y="62779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BEAC7"/>
                </a:gs>
                <a:gs pos="1000">
                  <a:srgbClr val="FEE7F2">
                    <a:alpha val="65000"/>
                  </a:srgbClr>
                </a:gs>
                <a:gs pos="71000">
                  <a:srgbClr val="FF2F2F">
                    <a:alpha val="53000"/>
                  </a:srgbClr>
                </a:gs>
                <a:gs pos="0">
                  <a:srgbClr val="FBA97D">
                    <a:alpha val="50000"/>
                  </a:srgbClr>
                </a:gs>
                <a:gs pos="43000">
                  <a:srgbClr val="FBD49C"/>
                </a:gs>
                <a:gs pos="100000">
                  <a:srgbClr val="FEE7F2"/>
                </a:gs>
              </a:gsLst>
              <a:path path="circl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i="1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2374" name="Group 218"/>
            <p:cNvGrpSpPr>
              <a:grpSpLocks/>
            </p:cNvGrpSpPr>
            <p:nvPr/>
          </p:nvGrpSpPr>
          <p:grpSpPr bwMode="auto">
            <a:xfrm>
              <a:off x="3994150" y="5326018"/>
              <a:ext cx="4186238" cy="619125"/>
              <a:chOff x="4005263" y="3644900"/>
              <a:chExt cx="4186237" cy="619125"/>
            </a:xfrm>
          </p:grpSpPr>
          <p:cxnSp>
            <p:nvCxnSpPr>
              <p:cNvPr id="220" name="Straight Connector 219"/>
              <p:cNvCxnSpPr/>
              <p:nvPr/>
            </p:nvCxnSpPr>
            <p:spPr>
              <a:xfrm>
                <a:off x="4005263" y="3644116"/>
                <a:ext cx="4186237" cy="1589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/>
              <p:cNvCxnSpPr/>
              <p:nvPr/>
            </p:nvCxnSpPr>
            <p:spPr>
              <a:xfrm>
                <a:off x="4005263" y="3966634"/>
                <a:ext cx="4186237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/>
              <p:cNvCxnSpPr/>
              <p:nvPr/>
            </p:nvCxnSpPr>
            <p:spPr>
              <a:xfrm>
                <a:off x="4005263" y="4262143"/>
                <a:ext cx="4186237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375" name="Group 193"/>
            <p:cNvGrpSpPr>
              <a:grpSpLocks/>
            </p:cNvGrpSpPr>
            <p:nvPr/>
          </p:nvGrpSpPr>
          <p:grpSpPr bwMode="auto">
            <a:xfrm>
              <a:off x="4504824" y="4907392"/>
              <a:ext cx="3218630" cy="1439412"/>
              <a:chOff x="4941552" y="4784560"/>
              <a:chExt cx="3218630" cy="1439412"/>
            </a:xfrm>
          </p:grpSpPr>
          <p:sp>
            <p:nvSpPr>
              <p:cNvPr id="146" name="Oval 145"/>
              <p:cNvSpPr/>
              <p:nvPr/>
            </p:nvSpPr>
            <p:spPr bwMode="auto">
              <a:xfrm>
                <a:off x="7956716" y="5146796"/>
                <a:ext cx="133350" cy="12392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377" name="TextBox 70"/>
              <p:cNvSpPr txBox="1">
                <a:spLocks noChangeArrowheads="1"/>
              </p:cNvSpPr>
              <p:nvPr/>
            </p:nvSpPr>
            <p:spPr bwMode="auto">
              <a:xfrm>
                <a:off x="6489747" y="5793759"/>
                <a:ext cx="265113" cy="430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200" i="1"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12378" name="TextBox 70"/>
              <p:cNvSpPr txBox="1">
                <a:spLocks noChangeArrowheads="1"/>
              </p:cNvSpPr>
              <p:nvPr/>
            </p:nvSpPr>
            <p:spPr bwMode="auto">
              <a:xfrm>
                <a:off x="7895070" y="4784560"/>
                <a:ext cx="265112" cy="431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200" i="1">
                    <a:latin typeface="Times New Roman" pitchFamily="18" charset="0"/>
                    <a:cs typeface="Times New Roman" pitchFamily="18" charset="0"/>
                  </a:rPr>
                  <a:t>b</a:t>
                </a:r>
              </a:p>
            </p:txBody>
          </p:sp>
          <p:cxnSp>
            <p:nvCxnSpPr>
              <p:cNvPr id="153" name="Straight Connector 152"/>
              <p:cNvCxnSpPr>
                <a:stCxn id="181" idx="6"/>
                <a:endCxn id="146" idx="2"/>
              </p:cNvCxnSpPr>
              <p:nvPr/>
            </p:nvCxnSpPr>
            <p:spPr>
              <a:xfrm flipV="1">
                <a:off x="6545428" y="5208757"/>
                <a:ext cx="1411287" cy="633914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>
                <a:stCxn id="180" idx="6"/>
                <a:endCxn id="146" idx="2"/>
              </p:cNvCxnSpPr>
              <p:nvPr/>
            </p:nvCxnSpPr>
            <p:spPr>
              <a:xfrm>
                <a:off x="5192878" y="5202402"/>
                <a:ext cx="2763838" cy="6355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6" name="Oval 155"/>
              <p:cNvSpPr/>
              <p:nvPr/>
            </p:nvSpPr>
            <p:spPr bwMode="auto">
              <a:xfrm>
                <a:off x="6123153" y="5464547"/>
                <a:ext cx="131762" cy="12233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382" name="TextBox 64"/>
              <p:cNvSpPr txBox="1">
                <a:spLocks noChangeArrowheads="1"/>
              </p:cNvSpPr>
              <p:nvPr/>
            </p:nvSpPr>
            <p:spPr bwMode="auto">
              <a:xfrm>
                <a:off x="6309555" y="5056163"/>
                <a:ext cx="265112" cy="3000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200" i="1">
                    <a:latin typeface="Times New Roman" pitchFamily="18" charset="0"/>
                    <a:cs typeface="Times New Roman" pitchFamily="18" charset="0"/>
                  </a:rPr>
                  <a:t>e</a:t>
                </a:r>
              </a:p>
            </p:txBody>
          </p:sp>
          <p:cxnSp>
            <p:nvCxnSpPr>
              <p:cNvPr id="168" name="Straight Connector 167"/>
              <p:cNvCxnSpPr>
                <a:stCxn id="146" idx="2"/>
                <a:endCxn id="183" idx="0"/>
              </p:cNvCxnSpPr>
              <p:nvPr/>
            </p:nvCxnSpPr>
            <p:spPr>
              <a:xfrm rot="10800000" flipV="1">
                <a:off x="6475578" y="5208757"/>
                <a:ext cx="1481137" cy="241491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>
                <a:stCxn id="156" idx="1"/>
                <a:endCxn id="180" idx="5"/>
              </p:cNvCxnSpPr>
              <p:nvPr/>
            </p:nvCxnSpPr>
            <p:spPr>
              <a:xfrm rot="16200000" flipV="1">
                <a:off x="5540448" y="4880267"/>
                <a:ext cx="235136" cy="968375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385" name="TextBox 70"/>
              <p:cNvSpPr txBox="1">
                <a:spLocks noChangeArrowheads="1"/>
              </p:cNvSpPr>
              <p:nvPr/>
            </p:nvSpPr>
            <p:spPr bwMode="auto">
              <a:xfrm>
                <a:off x="4941552" y="4791335"/>
                <a:ext cx="265112" cy="431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200" i="1"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  <p:sp>
            <p:nvSpPr>
              <p:cNvPr id="180" name="Oval 179"/>
              <p:cNvSpPr/>
              <p:nvPr/>
            </p:nvSpPr>
            <p:spPr bwMode="auto">
              <a:xfrm>
                <a:off x="5061115" y="5142029"/>
                <a:ext cx="131763" cy="12233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1" name="Oval 180"/>
              <p:cNvSpPr/>
              <p:nvPr/>
            </p:nvSpPr>
            <p:spPr bwMode="auto">
              <a:xfrm>
                <a:off x="6412078" y="5780709"/>
                <a:ext cx="133350" cy="12551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82" name="Straight Connector 181"/>
              <p:cNvCxnSpPr>
                <a:stCxn id="181" idx="2"/>
                <a:endCxn id="180" idx="5"/>
              </p:cNvCxnSpPr>
              <p:nvPr/>
            </p:nvCxnSpPr>
            <p:spPr>
              <a:xfrm rot="10800000">
                <a:off x="5173828" y="5246887"/>
                <a:ext cx="1238250" cy="595784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83" name="Oval 182"/>
              <p:cNvSpPr/>
              <p:nvPr/>
            </p:nvSpPr>
            <p:spPr bwMode="auto">
              <a:xfrm>
                <a:off x="6410490" y="5450248"/>
                <a:ext cx="131763" cy="12233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84" name="Straight Connector 183"/>
              <p:cNvCxnSpPr>
                <a:stCxn id="181" idx="0"/>
                <a:endCxn id="183" idx="4"/>
              </p:cNvCxnSpPr>
              <p:nvPr/>
            </p:nvCxnSpPr>
            <p:spPr>
              <a:xfrm rot="16200000" flipV="1">
                <a:off x="6373103" y="5675058"/>
                <a:ext cx="208126" cy="3175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>
                <a:stCxn id="183" idx="0"/>
                <a:endCxn id="180" idx="5"/>
              </p:cNvCxnSpPr>
              <p:nvPr/>
            </p:nvCxnSpPr>
            <p:spPr>
              <a:xfrm rot="16200000" flipV="1">
                <a:off x="5723023" y="4697692"/>
                <a:ext cx="203361" cy="1301750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>
                <a:stCxn id="189" idx="7"/>
                <a:endCxn id="146" idx="2"/>
              </p:cNvCxnSpPr>
              <p:nvPr/>
            </p:nvCxnSpPr>
            <p:spPr>
              <a:xfrm rot="5400000" flipH="1" flipV="1">
                <a:off x="7254142" y="4771506"/>
                <a:ext cx="265323" cy="1139825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>
                <a:stCxn id="189" idx="2"/>
                <a:endCxn id="183" idx="6"/>
              </p:cNvCxnSpPr>
              <p:nvPr/>
            </p:nvCxnSpPr>
            <p:spPr>
              <a:xfrm rot="10800000">
                <a:off x="6542253" y="5510621"/>
                <a:ext cx="160337" cy="7944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394" name="TextBox 64"/>
              <p:cNvSpPr txBox="1">
                <a:spLocks noChangeArrowheads="1"/>
              </p:cNvSpPr>
              <p:nvPr/>
            </p:nvSpPr>
            <p:spPr bwMode="auto">
              <a:xfrm>
                <a:off x="5902799" y="5330661"/>
                <a:ext cx="265113" cy="431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200" i="1">
                    <a:latin typeface="Times New Roman" pitchFamily="18" charset="0"/>
                    <a:cs typeface="Times New Roman" pitchFamily="18" charset="0"/>
                  </a:rPr>
                  <a:t>k</a:t>
                </a:r>
              </a:p>
            </p:txBody>
          </p:sp>
          <p:sp>
            <p:nvSpPr>
              <p:cNvPr id="189" name="Oval 188"/>
              <p:cNvSpPr/>
              <p:nvPr/>
            </p:nvSpPr>
            <p:spPr bwMode="auto">
              <a:xfrm>
                <a:off x="6702591" y="5456603"/>
                <a:ext cx="133350" cy="12551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396" name="TextBox 64"/>
              <p:cNvSpPr txBox="1">
                <a:spLocks noChangeArrowheads="1"/>
              </p:cNvSpPr>
              <p:nvPr/>
            </p:nvSpPr>
            <p:spPr bwMode="auto">
              <a:xfrm>
                <a:off x="6745833" y="5384091"/>
                <a:ext cx="265113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i="1">
                    <a:latin typeface="Times New Roman" pitchFamily="18" charset="0"/>
                    <a:cs typeface="Times New Roman" pitchFamily="18" charset="0"/>
                  </a:rPr>
                  <a:t>l</a:t>
                </a:r>
              </a:p>
            </p:txBody>
          </p:sp>
          <p:cxnSp>
            <p:nvCxnSpPr>
              <p:cNvPr id="191" name="Straight Connector 190"/>
              <p:cNvCxnSpPr>
                <a:stCxn id="181" idx="1"/>
                <a:endCxn id="156" idx="5"/>
              </p:cNvCxnSpPr>
              <p:nvPr/>
            </p:nvCxnSpPr>
            <p:spPr>
              <a:xfrm rot="16200000" flipV="1">
                <a:off x="6219105" y="5584576"/>
                <a:ext cx="230370" cy="196850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>
                <a:stCxn id="183" idx="2"/>
                <a:endCxn id="156" idx="6"/>
              </p:cNvCxnSpPr>
              <p:nvPr/>
            </p:nvCxnSpPr>
            <p:spPr>
              <a:xfrm rot="10800000" flipV="1">
                <a:off x="6254915" y="5510621"/>
                <a:ext cx="155575" cy="14299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>
                <a:stCxn id="181" idx="7"/>
                <a:endCxn id="189" idx="3"/>
              </p:cNvCxnSpPr>
              <p:nvPr/>
            </p:nvCxnSpPr>
            <p:spPr>
              <a:xfrm rot="5400000" flipH="1" flipV="1">
                <a:off x="6506442" y="5582987"/>
                <a:ext cx="235136" cy="195262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91" name="Rectangle 90"/>
          <p:cNvSpPr/>
          <p:nvPr/>
        </p:nvSpPr>
        <p:spPr>
          <a:xfrm>
            <a:off x="3698875" y="1296988"/>
            <a:ext cx="273050" cy="2174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92" name="Rectangle 91"/>
          <p:cNvSpPr/>
          <p:nvPr/>
        </p:nvSpPr>
        <p:spPr>
          <a:xfrm>
            <a:off x="3684588" y="1597025"/>
            <a:ext cx="273050" cy="217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3" name="Rectangle 92"/>
          <p:cNvSpPr/>
          <p:nvPr/>
        </p:nvSpPr>
        <p:spPr>
          <a:xfrm>
            <a:off x="3684588" y="1897063"/>
            <a:ext cx="273050" cy="2190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4" name="Freeform 93"/>
          <p:cNvSpPr/>
          <p:nvPr/>
        </p:nvSpPr>
        <p:spPr>
          <a:xfrm>
            <a:off x="3346450" y="3179763"/>
            <a:ext cx="1703388" cy="804862"/>
          </a:xfrm>
          <a:custGeom>
            <a:avLst/>
            <a:gdLst>
              <a:gd name="connsiteX0" fmla="*/ 1703695 w 1703695"/>
              <a:gd name="connsiteY0" fmla="*/ 0 h 805218"/>
              <a:gd name="connsiteX1" fmla="*/ 1321557 w 1703695"/>
              <a:gd name="connsiteY1" fmla="*/ 232012 h 805218"/>
              <a:gd name="connsiteX2" fmla="*/ 216089 w 1703695"/>
              <a:gd name="connsiteY2" fmla="*/ 382137 h 805218"/>
              <a:gd name="connsiteX3" fmla="*/ 25020 w 1703695"/>
              <a:gd name="connsiteY3" fmla="*/ 805218 h 805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3695" h="805218">
                <a:moveTo>
                  <a:pt x="1703695" y="0"/>
                </a:moveTo>
                <a:cubicBezTo>
                  <a:pt x="1636593" y="84161"/>
                  <a:pt x="1569491" y="168322"/>
                  <a:pt x="1321557" y="232012"/>
                </a:cubicBezTo>
                <a:cubicBezTo>
                  <a:pt x="1073623" y="295702"/>
                  <a:pt x="432179" y="286603"/>
                  <a:pt x="216089" y="382137"/>
                </a:cubicBezTo>
                <a:cubicBezTo>
                  <a:pt x="0" y="477671"/>
                  <a:pt x="12510" y="641444"/>
                  <a:pt x="25020" y="805218"/>
                </a:cubicBezTo>
              </a:path>
            </a:pathLst>
          </a:custGeom>
          <a:ln w="254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4681538" y="3167063"/>
            <a:ext cx="804862" cy="804862"/>
          </a:xfrm>
          <a:custGeom>
            <a:avLst/>
            <a:gdLst>
              <a:gd name="connsiteX0" fmla="*/ 1703695 w 1703695"/>
              <a:gd name="connsiteY0" fmla="*/ 0 h 805218"/>
              <a:gd name="connsiteX1" fmla="*/ 1321557 w 1703695"/>
              <a:gd name="connsiteY1" fmla="*/ 232012 h 805218"/>
              <a:gd name="connsiteX2" fmla="*/ 216089 w 1703695"/>
              <a:gd name="connsiteY2" fmla="*/ 382137 h 805218"/>
              <a:gd name="connsiteX3" fmla="*/ 25020 w 1703695"/>
              <a:gd name="connsiteY3" fmla="*/ 805218 h 805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3695" h="805218">
                <a:moveTo>
                  <a:pt x="1703695" y="0"/>
                </a:moveTo>
                <a:cubicBezTo>
                  <a:pt x="1636593" y="84161"/>
                  <a:pt x="1569491" y="168322"/>
                  <a:pt x="1321557" y="232012"/>
                </a:cubicBezTo>
                <a:cubicBezTo>
                  <a:pt x="1073623" y="295702"/>
                  <a:pt x="432179" y="286603"/>
                  <a:pt x="216089" y="382137"/>
                </a:cubicBezTo>
                <a:cubicBezTo>
                  <a:pt x="0" y="477671"/>
                  <a:pt x="12510" y="641444"/>
                  <a:pt x="25020" y="805218"/>
                </a:cubicBezTo>
              </a:path>
            </a:pathLst>
          </a:custGeom>
          <a:ln w="254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5472113" y="3179763"/>
            <a:ext cx="492125" cy="804862"/>
          </a:xfrm>
          <a:custGeom>
            <a:avLst/>
            <a:gdLst>
              <a:gd name="connsiteX0" fmla="*/ 1703695 w 1703695"/>
              <a:gd name="connsiteY0" fmla="*/ 0 h 805218"/>
              <a:gd name="connsiteX1" fmla="*/ 1321557 w 1703695"/>
              <a:gd name="connsiteY1" fmla="*/ 232012 h 805218"/>
              <a:gd name="connsiteX2" fmla="*/ 216089 w 1703695"/>
              <a:gd name="connsiteY2" fmla="*/ 382137 h 805218"/>
              <a:gd name="connsiteX3" fmla="*/ 25020 w 1703695"/>
              <a:gd name="connsiteY3" fmla="*/ 805218 h 805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3695" h="805218">
                <a:moveTo>
                  <a:pt x="1703695" y="0"/>
                </a:moveTo>
                <a:cubicBezTo>
                  <a:pt x="1636593" y="84161"/>
                  <a:pt x="1569491" y="168322"/>
                  <a:pt x="1321557" y="232012"/>
                </a:cubicBezTo>
                <a:cubicBezTo>
                  <a:pt x="1073623" y="295702"/>
                  <a:pt x="432179" y="286603"/>
                  <a:pt x="216089" y="382137"/>
                </a:cubicBezTo>
                <a:cubicBezTo>
                  <a:pt x="0" y="477671"/>
                  <a:pt x="12510" y="641444"/>
                  <a:pt x="25020" y="805218"/>
                </a:cubicBezTo>
              </a:path>
            </a:pathLst>
          </a:custGeom>
          <a:ln w="254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6100763" y="3194050"/>
            <a:ext cx="258762" cy="804863"/>
          </a:xfrm>
          <a:custGeom>
            <a:avLst/>
            <a:gdLst>
              <a:gd name="connsiteX0" fmla="*/ 1703695 w 1703695"/>
              <a:gd name="connsiteY0" fmla="*/ 0 h 805218"/>
              <a:gd name="connsiteX1" fmla="*/ 1321557 w 1703695"/>
              <a:gd name="connsiteY1" fmla="*/ 232012 h 805218"/>
              <a:gd name="connsiteX2" fmla="*/ 216089 w 1703695"/>
              <a:gd name="connsiteY2" fmla="*/ 382137 h 805218"/>
              <a:gd name="connsiteX3" fmla="*/ 25020 w 1703695"/>
              <a:gd name="connsiteY3" fmla="*/ 805218 h 805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3695" h="805218">
                <a:moveTo>
                  <a:pt x="1703695" y="0"/>
                </a:moveTo>
                <a:cubicBezTo>
                  <a:pt x="1636593" y="84161"/>
                  <a:pt x="1569491" y="168322"/>
                  <a:pt x="1321557" y="232012"/>
                </a:cubicBezTo>
                <a:cubicBezTo>
                  <a:pt x="1073623" y="295702"/>
                  <a:pt x="432179" y="286603"/>
                  <a:pt x="216089" y="382137"/>
                </a:cubicBezTo>
                <a:cubicBezTo>
                  <a:pt x="0" y="477671"/>
                  <a:pt x="12510" y="641444"/>
                  <a:pt x="25020" y="805218"/>
                </a:cubicBezTo>
              </a:path>
            </a:pathLst>
          </a:custGeom>
          <a:ln w="254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1378425" y="3985146"/>
            <a:ext cx="2729552" cy="545911"/>
          </a:xfrm>
          <a:prstGeom prst="rect">
            <a:avLst/>
          </a:prstGeom>
          <a:solidFill>
            <a:schemeClr val="tx2">
              <a:lumMod val="20000"/>
              <a:lumOff val="80000"/>
              <a:alpha val="84000"/>
            </a:schemeClr>
          </a:solidFill>
          <a:ln w="3810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prstMaterial="dkEdge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Representative vertex </a:t>
            </a:r>
            <a:r>
              <a:rPr lang="en-US" sz="20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99" name="Rectangle 98"/>
          <p:cNvSpPr/>
          <p:nvPr/>
        </p:nvSpPr>
        <p:spPr>
          <a:xfrm>
            <a:off x="4462819" y="3971498"/>
            <a:ext cx="504966" cy="545911"/>
          </a:xfrm>
          <a:prstGeom prst="rect">
            <a:avLst/>
          </a:prstGeom>
          <a:solidFill>
            <a:schemeClr val="tx2">
              <a:lumMod val="20000"/>
              <a:lumOff val="80000"/>
              <a:alpha val="84000"/>
            </a:schemeClr>
          </a:solidFill>
          <a:ln w="3810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prstMaterial="dkEdge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5131560" y="3971498"/>
            <a:ext cx="504966" cy="545911"/>
          </a:xfrm>
          <a:prstGeom prst="rect">
            <a:avLst/>
          </a:prstGeom>
          <a:solidFill>
            <a:schemeClr val="tx2">
              <a:lumMod val="20000"/>
              <a:lumOff val="80000"/>
              <a:alpha val="84000"/>
            </a:schemeClr>
          </a:solidFill>
          <a:ln w="3810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prstMaterial="dkEdge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5800300" y="3971498"/>
            <a:ext cx="504966" cy="545911"/>
          </a:xfrm>
          <a:prstGeom prst="rect">
            <a:avLst/>
          </a:prstGeom>
          <a:solidFill>
            <a:schemeClr val="tx2">
              <a:lumMod val="20000"/>
              <a:lumOff val="80000"/>
              <a:alpha val="84000"/>
            </a:schemeClr>
          </a:solidFill>
          <a:ln w="3810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prstMaterial="dkEdge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grpSp>
        <p:nvGrpSpPr>
          <p:cNvPr id="6" name="Group 102"/>
          <p:cNvGrpSpPr>
            <a:grpSpLocks/>
          </p:cNvGrpSpPr>
          <p:nvPr/>
        </p:nvGrpSpPr>
        <p:grpSpPr bwMode="auto">
          <a:xfrm>
            <a:off x="385763" y="4791075"/>
            <a:ext cx="4198937" cy="1217613"/>
            <a:chOff x="4494727" y="5447231"/>
            <a:chExt cx="4198513" cy="1216499"/>
          </a:xfrm>
        </p:grpSpPr>
        <p:grpSp>
          <p:nvGrpSpPr>
            <p:cNvPr id="12350" name="Group 81"/>
            <p:cNvGrpSpPr>
              <a:grpSpLocks/>
            </p:cNvGrpSpPr>
            <p:nvPr/>
          </p:nvGrpSpPr>
          <p:grpSpPr bwMode="auto">
            <a:xfrm>
              <a:off x="4494727" y="5935734"/>
              <a:ext cx="4198513" cy="363206"/>
              <a:chOff x="3928056" y="3966326"/>
              <a:chExt cx="4198513" cy="363206"/>
            </a:xfrm>
          </p:grpSpPr>
          <p:cxnSp>
            <p:nvCxnSpPr>
              <p:cNvPr id="115" name="Straight Connector 114"/>
              <p:cNvCxnSpPr/>
              <p:nvPr/>
            </p:nvCxnSpPr>
            <p:spPr>
              <a:xfrm>
                <a:off x="3940755" y="3966326"/>
                <a:ext cx="4185814" cy="1587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3928056" y="4327944"/>
                <a:ext cx="4185814" cy="1587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351" name="Group 98"/>
            <p:cNvGrpSpPr>
              <a:grpSpLocks/>
            </p:cNvGrpSpPr>
            <p:nvPr/>
          </p:nvGrpSpPr>
          <p:grpSpPr bwMode="auto">
            <a:xfrm flipV="1">
              <a:off x="5247126" y="5859597"/>
              <a:ext cx="2112749" cy="531327"/>
              <a:chOff x="5247126" y="5862904"/>
              <a:chExt cx="2112749" cy="518274"/>
            </a:xfrm>
          </p:grpSpPr>
          <p:sp>
            <p:nvSpPr>
              <p:cNvPr id="108" name="Freeform 107"/>
              <p:cNvSpPr/>
              <p:nvPr/>
            </p:nvSpPr>
            <p:spPr>
              <a:xfrm>
                <a:off x="5306096" y="5923222"/>
                <a:ext cx="1996226" cy="386366"/>
              </a:xfrm>
              <a:custGeom>
                <a:avLst/>
                <a:gdLst>
                  <a:gd name="connsiteX0" fmla="*/ 0 w 1996226"/>
                  <a:gd name="connsiteY0" fmla="*/ 386366 h 386366"/>
                  <a:gd name="connsiteX1" fmla="*/ 978795 w 1996226"/>
                  <a:gd name="connsiteY1" fmla="*/ 0 h 386366"/>
                  <a:gd name="connsiteX2" fmla="*/ 1996226 w 1996226"/>
                  <a:gd name="connsiteY2" fmla="*/ 386366 h 386366"/>
                  <a:gd name="connsiteX3" fmla="*/ 0 w 1996226"/>
                  <a:gd name="connsiteY3" fmla="*/ 386366 h 386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96226" h="386366">
                    <a:moveTo>
                      <a:pt x="0" y="386366"/>
                    </a:moveTo>
                    <a:lnTo>
                      <a:pt x="978795" y="0"/>
                    </a:lnTo>
                    <a:lnTo>
                      <a:pt x="1996226" y="386366"/>
                    </a:lnTo>
                    <a:lnTo>
                      <a:pt x="0" y="38636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7030A0"/>
                  </a:gs>
                  <a:gs pos="0">
                    <a:schemeClr val="accent4">
                      <a:lumMod val="40000"/>
                      <a:lumOff val="60000"/>
                    </a:schemeClr>
                  </a:gs>
                  <a:gs pos="0">
                    <a:schemeClr val="accent4">
                      <a:lumMod val="20000"/>
                      <a:lumOff val="80000"/>
                    </a:schemeClr>
                  </a:gs>
                  <a:gs pos="0">
                    <a:schemeClr val="accent4">
                      <a:lumMod val="40000"/>
                      <a:lumOff val="60000"/>
                    </a:schemeClr>
                  </a:gs>
                  <a:gs pos="82000">
                    <a:schemeClr val="accent4"/>
                  </a:gs>
                  <a:gs pos="0">
                    <a:srgbClr val="FEE7F2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9" name="Oval 108"/>
              <p:cNvSpPr/>
              <p:nvPr/>
            </p:nvSpPr>
            <p:spPr bwMode="auto">
              <a:xfrm>
                <a:off x="6228102" y="5862899"/>
                <a:ext cx="131749" cy="1222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0" name="Oval 109"/>
              <p:cNvSpPr/>
              <p:nvPr/>
            </p:nvSpPr>
            <p:spPr bwMode="auto">
              <a:xfrm>
                <a:off x="5247126" y="6255858"/>
                <a:ext cx="133337" cy="1253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1" name="Oval 110"/>
              <p:cNvSpPr/>
              <p:nvPr/>
            </p:nvSpPr>
            <p:spPr bwMode="auto">
              <a:xfrm>
                <a:off x="7226538" y="6237293"/>
                <a:ext cx="133337" cy="12376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12" name="Straight Connector 111"/>
              <p:cNvCxnSpPr>
                <a:stCxn id="110" idx="7"/>
                <a:endCxn id="109" idx="3"/>
              </p:cNvCxnSpPr>
              <p:nvPr/>
            </p:nvCxnSpPr>
            <p:spPr>
              <a:xfrm rot="5400000" flipH="1" flipV="1">
                <a:off x="5651121" y="5678394"/>
                <a:ext cx="306322" cy="885736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>
                <a:endCxn id="111" idx="2"/>
              </p:cNvCxnSpPr>
              <p:nvPr/>
            </p:nvCxnSpPr>
            <p:spPr>
              <a:xfrm>
                <a:off x="5370939" y="6296082"/>
                <a:ext cx="1855600" cy="3094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>
                <a:stCxn id="109" idx="5"/>
                <a:endCxn id="111" idx="2"/>
              </p:cNvCxnSpPr>
              <p:nvPr/>
            </p:nvCxnSpPr>
            <p:spPr>
              <a:xfrm rot="16200000" flipH="1">
                <a:off x="6618133" y="5690771"/>
                <a:ext cx="331076" cy="885736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352" name="TextBox 70"/>
            <p:cNvSpPr txBox="1">
              <a:spLocks noChangeArrowheads="1"/>
            </p:cNvSpPr>
            <p:nvPr/>
          </p:nvSpPr>
          <p:spPr bwMode="auto">
            <a:xfrm>
              <a:off x="5180420" y="5447231"/>
              <a:ext cx="265113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12353" name="TextBox 70"/>
            <p:cNvSpPr txBox="1">
              <a:spLocks noChangeArrowheads="1"/>
            </p:cNvSpPr>
            <p:nvPr/>
          </p:nvSpPr>
          <p:spPr bwMode="auto">
            <a:xfrm>
              <a:off x="7112251" y="5485868"/>
              <a:ext cx="265113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12354" name="TextBox 70"/>
            <p:cNvSpPr txBox="1">
              <a:spLocks noChangeArrowheads="1"/>
            </p:cNvSpPr>
            <p:nvPr/>
          </p:nvSpPr>
          <p:spPr bwMode="auto">
            <a:xfrm>
              <a:off x="5940273" y="6232843"/>
              <a:ext cx="265113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</p:grpSp>
      <p:sp>
        <p:nvSpPr>
          <p:cNvPr id="119" name="Rounded Rectangle 118"/>
          <p:cNvSpPr/>
          <p:nvPr/>
        </p:nvSpPr>
        <p:spPr>
          <a:xfrm>
            <a:off x="163774" y="6005977"/>
            <a:ext cx="6043268" cy="553791"/>
          </a:xfrm>
          <a:prstGeom prst="roundRect">
            <a:avLst/>
          </a:prstGeom>
          <a:solidFill>
            <a:schemeClr val="tx2">
              <a:lumMod val="20000"/>
              <a:lumOff val="80000"/>
              <a:alpha val="84000"/>
            </a:schemeClr>
          </a:solidFill>
          <a:ln w="3810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prstMaterial="dkEdge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No line is available to place the representative vertex </a:t>
            </a:r>
            <a:r>
              <a:rPr lang="en-US" sz="20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endParaRPr lang="en-US" sz="2000" dirty="0">
              <a:solidFill>
                <a:schemeClr val="tx1"/>
              </a:solidFill>
              <a:effectLst>
                <a:outerShdw blurRad="25400" dist="12700" dir="2760000" algn="ctr" rotWithShape="0">
                  <a:schemeClr val="tx1">
                    <a:alpha val="43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Freeform 119"/>
          <p:cNvSpPr/>
          <p:nvPr/>
        </p:nvSpPr>
        <p:spPr>
          <a:xfrm>
            <a:off x="2441575" y="5402263"/>
            <a:ext cx="644525" cy="576262"/>
          </a:xfrm>
          <a:custGeom>
            <a:avLst/>
            <a:gdLst>
              <a:gd name="connsiteX0" fmla="*/ 0 w 643944"/>
              <a:gd name="connsiteY0" fmla="*/ 12878 h 824247"/>
              <a:gd name="connsiteX1" fmla="*/ 167425 w 643944"/>
              <a:gd name="connsiteY1" fmla="*/ 51515 h 824247"/>
              <a:gd name="connsiteX2" fmla="*/ 244699 w 643944"/>
              <a:gd name="connsiteY2" fmla="*/ 321971 h 824247"/>
              <a:gd name="connsiteX3" fmla="*/ 270456 w 643944"/>
              <a:gd name="connsiteY3" fmla="*/ 579549 h 824247"/>
              <a:gd name="connsiteX4" fmla="*/ 386366 w 643944"/>
              <a:gd name="connsiteY4" fmla="*/ 759853 h 824247"/>
              <a:gd name="connsiteX5" fmla="*/ 643944 w 643944"/>
              <a:gd name="connsiteY5" fmla="*/ 824247 h 82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3944" h="824247">
                <a:moveTo>
                  <a:pt x="0" y="12878"/>
                </a:moveTo>
                <a:cubicBezTo>
                  <a:pt x="63321" y="6439"/>
                  <a:pt x="126642" y="0"/>
                  <a:pt x="167425" y="51515"/>
                </a:cubicBezTo>
                <a:cubicBezTo>
                  <a:pt x="208208" y="103030"/>
                  <a:pt x="227527" y="233965"/>
                  <a:pt x="244699" y="321971"/>
                </a:cubicBezTo>
                <a:cubicBezTo>
                  <a:pt x="261871" y="409977"/>
                  <a:pt x="246845" y="506569"/>
                  <a:pt x="270456" y="579549"/>
                </a:cubicBezTo>
                <a:cubicBezTo>
                  <a:pt x="294067" y="652529"/>
                  <a:pt x="324118" y="719070"/>
                  <a:pt x="386366" y="759853"/>
                </a:cubicBezTo>
                <a:cubicBezTo>
                  <a:pt x="448614" y="800636"/>
                  <a:pt x="546279" y="812441"/>
                  <a:pt x="643944" y="824247"/>
                </a:cubicBezTo>
              </a:path>
            </a:pathLst>
          </a:custGeom>
          <a:ln w="381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1" name="Straight Connector 120"/>
          <p:cNvCxnSpPr/>
          <p:nvPr/>
        </p:nvCxnSpPr>
        <p:spPr>
          <a:xfrm rot="5400000" flipH="1" flipV="1">
            <a:off x="1587500" y="4941888"/>
            <a:ext cx="1182687" cy="99853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rot="16200000" flipV="1">
            <a:off x="1631157" y="4907756"/>
            <a:ext cx="1169988" cy="1000125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ounded Rectangle 122"/>
          <p:cNvSpPr/>
          <p:nvPr/>
        </p:nvSpPr>
        <p:spPr>
          <a:xfrm>
            <a:off x="4776716" y="5213444"/>
            <a:ext cx="4067033" cy="545911"/>
          </a:xfrm>
          <a:prstGeom prst="roundRect">
            <a:avLst/>
          </a:prstGeom>
          <a:solidFill>
            <a:schemeClr val="tx2">
              <a:lumMod val="20000"/>
              <a:lumOff val="80000"/>
              <a:alpha val="84000"/>
            </a:schemeClr>
          </a:solidFill>
          <a:ln w="3810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prstMaterial="dkEdge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Draw</a:t>
            </a:r>
            <a:r>
              <a:rPr lang="en-US" sz="2400" i="1" baseline="-25000" dirty="0" err="1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(1, 2, 2)  = False</a:t>
            </a:r>
          </a:p>
        </p:txBody>
      </p:sp>
      <p:grpSp>
        <p:nvGrpSpPr>
          <p:cNvPr id="12312" name="Group 123"/>
          <p:cNvGrpSpPr>
            <a:grpSpLocks/>
          </p:cNvGrpSpPr>
          <p:nvPr/>
        </p:nvGrpSpPr>
        <p:grpSpPr bwMode="auto">
          <a:xfrm>
            <a:off x="177800" y="981075"/>
            <a:ext cx="1968500" cy="2151063"/>
            <a:chOff x="177419" y="981312"/>
            <a:chExt cx="1968999" cy="2150183"/>
          </a:xfrm>
        </p:grpSpPr>
        <p:sp>
          <p:nvSpPr>
            <p:cNvPr id="125" name="Freeform 124"/>
            <p:cNvSpPr/>
            <p:nvPr/>
          </p:nvSpPr>
          <p:spPr>
            <a:xfrm>
              <a:off x="429190" y="1024636"/>
              <a:ext cx="1695358" cy="2067451"/>
            </a:xfrm>
            <a:custGeom>
              <a:avLst/>
              <a:gdLst>
                <a:gd name="connsiteX0" fmla="*/ 0 w 2051713"/>
                <a:gd name="connsiteY0" fmla="*/ 3048000 h 3102591"/>
                <a:gd name="connsiteX1" fmla="*/ 573206 w 2051713"/>
                <a:gd name="connsiteY1" fmla="*/ 3007057 h 3102591"/>
                <a:gd name="connsiteX2" fmla="*/ 1146412 w 2051713"/>
                <a:gd name="connsiteY2" fmla="*/ 2843284 h 3102591"/>
                <a:gd name="connsiteX3" fmla="*/ 1924334 w 2051713"/>
                <a:gd name="connsiteY3" fmla="*/ 2447499 h 3102591"/>
                <a:gd name="connsiteX4" fmla="*/ 1910686 w 2051713"/>
                <a:gd name="connsiteY4" fmla="*/ 2379260 h 3102591"/>
                <a:gd name="connsiteX5" fmla="*/ 1760561 w 2051713"/>
                <a:gd name="connsiteY5" fmla="*/ 1983475 h 3102591"/>
                <a:gd name="connsiteX6" fmla="*/ 1678674 w 2051713"/>
                <a:gd name="connsiteY6" fmla="*/ 1369326 h 3102591"/>
                <a:gd name="connsiteX7" fmla="*/ 1678674 w 2051713"/>
                <a:gd name="connsiteY7" fmla="*/ 195618 h 3102591"/>
                <a:gd name="connsiteX8" fmla="*/ 1637731 w 2051713"/>
                <a:gd name="connsiteY8" fmla="*/ 195618 h 3102591"/>
                <a:gd name="connsiteX9" fmla="*/ 1473958 w 2051713"/>
                <a:gd name="connsiteY9" fmla="*/ 413983 h 3102591"/>
                <a:gd name="connsiteX10" fmla="*/ 1105468 w 2051713"/>
                <a:gd name="connsiteY10" fmla="*/ 959893 h 3102591"/>
                <a:gd name="connsiteX11" fmla="*/ 723331 w 2051713"/>
                <a:gd name="connsiteY11" fmla="*/ 1574042 h 3102591"/>
                <a:gd name="connsiteX12" fmla="*/ 409433 w 2051713"/>
                <a:gd name="connsiteY12" fmla="*/ 2229135 h 3102591"/>
                <a:gd name="connsiteX13" fmla="*/ 0 w 2051713"/>
                <a:gd name="connsiteY13" fmla="*/ 3102591 h 3102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51713" h="3102591">
                  <a:moveTo>
                    <a:pt x="0" y="3048000"/>
                  </a:moveTo>
                  <a:cubicBezTo>
                    <a:pt x="191068" y="3044588"/>
                    <a:pt x="382137" y="3041176"/>
                    <a:pt x="573206" y="3007057"/>
                  </a:cubicBezTo>
                  <a:cubicBezTo>
                    <a:pt x="764275" y="2972938"/>
                    <a:pt x="921224" y="2936544"/>
                    <a:pt x="1146412" y="2843284"/>
                  </a:cubicBezTo>
                  <a:cubicBezTo>
                    <a:pt x="1371600" y="2750024"/>
                    <a:pt x="1796955" y="2524836"/>
                    <a:pt x="1924334" y="2447499"/>
                  </a:cubicBezTo>
                  <a:cubicBezTo>
                    <a:pt x="2051713" y="2370162"/>
                    <a:pt x="1937981" y="2456597"/>
                    <a:pt x="1910686" y="2379260"/>
                  </a:cubicBezTo>
                  <a:cubicBezTo>
                    <a:pt x="1883391" y="2301923"/>
                    <a:pt x="1799230" y="2151797"/>
                    <a:pt x="1760561" y="1983475"/>
                  </a:cubicBezTo>
                  <a:cubicBezTo>
                    <a:pt x="1721892" y="1815153"/>
                    <a:pt x="1692322" y="1667302"/>
                    <a:pt x="1678674" y="1369326"/>
                  </a:cubicBezTo>
                  <a:cubicBezTo>
                    <a:pt x="1665026" y="1071350"/>
                    <a:pt x="1685498" y="391236"/>
                    <a:pt x="1678674" y="195618"/>
                  </a:cubicBezTo>
                  <a:cubicBezTo>
                    <a:pt x="1671850" y="0"/>
                    <a:pt x="1671850" y="159224"/>
                    <a:pt x="1637731" y="195618"/>
                  </a:cubicBezTo>
                  <a:cubicBezTo>
                    <a:pt x="1603612" y="232012"/>
                    <a:pt x="1562669" y="286604"/>
                    <a:pt x="1473958" y="413983"/>
                  </a:cubicBezTo>
                  <a:cubicBezTo>
                    <a:pt x="1385248" y="541362"/>
                    <a:pt x="1230573" y="766550"/>
                    <a:pt x="1105468" y="959893"/>
                  </a:cubicBezTo>
                  <a:cubicBezTo>
                    <a:pt x="980363" y="1153236"/>
                    <a:pt x="839337" y="1362502"/>
                    <a:pt x="723331" y="1574042"/>
                  </a:cubicBezTo>
                  <a:cubicBezTo>
                    <a:pt x="607325" y="1785582"/>
                    <a:pt x="529988" y="1974377"/>
                    <a:pt x="409433" y="2229135"/>
                  </a:cubicBezTo>
                  <a:cubicBezTo>
                    <a:pt x="288878" y="2483893"/>
                    <a:pt x="144439" y="2793242"/>
                    <a:pt x="0" y="3102591"/>
                  </a:cubicBezTo>
                </a:path>
              </a:pathLst>
            </a:custGeom>
            <a:gradFill flip="none" rotWithShape="1">
              <a:gsLst>
                <a:gs pos="0">
                  <a:srgbClr val="7030A0"/>
                </a:gs>
                <a:gs pos="0">
                  <a:schemeClr val="accent4">
                    <a:lumMod val="40000"/>
                    <a:lumOff val="60000"/>
                  </a:schemeClr>
                </a:gs>
                <a:gs pos="0">
                  <a:schemeClr val="accent4">
                    <a:lumMod val="20000"/>
                    <a:lumOff val="80000"/>
                  </a:schemeClr>
                </a:gs>
                <a:gs pos="0">
                  <a:schemeClr val="accent4">
                    <a:lumMod val="40000"/>
                    <a:lumOff val="60000"/>
                  </a:schemeClr>
                </a:gs>
                <a:gs pos="82000">
                  <a:schemeClr val="accent4"/>
                </a:gs>
                <a:gs pos="0">
                  <a:srgbClr val="FEE7F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395356" y="2481250"/>
              <a:ext cx="1672805" cy="592649"/>
            </a:xfrm>
            <a:custGeom>
              <a:avLst/>
              <a:gdLst>
                <a:gd name="connsiteX0" fmla="*/ 0 w 2024419"/>
                <a:gd name="connsiteY0" fmla="*/ 889379 h 889379"/>
                <a:gd name="connsiteX1" fmla="*/ 859809 w 2024419"/>
                <a:gd name="connsiteY1" fmla="*/ 766549 h 889379"/>
                <a:gd name="connsiteX2" fmla="*/ 1337481 w 2024419"/>
                <a:gd name="connsiteY2" fmla="*/ 602776 h 889379"/>
                <a:gd name="connsiteX3" fmla="*/ 1924335 w 2024419"/>
                <a:gd name="connsiteY3" fmla="*/ 275230 h 889379"/>
                <a:gd name="connsiteX4" fmla="*/ 1937982 w 2024419"/>
                <a:gd name="connsiteY4" fmla="*/ 247934 h 889379"/>
                <a:gd name="connsiteX5" fmla="*/ 1514902 w 2024419"/>
                <a:gd name="connsiteY5" fmla="*/ 111457 h 889379"/>
                <a:gd name="connsiteX6" fmla="*/ 1105469 w 2024419"/>
                <a:gd name="connsiteY6" fmla="*/ 15922 h 889379"/>
                <a:gd name="connsiteX7" fmla="*/ 1064526 w 2024419"/>
                <a:gd name="connsiteY7" fmla="*/ 15922 h 889379"/>
                <a:gd name="connsiteX8" fmla="*/ 1023582 w 2024419"/>
                <a:gd name="connsiteY8" fmla="*/ 111457 h 889379"/>
                <a:gd name="connsiteX9" fmla="*/ 873457 w 2024419"/>
                <a:gd name="connsiteY9" fmla="*/ 329821 h 889379"/>
                <a:gd name="connsiteX10" fmla="*/ 477672 w 2024419"/>
                <a:gd name="connsiteY10" fmla="*/ 630071 h 889379"/>
                <a:gd name="connsiteX11" fmla="*/ 81887 w 2024419"/>
                <a:gd name="connsiteY11" fmla="*/ 848436 h 889379"/>
                <a:gd name="connsiteX12" fmla="*/ 81887 w 2024419"/>
                <a:gd name="connsiteY12" fmla="*/ 848436 h 889379"/>
                <a:gd name="connsiteX0" fmla="*/ 0 w 2024419"/>
                <a:gd name="connsiteY0" fmla="*/ 889379 h 889379"/>
                <a:gd name="connsiteX1" fmla="*/ 859809 w 2024419"/>
                <a:gd name="connsiteY1" fmla="*/ 766549 h 889379"/>
                <a:gd name="connsiteX2" fmla="*/ 1337481 w 2024419"/>
                <a:gd name="connsiteY2" fmla="*/ 602776 h 889379"/>
                <a:gd name="connsiteX3" fmla="*/ 1924335 w 2024419"/>
                <a:gd name="connsiteY3" fmla="*/ 275230 h 889379"/>
                <a:gd name="connsiteX4" fmla="*/ 1937982 w 2024419"/>
                <a:gd name="connsiteY4" fmla="*/ 247934 h 889379"/>
                <a:gd name="connsiteX5" fmla="*/ 1514902 w 2024419"/>
                <a:gd name="connsiteY5" fmla="*/ 111457 h 889379"/>
                <a:gd name="connsiteX6" fmla="*/ 1105469 w 2024419"/>
                <a:gd name="connsiteY6" fmla="*/ 15922 h 889379"/>
                <a:gd name="connsiteX7" fmla="*/ 1064526 w 2024419"/>
                <a:gd name="connsiteY7" fmla="*/ 15922 h 889379"/>
                <a:gd name="connsiteX8" fmla="*/ 1023582 w 2024419"/>
                <a:gd name="connsiteY8" fmla="*/ 111457 h 889379"/>
                <a:gd name="connsiteX9" fmla="*/ 873457 w 2024419"/>
                <a:gd name="connsiteY9" fmla="*/ 329821 h 889379"/>
                <a:gd name="connsiteX10" fmla="*/ 477672 w 2024419"/>
                <a:gd name="connsiteY10" fmla="*/ 630071 h 889379"/>
                <a:gd name="connsiteX11" fmla="*/ 81887 w 2024419"/>
                <a:gd name="connsiteY11" fmla="*/ 848436 h 889379"/>
                <a:gd name="connsiteX12" fmla="*/ 81887 w 2024419"/>
                <a:gd name="connsiteY12" fmla="*/ 848436 h 889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24419" h="889379">
                  <a:moveTo>
                    <a:pt x="0" y="889379"/>
                  </a:moveTo>
                  <a:cubicBezTo>
                    <a:pt x="318448" y="851847"/>
                    <a:pt x="636896" y="814316"/>
                    <a:pt x="859809" y="766549"/>
                  </a:cubicBezTo>
                  <a:cubicBezTo>
                    <a:pt x="1082723" y="718782"/>
                    <a:pt x="1160060" y="684662"/>
                    <a:pt x="1337481" y="602776"/>
                  </a:cubicBezTo>
                  <a:cubicBezTo>
                    <a:pt x="1514902" y="520890"/>
                    <a:pt x="1824251" y="334370"/>
                    <a:pt x="1924335" y="275230"/>
                  </a:cubicBezTo>
                  <a:cubicBezTo>
                    <a:pt x="2024419" y="216090"/>
                    <a:pt x="2006221" y="275230"/>
                    <a:pt x="1937982" y="247934"/>
                  </a:cubicBezTo>
                  <a:cubicBezTo>
                    <a:pt x="1869743" y="220638"/>
                    <a:pt x="1653654" y="150126"/>
                    <a:pt x="1514902" y="111457"/>
                  </a:cubicBezTo>
                  <a:cubicBezTo>
                    <a:pt x="1376150" y="72788"/>
                    <a:pt x="1180532" y="31844"/>
                    <a:pt x="1105469" y="15922"/>
                  </a:cubicBezTo>
                  <a:cubicBezTo>
                    <a:pt x="1030406" y="0"/>
                    <a:pt x="1078174" y="0"/>
                    <a:pt x="1064526" y="15922"/>
                  </a:cubicBezTo>
                  <a:cubicBezTo>
                    <a:pt x="1050878" y="31845"/>
                    <a:pt x="1055427" y="59141"/>
                    <a:pt x="1023582" y="111457"/>
                  </a:cubicBezTo>
                  <a:cubicBezTo>
                    <a:pt x="991737" y="163773"/>
                    <a:pt x="964442" y="243385"/>
                    <a:pt x="873457" y="329821"/>
                  </a:cubicBezTo>
                  <a:cubicBezTo>
                    <a:pt x="782472" y="416257"/>
                    <a:pt x="609600" y="543635"/>
                    <a:pt x="477672" y="630071"/>
                  </a:cubicBezTo>
                  <a:cubicBezTo>
                    <a:pt x="345744" y="716507"/>
                    <a:pt x="81887" y="848436"/>
                    <a:pt x="81887" y="848436"/>
                  </a:cubicBezTo>
                  <a:lnTo>
                    <a:pt x="81887" y="848436"/>
                  </a:lnTo>
                </a:path>
              </a:pathLst>
            </a:custGeom>
            <a:gradFill flip="none" rotWithShape="1">
              <a:gsLst>
                <a:gs pos="89000">
                  <a:srgbClr val="009242">
                    <a:alpha val="20000"/>
                  </a:srgbClr>
                </a:gs>
                <a:gs pos="0">
                  <a:srgbClr val="00B050"/>
                </a:gs>
                <a:gs pos="98000">
                  <a:srgbClr val="00602B"/>
                </a:gs>
                <a:gs pos="0">
                  <a:srgbClr val="00602B"/>
                </a:gs>
                <a:gs pos="0">
                  <a:srgbClr val="00602B"/>
                </a:gs>
                <a:gs pos="0">
                  <a:srgbClr val="00B050"/>
                </a:gs>
                <a:gs pos="3000">
                  <a:srgbClr val="00B05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1282507" y="1059498"/>
              <a:ext cx="740545" cy="1588481"/>
            </a:xfrm>
            <a:custGeom>
              <a:avLst/>
              <a:gdLst>
                <a:gd name="connsiteX0" fmla="*/ 18197 w 896203"/>
                <a:gd name="connsiteY0" fmla="*/ 2108579 h 2383809"/>
                <a:gd name="connsiteX1" fmla="*/ 222914 w 896203"/>
                <a:gd name="connsiteY1" fmla="*/ 1903863 h 2383809"/>
                <a:gd name="connsiteX2" fmla="*/ 332096 w 896203"/>
                <a:gd name="connsiteY2" fmla="*/ 1603612 h 2383809"/>
                <a:gd name="connsiteX3" fmla="*/ 495869 w 896203"/>
                <a:gd name="connsiteY3" fmla="*/ 921224 h 2383809"/>
                <a:gd name="connsiteX4" fmla="*/ 618699 w 896203"/>
                <a:gd name="connsiteY4" fmla="*/ 170597 h 2383809"/>
                <a:gd name="connsiteX5" fmla="*/ 632347 w 896203"/>
                <a:gd name="connsiteY5" fmla="*/ 156949 h 2383809"/>
                <a:gd name="connsiteX6" fmla="*/ 632347 w 896203"/>
                <a:gd name="connsiteY6" fmla="*/ 1112292 h 2383809"/>
                <a:gd name="connsiteX7" fmla="*/ 686938 w 896203"/>
                <a:gd name="connsiteY7" fmla="*/ 1740089 h 2383809"/>
                <a:gd name="connsiteX8" fmla="*/ 837063 w 896203"/>
                <a:gd name="connsiteY8" fmla="*/ 2245057 h 2383809"/>
                <a:gd name="connsiteX9" fmla="*/ 891654 w 896203"/>
                <a:gd name="connsiteY9" fmla="*/ 2354239 h 2383809"/>
                <a:gd name="connsiteX10" fmla="*/ 864359 w 896203"/>
                <a:gd name="connsiteY10" fmla="*/ 2381534 h 2383809"/>
                <a:gd name="connsiteX11" fmla="*/ 755177 w 896203"/>
                <a:gd name="connsiteY11" fmla="*/ 2340591 h 2383809"/>
                <a:gd name="connsiteX12" fmla="*/ 468574 w 896203"/>
                <a:gd name="connsiteY12" fmla="*/ 2245057 h 2383809"/>
                <a:gd name="connsiteX13" fmla="*/ 113732 w 896203"/>
                <a:gd name="connsiteY13" fmla="*/ 2163170 h 2383809"/>
                <a:gd name="connsiteX14" fmla="*/ 18197 w 896203"/>
                <a:gd name="connsiteY14" fmla="*/ 2108579 h 2383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96203" h="2383809">
                  <a:moveTo>
                    <a:pt x="18197" y="2108579"/>
                  </a:moveTo>
                  <a:cubicBezTo>
                    <a:pt x="36394" y="2065361"/>
                    <a:pt x="170598" y="1988024"/>
                    <a:pt x="222914" y="1903863"/>
                  </a:cubicBezTo>
                  <a:cubicBezTo>
                    <a:pt x="275231" y="1819702"/>
                    <a:pt x="286604" y="1767385"/>
                    <a:pt x="332096" y="1603612"/>
                  </a:cubicBezTo>
                  <a:cubicBezTo>
                    <a:pt x="377589" y="1439839"/>
                    <a:pt x="448102" y="1160060"/>
                    <a:pt x="495869" y="921224"/>
                  </a:cubicBezTo>
                  <a:cubicBezTo>
                    <a:pt x="543636" y="682388"/>
                    <a:pt x="595953" y="297976"/>
                    <a:pt x="618699" y="170597"/>
                  </a:cubicBezTo>
                  <a:cubicBezTo>
                    <a:pt x="641445" y="43218"/>
                    <a:pt x="630072" y="0"/>
                    <a:pt x="632347" y="156949"/>
                  </a:cubicBezTo>
                  <a:cubicBezTo>
                    <a:pt x="634622" y="313898"/>
                    <a:pt x="623249" y="848435"/>
                    <a:pt x="632347" y="1112292"/>
                  </a:cubicBezTo>
                  <a:cubicBezTo>
                    <a:pt x="641445" y="1376149"/>
                    <a:pt x="652819" y="1551295"/>
                    <a:pt x="686938" y="1740089"/>
                  </a:cubicBezTo>
                  <a:cubicBezTo>
                    <a:pt x="721057" y="1928883"/>
                    <a:pt x="802944" y="2142699"/>
                    <a:pt x="837063" y="2245057"/>
                  </a:cubicBezTo>
                  <a:cubicBezTo>
                    <a:pt x="871182" y="2347415"/>
                    <a:pt x="887105" y="2331493"/>
                    <a:pt x="891654" y="2354239"/>
                  </a:cubicBezTo>
                  <a:cubicBezTo>
                    <a:pt x="896203" y="2376985"/>
                    <a:pt x="887105" y="2383809"/>
                    <a:pt x="864359" y="2381534"/>
                  </a:cubicBezTo>
                  <a:cubicBezTo>
                    <a:pt x="841613" y="2379259"/>
                    <a:pt x="821141" y="2363337"/>
                    <a:pt x="755177" y="2340591"/>
                  </a:cubicBezTo>
                  <a:cubicBezTo>
                    <a:pt x="689213" y="2317845"/>
                    <a:pt x="575481" y="2274627"/>
                    <a:pt x="468574" y="2245057"/>
                  </a:cubicBezTo>
                  <a:cubicBezTo>
                    <a:pt x="361667" y="2215487"/>
                    <a:pt x="188795" y="2181367"/>
                    <a:pt x="113732" y="2163170"/>
                  </a:cubicBezTo>
                  <a:cubicBezTo>
                    <a:pt x="38669" y="2144973"/>
                    <a:pt x="0" y="2151797"/>
                    <a:pt x="18197" y="2108579"/>
                  </a:cubicBezTo>
                  <a:close/>
                </a:path>
              </a:pathLst>
            </a:custGeom>
            <a:gradFill flip="none" rotWithShape="1">
              <a:gsLst>
                <a:gs pos="1000">
                  <a:schemeClr val="tx2">
                    <a:lumMod val="60000"/>
                    <a:lumOff val="40000"/>
                    <a:alpha val="42000"/>
                  </a:schemeClr>
                </a:gs>
                <a:gs pos="0">
                  <a:srgbClr val="0047FF">
                    <a:alpha val="33000"/>
                  </a:srgbClr>
                </a:gs>
                <a:gs pos="100000">
                  <a:srgbClr val="0000CC">
                    <a:alpha val="40000"/>
                  </a:srgbClr>
                </a:gs>
                <a:gs pos="91000">
                  <a:srgbClr val="0047FF">
                    <a:alpha val="20000"/>
                  </a:srgbClr>
                </a:gs>
                <a:gs pos="69000">
                  <a:srgbClr val="0070C0">
                    <a:alpha val="60000"/>
                  </a:srgbClr>
                </a:gs>
                <a:gs pos="100000">
                  <a:srgbClr val="0047FF">
                    <a:alpha val="0"/>
                  </a:srgbClr>
                </a:gs>
                <a:gs pos="100000">
                  <a:srgbClr val="0070C0">
                    <a:alpha val="0"/>
                  </a:srgbClr>
                </a:gs>
                <a:gs pos="100000">
                  <a:srgbClr val="0047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449865" y="1112548"/>
              <a:ext cx="1358918" cy="2018947"/>
            </a:xfrm>
            <a:custGeom>
              <a:avLst/>
              <a:gdLst>
                <a:gd name="connsiteX0" fmla="*/ 50042 w 1678675"/>
                <a:gd name="connsiteY0" fmla="*/ 2916072 h 2986586"/>
                <a:gd name="connsiteX1" fmla="*/ 705135 w 1678675"/>
                <a:gd name="connsiteY1" fmla="*/ 2492992 h 2986586"/>
                <a:gd name="connsiteX2" fmla="*/ 991738 w 1678675"/>
                <a:gd name="connsiteY2" fmla="*/ 2220037 h 2986586"/>
                <a:gd name="connsiteX3" fmla="*/ 1046329 w 1678675"/>
                <a:gd name="connsiteY3" fmla="*/ 2028968 h 2986586"/>
                <a:gd name="connsiteX4" fmla="*/ 1114567 w 1678675"/>
                <a:gd name="connsiteY4" fmla="*/ 1988025 h 2986586"/>
                <a:gd name="connsiteX5" fmla="*/ 1291988 w 1678675"/>
                <a:gd name="connsiteY5" fmla="*/ 1742365 h 2986586"/>
                <a:gd name="connsiteX6" fmla="*/ 1442114 w 1678675"/>
                <a:gd name="connsiteY6" fmla="*/ 1264693 h 2986586"/>
                <a:gd name="connsiteX7" fmla="*/ 1605887 w 1678675"/>
                <a:gd name="connsiteY7" fmla="*/ 445828 h 2986586"/>
                <a:gd name="connsiteX8" fmla="*/ 1674126 w 1678675"/>
                <a:gd name="connsiteY8" fmla="*/ 63690 h 2986586"/>
                <a:gd name="connsiteX9" fmla="*/ 1633182 w 1678675"/>
                <a:gd name="connsiteY9" fmla="*/ 63690 h 2986586"/>
                <a:gd name="connsiteX10" fmla="*/ 1592239 w 1678675"/>
                <a:gd name="connsiteY10" fmla="*/ 131929 h 2986586"/>
                <a:gd name="connsiteX11" fmla="*/ 1182806 w 1678675"/>
                <a:gd name="connsiteY11" fmla="*/ 746078 h 2986586"/>
                <a:gd name="connsiteX12" fmla="*/ 759726 w 1678675"/>
                <a:gd name="connsiteY12" fmla="*/ 1401171 h 2986586"/>
                <a:gd name="connsiteX13" fmla="*/ 404884 w 1678675"/>
                <a:gd name="connsiteY13" fmla="*/ 2069911 h 2986586"/>
                <a:gd name="connsiteX14" fmla="*/ 50042 w 1678675"/>
                <a:gd name="connsiteY14" fmla="*/ 2916072 h 2986586"/>
                <a:gd name="connsiteX0" fmla="*/ 15922 w 1644555"/>
                <a:gd name="connsiteY0" fmla="*/ 2916072 h 3029803"/>
                <a:gd name="connsiteX1" fmla="*/ 275230 w 1644555"/>
                <a:gd name="connsiteY1" fmla="*/ 2752300 h 3029803"/>
                <a:gd name="connsiteX2" fmla="*/ 957618 w 1644555"/>
                <a:gd name="connsiteY2" fmla="*/ 2220037 h 3029803"/>
                <a:gd name="connsiteX3" fmla="*/ 1012209 w 1644555"/>
                <a:gd name="connsiteY3" fmla="*/ 2028968 h 3029803"/>
                <a:gd name="connsiteX4" fmla="*/ 1080447 w 1644555"/>
                <a:gd name="connsiteY4" fmla="*/ 1988025 h 3029803"/>
                <a:gd name="connsiteX5" fmla="*/ 1257868 w 1644555"/>
                <a:gd name="connsiteY5" fmla="*/ 1742365 h 3029803"/>
                <a:gd name="connsiteX6" fmla="*/ 1407994 w 1644555"/>
                <a:gd name="connsiteY6" fmla="*/ 1264693 h 3029803"/>
                <a:gd name="connsiteX7" fmla="*/ 1571767 w 1644555"/>
                <a:gd name="connsiteY7" fmla="*/ 445828 h 3029803"/>
                <a:gd name="connsiteX8" fmla="*/ 1640006 w 1644555"/>
                <a:gd name="connsiteY8" fmla="*/ 63690 h 3029803"/>
                <a:gd name="connsiteX9" fmla="*/ 1599062 w 1644555"/>
                <a:gd name="connsiteY9" fmla="*/ 63690 h 3029803"/>
                <a:gd name="connsiteX10" fmla="*/ 1558119 w 1644555"/>
                <a:gd name="connsiteY10" fmla="*/ 131929 h 3029803"/>
                <a:gd name="connsiteX11" fmla="*/ 1148686 w 1644555"/>
                <a:gd name="connsiteY11" fmla="*/ 746078 h 3029803"/>
                <a:gd name="connsiteX12" fmla="*/ 725606 w 1644555"/>
                <a:gd name="connsiteY12" fmla="*/ 1401171 h 3029803"/>
                <a:gd name="connsiteX13" fmla="*/ 370764 w 1644555"/>
                <a:gd name="connsiteY13" fmla="*/ 2069911 h 3029803"/>
                <a:gd name="connsiteX14" fmla="*/ 15922 w 1644555"/>
                <a:gd name="connsiteY14" fmla="*/ 2916072 h 3029803"/>
                <a:gd name="connsiteX0" fmla="*/ 15922 w 1644555"/>
                <a:gd name="connsiteY0" fmla="*/ 2916072 h 3029803"/>
                <a:gd name="connsiteX1" fmla="*/ 275230 w 1644555"/>
                <a:gd name="connsiteY1" fmla="*/ 2752300 h 3029803"/>
                <a:gd name="connsiteX2" fmla="*/ 752902 w 1644555"/>
                <a:gd name="connsiteY2" fmla="*/ 2424754 h 3029803"/>
                <a:gd name="connsiteX3" fmla="*/ 1012209 w 1644555"/>
                <a:gd name="connsiteY3" fmla="*/ 2028968 h 3029803"/>
                <a:gd name="connsiteX4" fmla="*/ 1080447 w 1644555"/>
                <a:gd name="connsiteY4" fmla="*/ 1988025 h 3029803"/>
                <a:gd name="connsiteX5" fmla="*/ 1257868 w 1644555"/>
                <a:gd name="connsiteY5" fmla="*/ 1742365 h 3029803"/>
                <a:gd name="connsiteX6" fmla="*/ 1407994 w 1644555"/>
                <a:gd name="connsiteY6" fmla="*/ 1264693 h 3029803"/>
                <a:gd name="connsiteX7" fmla="*/ 1571767 w 1644555"/>
                <a:gd name="connsiteY7" fmla="*/ 445828 h 3029803"/>
                <a:gd name="connsiteX8" fmla="*/ 1640006 w 1644555"/>
                <a:gd name="connsiteY8" fmla="*/ 63690 h 3029803"/>
                <a:gd name="connsiteX9" fmla="*/ 1599062 w 1644555"/>
                <a:gd name="connsiteY9" fmla="*/ 63690 h 3029803"/>
                <a:gd name="connsiteX10" fmla="*/ 1558119 w 1644555"/>
                <a:gd name="connsiteY10" fmla="*/ 131929 h 3029803"/>
                <a:gd name="connsiteX11" fmla="*/ 1148686 w 1644555"/>
                <a:gd name="connsiteY11" fmla="*/ 746078 h 3029803"/>
                <a:gd name="connsiteX12" fmla="*/ 725606 w 1644555"/>
                <a:gd name="connsiteY12" fmla="*/ 1401171 h 3029803"/>
                <a:gd name="connsiteX13" fmla="*/ 370764 w 1644555"/>
                <a:gd name="connsiteY13" fmla="*/ 2069911 h 3029803"/>
                <a:gd name="connsiteX14" fmla="*/ 15922 w 1644555"/>
                <a:gd name="connsiteY14" fmla="*/ 2916072 h 3029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44555" h="3029803">
                  <a:moveTo>
                    <a:pt x="15922" y="2916072"/>
                  </a:moveTo>
                  <a:cubicBezTo>
                    <a:pt x="0" y="3029803"/>
                    <a:pt x="152400" y="2834186"/>
                    <a:pt x="275230" y="2752300"/>
                  </a:cubicBezTo>
                  <a:cubicBezTo>
                    <a:pt x="398060" y="2670414"/>
                    <a:pt x="630072" y="2545309"/>
                    <a:pt x="752902" y="2424754"/>
                  </a:cubicBezTo>
                  <a:cubicBezTo>
                    <a:pt x="875732" y="2304199"/>
                    <a:pt x="957618" y="2101756"/>
                    <a:pt x="1012209" y="2028968"/>
                  </a:cubicBezTo>
                  <a:cubicBezTo>
                    <a:pt x="1066800" y="1956180"/>
                    <a:pt x="1039504" y="2035792"/>
                    <a:pt x="1080447" y="1988025"/>
                  </a:cubicBezTo>
                  <a:cubicBezTo>
                    <a:pt x="1121390" y="1940258"/>
                    <a:pt x="1203277" y="1862920"/>
                    <a:pt x="1257868" y="1742365"/>
                  </a:cubicBezTo>
                  <a:cubicBezTo>
                    <a:pt x="1312459" y="1621810"/>
                    <a:pt x="1355678" y="1480782"/>
                    <a:pt x="1407994" y="1264693"/>
                  </a:cubicBezTo>
                  <a:cubicBezTo>
                    <a:pt x="1460310" y="1048604"/>
                    <a:pt x="1533098" y="645995"/>
                    <a:pt x="1571767" y="445828"/>
                  </a:cubicBezTo>
                  <a:cubicBezTo>
                    <a:pt x="1610436" y="245661"/>
                    <a:pt x="1635457" y="127380"/>
                    <a:pt x="1640006" y="63690"/>
                  </a:cubicBezTo>
                  <a:cubicBezTo>
                    <a:pt x="1644555" y="0"/>
                    <a:pt x="1612710" y="52317"/>
                    <a:pt x="1599062" y="63690"/>
                  </a:cubicBezTo>
                  <a:cubicBezTo>
                    <a:pt x="1585414" y="75063"/>
                    <a:pt x="1633182" y="18198"/>
                    <a:pt x="1558119" y="131929"/>
                  </a:cubicBezTo>
                  <a:cubicBezTo>
                    <a:pt x="1483056" y="245660"/>
                    <a:pt x="1287438" y="534538"/>
                    <a:pt x="1148686" y="746078"/>
                  </a:cubicBezTo>
                  <a:cubicBezTo>
                    <a:pt x="1009934" y="957618"/>
                    <a:pt x="855260" y="1180532"/>
                    <a:pt x="725606" y="1401171"/>
                  </a:cubicBezTo>
                  <a:cubicBezTo>
                    <a:pt x="595952" y="1621810"/>
                    <a:pt x="489045" y="1817428"/>
                    <a:pt x="370764" y="2069911"/>
                  </a:cubicBezTo>
                  <a:cubicBezTo>
                    <a:pt x="252483" y="2322394"/>
                    <a:pt x="31844" y="2802341"/>
                    <a:pt x="15922" y="291607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BEAC7"/>
                </a:gs>
                <a:gs pos="1000">
                  <a:srgbClr val="FEE7F2">
                    <a:alpha val="65000"/>
                  </a:srgbClr>
                </a:gs>
                <a:gs pos="71000">
                  <a:srgbClr val="FF2F2F">
                    <a:alpha val="53000"/>
                  </a:srgbClr>
                </a:gs>
                <a:gs pos="0">
                  <a:srgbClr val="FBA97D">
                    <a:alpha val="50000"/>
                  </a:srgbClr>
                </a:gs>
                <a:gs pos="43000">
                  <a:srgbClr val="FBD49C"/>
                </a:gs>
                <a:gs pos="100000">
                  <a:srgbClr val="FEE7F2"/>
                </a:gs>
              </a:gsLst>
              <a:path path="circl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i="1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2325" name="Group 407"/>
            <p:cNvGrpSpPr>
              <a:grpSpLocks/>
            </p:cNvGrpSpPr>
            <p:nvPr/>
          </p:nvGrpSpPr>
          <p:grpSpPr bwMode="auto">
            <a:xfrm>
              <a:off x="177417" y="981310"/>
              <a:ext cx="1968995" cy="2141090"/>
              <a:chOff x="1057831" y="1319551"/>
              <a:chExt cx="2382546" cy="3213144"/>
            </a:xfrm>
          </p:grpSpPr>
          <p:sp>
            <p:nvSpPr>
              <p:cNvPr id="133" name="Freeform 132"/>
              <p:cNvSpPr/>
              <p:nvPr/>
            </p:nvSpPr>
            <p:spPr bwMode="auto">
              <a:xfrm>
                <a:off x="1371024" y="2907945"/>
                <a:ext cx="1139397" cy="1566958"/>
              </a:xfrm>
              <a:custGeom>
                <a:avLst/>
                <a:gdLst>
                  <a:gd name="connsiteX0" fmla="*/ 1312606 w 1312606"/>
                  <a:gd name="connsiteY0" fmla="*/ 0 h 1932039"/>
                  <a:gd name="connsiteX1" fmla="*/ 811161 w 1312606"/>
                  <a:gd name="connsiteY1" fmla="*/ 619433 h 1932039"/>
                  <a:gd name="connsiteX2" fmla="*/ 0 w 1312606"/>
                  <a:gd name="connsiteY2" fmla="*/ 1932039 h 19320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12606" h="1932039">
                    <a:moveTo>
                      <a:pt x="1312606" y="0"/>
                    </a:moveTo>
                    <a:cubicBezTo>
                      <a:pt x="1171267" y="148713"/>
                      <a:pt x="1029929" y="297427"/>
                      <a:pt x="811161" y="619433"/>
                    </a:cubicBezTo>
                    <a:cubicBezTo>
                      <a:pt x="592393" y="941439"/>
                      <a:pt x="296196" y="1436739"/>
                      <a:pt x="0" y="1932039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4" name="Freeform 133"/>
              <p:cNvSpPr/>
              <p:nvPr/>
            </p:nvSpPr>
            <p:spPr bwMode="auto">
              <a:xfrm>
                <a:off x="1355653" y="1557693"/>
                <a:ext cx="1667786" cy="2905301"/>
              </a:xfrm>
              <a:custGeom>
                <a:avLst/>
                <a:gdLst>
                  <a:gd name="connsiteX0" fmla="*/ 1917291 w 1917291"/>
                  <a:gd name="connsiteY0" fmla="*/ 0 h 3583858"/>
                  <a:gd name="connsiteX1" fmla="*/ 899652 w 1917291"/>
                  <a:gd name="connsiteY1" fmla="*/ 1622322 h 3583858"/>
                  <a:gd name="connsiteX2" fmla="*/ 0 w 1917291"/>
                  <a:gd name="connsiteY2" fmla="*/ 3583858 h 35838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17291" h="3583858">
                    <a:moveTo>
                      <a:pt x="1917291" y="0"/>
                    </a:moveTo>
                    <a:cubicBezTo>
                      <a:pt x="1568246" y="512506"/>
                      <a:pt x="1219201" y="1025012"/>
                      <a:pt x="899652" y="1622322"/>
                    </a:cubicBezTo>
                    <a:cubicBezTo>
                      <a:pt x="580104" y="2219632"/>
                      <a:pt x="0" y="3583858"/>
                      <a:pt x="0" y="3583858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5" name="Oval 134"/>
              <p:cNvSpPr/>
              <p:nvPr/>
            </p:nvSpPr>
            <p:spPr bwMode="auto">
              <a:xfrm>
                <a:off x="2441250" y="2862698"/>
                <a:ext cx="132578" cy="12383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6" name="Freeform 135"/>
              <p:cNvSpPr/>
              <p:nvPr/>
            </p:nvSpPr>
            <p:spPr bwMode="auto">
              <a:xfrm>
                <a:off x="2383608" y="1581507"/>
                <a:ext cx="639831" cy="1995609"/>
              </a:xfrm>
              <a:custGeom>
                <a:avLst/>
                <a:gdLst>
                  <a:gd name="connsiteX0" fmla="*/ 0 w 737420"/>
                  <a:gd name="connsiteY0" fmla="*/ 2462980 h 2462980"/>
                  <a:gd name="connsiteX1" fmla="*/ 383458 w 737420"/>
                  <a:gd name="connsiteY1" fmla="*/ 1828800 h 2462980"/>
                  <a:gd name="connsiteX2" fmla="*/ 737420 w 737420"/>
                  <a:gd name="connsiteY2" fmla="*/ 0 h 2462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37420" h="2462980">
                    <a:moveTo>
                      <a:pt x="0" y="2462980"/>
                    </a:moveTo>
                    <a:cubicBezTo>
                      <a:pt x="130277" y="2351138"/>
                      <a:pt x="260555" y="2239297"/>
                      <a:pt x="383458" y="1828800"/>
                    </a:cubicBezTo>
                    <a:cubicBezTo>
                      <a:pt x="506361" y="1418303"/>
                      <a:pt x="621890" y="709151"/>
                      <a:pt x="737420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7" name="Freeform 136"/>
              <p:cNvSpPr/>
              <p:nvPr/>
            </p:nvSpPr>
            <p:spPr bwMode="auto">
              <a:xfrm>
                <a:off x="2387451" y="2896037"/>
                <a:ext cx="122970" cy="669173"/>
              </a:xfrm>
              <a:custGeom>
                <a:avLst/>
                <a:gdLst>
                  <a:gd name="connsiteX0" fmla="*/ 7374 w 140109"/>
                  <a:gd name="connsiteY0" fmla="*/ 825910 h 825910"/>
                  <a:gd name="connsiteX1" fmla="*/ 22122 w 140109"/>
                  <a:gd name="connsiteY1" fmla="*/ 501445 h 825910"/>
                  <a:gd name="connsiteX2" fmla="*/ 140109 w 140109"/>
                  <a:gd name="connsiteY2" fmla="*/ 0 h 825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0109" h="825910">
                    <a:moveTo>
                      <a:pt x="7374" y="825910"/>
                    </a:moveTo>
                    <a:cubicBezTo>
                      <a:pt x="3687" y="732503"/>
                      <a:pt x="0" y="639097"/>
                      <a:pt x="22122" y="501445"/>
                    </a:cubicBezTo>
                    <a:cubicBezTo>
                      <a:pt x="44245" y="363793"/>
                      <a:pt x="92177" y="181896"/>
                      <a:pt x="140109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8" name="Freeform 137"/>
              <p:cNvSpPr/>
              <p:nvPr/>
            </p:nvSpPr>
            <p:spPr bwMode="auto">
              <a:xfrm>
                <a:off x="2510421" y="1545787"/>
                <a:ext cx="551446" cy="1338344"/>
              </a:xfrm>
              <a:custGeom>
                <a:avLst/>
                <a:gdLst>
                  <a:gd name="connsiteX0" fmla="*/ 0 w 634181"/>
                  <a:gd name="connsiteY0" fmla="*/ 1651820 h 1651820"/>
                  <a:gd name="connsiteX1" fmla="*/ 206478 w 634181"/>
                  <a:gd name="connsiteY1" fmla="*/ 914400 h 1651820"/>
                  <a:gd name="connsiteX2" fmla="*/ 634181 w 634181"/>
                  <a:gd name="connsiteY2" fmla="*/ 0 h 1651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34181" h="1651820">
                    <a:moveTo>
                      <a:pt x="0" y="1651820"/>
                    </a:moveTo>
                    <a:cubicBezTo>
                      <a:pt x="50390" y="1420761"/>
                      <a:pt x="100781" y="1189703"/>
                      <a:pt x="206478" y="914400"/>
                    </a:cubicBezTo>
                    <a:cubicBezTo>
                      <a:pt x="312175" y="639097"/>
                      <a:pt x="473178" y="319548"/>
                      <a:pt x="634181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332" name="TextBox 70"/>
              <p:cNvSpPr txBox="1">
                <a:spLocks noChangeArrowheads="1"/>
              </p:cNvSpPr>
              <p:nvPr/>
            </p:nvSpPr>
            <p:spPr bwMode="auto">
              <a:xfrm>
                <a:off x="2183594" y="2379816"/>
                <a:ext cx="265113" cy="6928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i="1">
                    <a:latin typeface="Times New Roman" pitchFamily="18" charset="0"/>
                    <a:cs typeface="Times New Roman" pitchFamily="18" charset="0"/>
                  </a:rPr>
                  <a:t>k</a:t>
                </a:r>
              </a:p>
            </p:txBody>
          </p:sp>
          <p:sp>
            <p:nvSpPr>
              <p:cNvPr id="140" name="Oval 139"/>
              <p:cNvSpPr/>
              <p:nvPr/>
            </p:nvSpPr>
            <p:spPr bwMode="auto">
              <a:xfrm>
                <a:off x="2969639" y="1502922"/>
                <a:ext cx="132577" cy="12383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1" name="Freeform 140"/>
              <p:cNvSpPr/>
              <p:nvPr/>
            </p:nvSpPr>
            <p:spPr bwMode="auto">
              <a:xfrm>
                <a:off x="3033045" y="1581507"/>
                <a:ext cx="259391" cy="2233748"/>
              </a:xfrm>
              <a:custGeom>
                <a:avLst/>
                <a:gdLst>
                  <a:gd name="connsiteX0" fmla="*/ 299884 w 299884"/>
                  <a:gd name="connsiteY0" fmla="*/ 2757948 h 2757948"/>
                  <a:gd name="connsiteX1" fmla="*/ 49161 w 299884"/>
                  <a:gd name="connsiteY1" fmla="*/ 1814051 h 2757948"/>
                  <a:gd name="connsiteX2" fmla="*/ 4916 w 299884"/>
                  <a:gd name="connsiteY2" fmla="*/ 0 h 27579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9884" h="2757948">
                    <a:moveTo>
                      <a:pt x="299884" y="2757948"/>
                    </a:moveTo>
                    <a:cubicBezTo>
                      <a:pt x="199103" y="2515828"/>
                      <a:pt x="98322" y="2273709"/>
                      <a:pt x="49161" y="1814051"/>
                    </a:cubicBezTo>
                    <a:cubicBezTo>
                      <a:pt x="0" y="1354393"/>
                      <a:pt x="2458" y="677196"/>
                      <a:pt x="4916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2" name="Freeform 141"/>
              <p:cNvSpPr/>
              <p:nvPr/>
            </p:nvSpPr>
            <p:spPr bwMode="auto">
              <a:xfrm>
                <a:off x="1357574" y="3815255"/>
                <a:ext cx="1973291" cy="623925"/>
              </a:xfrm>
              <a:custGeom>
                <a:avLst/>
                <a:gdLst>
                  <a:gd name="connsiteX0" fmla="*/ 0 w 2271252"/>
                  <a:gd name="connsiteY0" fmla="*/ 766916 h 766916"/>
                  <a:gd name="connsiteX1" fmla="*/ 1120878 w 2271252"/>
                  <a:gd name="connsiteY1" fmla="*/ 589935 h 766916"/>
                  <a:gd name="connsiteX2" fmla="*/ 2271252 w 2271252"/>
                  <a:gd name="connsiteY2" fmla="*/ 0 h 7669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71252" h="766916">
                    <a:moveTo>
                      <a:pt x="0" y="766916"/>
                    </a:moveTo>
                    <a:cubicBezTo>
                      <a:pt x="371168" y="742335"/>
                      <a:pt x="742336" y="717754"/>
                      <a:pt x="1120878" y="589935"/>
                    </a:cubicBezTo>
                    <a:cubicBezTo>
                      <a:pt x="1499420" y="462116"/>
                      <a:pt x="1885336" y="231058"/>
                      <a:pt x="2271252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3" name="Freeform 142"/>
              <p:cNvSpPr/>
              <p:nvPr/>
            </p:nvSpPr>
            <p:spPr bwMode="auto">
              <a:xfrm>
                <a:off x="1371024" y="3553302"/>
                <a:ext cx="1037562" cy="895404"/>
              </a:xfrm>
              <a:custGeom>
                <a:avLst/>
                <a:gdLst>
                  <a:gd name="connsiteX0" fmla="*/ 1194619 w 1194619"/>
                  <a:gd name="connsiteY0" fmla="*/ 0 h 1106129"/>
                  <a:gd name="connsiteX1" fmla="*/ 899651 w 1194619"/>
                  <a:gd name="connsiteY1" fmla="*/ 457200 h 1106129"/>
                  <a:gd name="connsiteX2" fmla="*/ 0 w 1194619"/>
                  <a:gd name="connsiteY2" fmla="*/ 1106129 h 1106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94619" h="1106129">
                    <a:moveTo>
                      <a:pt x="1194619" y="0"/>
                    </a:moveTo>
                    <a:cubicBezTo>
                      <a:pt x="1146686" y="136422"/>
                      <a:pt x="1098754" y="272845"/>
                      <a:pt x="899651" y="457200"/>
                    </a:cubicBezTo>
                    <a:cubicBezTo>
                      <a:pt x="700548" y="641555"/>
                      <a:pt x="350274" y="873842"/>
                      <a:pt x="0" y="1106129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4" name="Freeform 143"/>
              <p:cNvSpPr/>
              <p:nvPr/>
            </p:nvSpPr>
            <p:spPr bwMode="auto">
              <a:xfrm>
                <a:off x="1330674" y="3936707"/>
                <a:ext cx="1346910" cy="538195"/>
              </a:xfrm>
              <a:custGeom>
                <a:avLst/>
                <a:gdLst>
                  <a:gd name="connsiteX0" fmla="*/ 0 w 1548581"/>
                  <a:gd name="connsiteY0" fmla="*/ 663677 h 663677"/>
                  <a:gd name="connsiteX1" fmla="*/ 899652 w 1548581"/>
                  <a:gd name="connsiteY1" fmla="*/ 353961 h 663677"/>
                  <a:gd name="connsiteX2" fmla="*/ 1548581 w 1548581"/>
                  <a:gd name="connsiteY2" fmla="*/ 0 h 663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48581" h="663677">
                    <a:moveTo>
                      <a:pt x="0" y="663677"/>
                    </a:moveTo>
                    <a:cubicBezTo>
                      <a:pt x="320777" y="564125"/>
                      <a:pt x="641555" y="464574"/>
                      <a:pt x="899652" y="353961"/>
                    </a:cubicBezTo>
                    <a:cubicBezTo>
                      <a:pt x="1157749" y="243348"/>
                      <a:pt x="1353165" y="121674"/>
                      <a:pt x="1548581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5" name="Oval 144"/>
              <p:cNvSpPr/>
              <p:nvPr/>
            </p:nvSpPr>
            <p:spPr bwMode="auto">
              <a:xfrm>
                <a:off x="1280717" y="4405841"/>
                <a:ext cx="134499" cy="12621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7" name="Oval 146"/>
              <p:cNvSpPr/>
              <p:nvPr/>
            </p:nvSpPr>
            <p:spPr bwMode="auto">
              <a:xfrm>
                <a:off x="2639156" y="3850977"/>
                <a:ext cx="132577" cy="12145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1" name="Freeform 150"/>
              <p:cNvSpPr/>
              <p:nvPr/>
            </p:nvSpPr>
            <p:spPr bwMode="auto">
              <a:xfrm>
                <a:off x="2395136" y="3589024"/>
                <a:ext cx="885772" cy="240520"/>
              </a:xfrm>
              <a:custGeom>
                <a:avLst/>
                <a:gdLst>
                  <a:gd name="connsiteX0" fmla="*/ 1017638 w 1017638"/>
                  <a:gd name="connsiteY0" fmla="*/ 294967 h 294967"/>
                  <a:gd name="connsiteX1" fmla="*/ 427703 w 1017638"/>
                  <a:gd name="connsiteY1" fmla="*/ 88490 h 294967"/>
                  <a:gd name="connsiteX2" fmla="*/ 0 w 1017638"/>
                  <a:gd name="connsiteY2" fmla="*/ 0 h 294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17638" h="294967">
                    <a:moveTo>
                      <a:pt x="1017638" y="294967"/>
                    </a:moveTo>
                    <a:cubicBezTo>
                      <a:pt x="807473" y="216309"/>
                      <a:pt x="597309" y="137651"/>
                      <a:pt x="427703" y="88490"/>
                    </a:cubicBezTo>
                    <a:cubicBezTo>
                      <a:pt x="258097" y="39329"/>
                      <a:pt x="129048" y="19664"/>
                      <a:pt x="0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2" name="Freeform 151"/>
              <p:cNvSpPr/>
              <p:nvPr/>
            </p:nvSpPr>
            <p:spPr bwMode="auto">
              <a:xfrm>
                <a:off x="2422036" y="3577116"/>
                <a:ext cx="255548" cy="335777"/>
              </a:xfrm>
              <a:custGeom>
                <a:avLst/>
                <a:gdLst>
                  <a:gd name="connsiteX0" fmla="*/ 0 w 294968"/>
                  <a:gd name="connsiteY0" fmla="*/ 0 h 412955"/>
                  <a:gd name="connsiteX1" fmla="*/ 58994 w 294968"/>
                  <a:gd name="connsiteY1" fmla="*/ 265471 h 412955"/>
                  <a:gd name="connsiteX2" fmla="*/ 294968 w 294968"/>
                  <a:gd name="connsiteY2" fmla="*/ 412955 h 412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4968" h="412955">
                    <a:moveTo>
                      <a:pt x="0" y="0"/>
                    </a:moveTo>
                    <a:cubicBezTo>
                      <a:pt x="4916" y="98322"/>
                      <a:pt x="9833" y="196645"/>
                      <a:pt x="58994" y="265471"/>
                    </a:cubicBezTo>
                    <a:cubicBezTo>
                      <a:pt x="108155" y="334297"/>
                      <a:pt x="201561" y="373626"/>
                      <a:pt x="294968" y="412955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342" name="TextBox 71"/>
              <p:cNvSpPr txBox="1">
                <a:spLocks noChangeArrowheads="1"/>
              </p:cNvSpPr>
              <p:nvPr/>
            </p:nvSpPr>
            <p:spPr bwMode="auto">
              <a:xfrm>
                <a:off x="2204211" y="3563310"/>
                <a:ext cx="265111" cy="6928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i="1">
                    <a:latin typeface="Times New Roman" pitchFamily="18" charset="0"/>
                    <a:cs typeface="Times New Roman" pitchFamily="18" charset="0"/>
                  </a:rPr>
                  <a:t>l</a:t>
                </a:r>
              </a:p>
            </p:txBody>
          </p:sp>
          <p:sp>
            <p:nvSpPr>
              <p:cNvPr id="157" name="Freeform 156"/>
              <p:cNvSpPr/>
              <p:nvPr/>
            </p:nvSpPr>
            <p:spPr bwMode="auto">
              <a:xfrm>
                <a:off x="2729462" y="3815255"/>
                <a:ext cx="551446" cy="121452"/>
              </a:xfrm>
              <a:custGeom>
                <a:avLst/>
                <a:gdLst>
                  <a:gd name="connsiteX0" fmla="*/ 0 w 634180"/>
                  <a:gd name="connsiteY0" fmla="*/ 147484 h 147484"/>
                  <a:gd name="connsiteX1" fmla="*/ 294967 w 634180"/>
                  <a:gd name="connsiteY1" fmla="*/ 73742 h 147484"/>
                  <a:gd name="connsiteX2" fmla="*/ 634180 w 634180"/>
                  <a:gd name="connsiteY2" fmla="*/ 0 h 147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34180" h="147484">
                    <a:moveTo>
                      <a:pt x="0" y="147484"/>
                    </a:moveTo>
                    <a:lnTo>
                      <a:pt x="294967" y="73742"/>
                    </a:lnTo>
                    <a:cubicBezTo>
                      <a:pt x="400664" y="49161"/>
                      <a:pt x="517422" y="24580"/>
                      <a:pt x="634180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8" name="Oval 157"/>
              <p:cNvSpPr/>
              <p:nvPr/>
            </p:nvSpPr>
            <p:spPr bwMode="auto">
              <a:xfrm>
                <a:off x="3234794" y="3758102"/>
                <a:ext cx="134499" cy="12383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9" name="Oval 158"/>
              <p:cNvSpPr/>
              <p:nvPr/>
            </p:nvSpPr>
            <p:spPr bwMode="auto">
              <a:xfrm>
                <a:off x="2341337" y="3510437"/>
                <a:ext cx="134499" cy="12383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346" name="TextBox 64"/>
              <p:cNvSpPr txBox="1">
                <a:spLocks noChangeArrowheads="1"/>
              </p:cNvSpPr>
              <p:nvPr/>
            </p:nvSpPr>
            <p:spPr bwMode="auto">
              <a:xfrm>
                <a:off x="2070883" y="3097208"/>
                <a:ext cx="265111" cy="6928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i="1">
                    <a:latin typeface="Times New Roman" pitchFamily="18" charset="0"/>
                    <a:cs typeface="Times New Roman" pitchFamily="18" charset="0"/>
                  </a:rPr>
                  <a:t>e</a:t>
                </a:r>
              </a:p>
            </p:txBody>
          </p:sp>
          <p:sp>
            <p:nvSpPr>
              <p:cNvPr id="12347" name="TextBox 70"/>
              <p:cNvSpPr txBox="1">
                <a:spLocks noChangeArrowheads="1"/>
              </p:cNvSpPr>
              <p:nvPr/>
            </p:nvSpPr>
            <p:spPr bwMode="auto">
              <a:xfrm>
                <a:off x="1057831" y="3819464"/>
                <a:ext cx="265113" cy="6928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i="1"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12348" name="TextBox 70"/>
              <p:cNvSpPr txBox="1">
                <a:spLocks noChangeArrowheads="1"/>
              </p:cNvSpPr>
              <p:nvPr/>
            </p:nvSpPr>
            <p:spPr bwMode="auto">
              <a:xfrm>
                <a:off x="3175264" y="3759557"/>
                <a:ext cx="265113" cy="6928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i="1">
                    <a:latin typeface="Times New Roman" pitchFamily="18" charset="0"/>
                    <a:cs typeface="Times New Roman" pitchFamily="18" charset="0"/>
                  </a:rPr>
                  <a:t>b</a:t>
                </a:r>
              </a:p>
            </p:txBody>
          </p:sp>
          <p:sp>
            <p:nvSpPr>
              <p:cNvPr id="12349" name="TextBox 70"/>
              <p:cNvSpPr txBox="1">
                <a:spLocks noChangeArrowheads="1"/>
              </p:cNvSpPr>
              <p:nvPr/>
            </p:nvSpPr>
            <p:spPr bwMode="auto">
              <a:xfrm>
                <a:off x="3123753" y="1319551"/>
                <a:ext cx="265113" cy="6928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i="1"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</p:grpSp>
      </p:grpSp>
      <p:sp>
        <p:nvSpPr>
          <p:cNvPr id="105" name="Rectangle 104"/>
          <p:cNvSpPr/>
          <p:nvPr/>
        </p:nvSpPr>
        <p:spPr>
          <a:xfrm>
            <a:off x="3711575" y="6605588"/>
            <a:ext cx="1597025" cy="2524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 11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6455390" y="3971498"/>
            <a:ext cx="2647666" cy="545911"/>
          </a:xfrm>
          <a:prstGeom prst="rect">
            <a:avLst/>
          </a:prstGeom>
          <a:solidFill>
            <a:schemeClr val="tx2">
              <a:lumMod val="20000"/>
              <a:lumOff val="80000"/>
              <a:alpha val="84000"/>
            </a:schemeClr>
          </a:solidFill>
          <a:ln w="3810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prstMaterial="dkEdge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Draw</a:t>
            </a:r>
            <a:r>
              <a:rPr lang="en-US" sz="2000" i="1" baseline="-25000" dirty="0" err="1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(1, 3, 3)  = True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  <p:bldP spid="92" grpId="0"/>
      <p:bldP spid="93" grpId="0"/>
      <p:bldP spid="94" grpId="0" animBg="1"/>
      <p:bldP spid="95" grpId="0" animBg="1"/>
      <p:bldP spid="96" grpId="0" animBg="1"/>
      <p:bldP spid="97" grpId="0" animBg="1"/>
      <p:bldP spid="1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55"/>
          <p:cNvGrpSpPr>
            <a:grpSpLocks/>
          </p:cNvGrpSpPr>
          <p:nvPr/>
        </p:nvGrpSpPr>
        <p:grpSpPr bwMode="auto">
          <a:xfrm>
            <a:off x="177800" y="981075"/>
            <a:ext cx="1968500" cy="2151063"/>
            <a:chOff x="177419" y="981312"/>
            <a:chExt cx="1968999" cy="2150183"/>
          </a:xfrm>
        </p:grpSpPr>
        <p:sp>
          <p:nvSpPr>
            <p:cNvPr id="176" name="Freeform 175"/>
            <p:cNvSpPr/>
            <p:nvPr/>
          </p:nvSpPr>
          <p:spPr>
            <a:xfrm>
              <a:off x="429190" y="1024636"/>
              <a:ext cx="1695358" cy="2067451"/>
            </a:xfrm>
            <a:custGeom>
              <a:avLst/>
              <a:gdLst>
                <a:gd name="connsiteX0" fmla="*/ 0 w 2051713"/>
                <a:gd name="connsiteY0" fmla="*/ 3048000 h 3102591"/>
                <a:gd name="connsiteX1" fmla="*/ 573206 w 2051713"/>
                <a:gd name="connsiteY1" fmla="*/ 3007057 h 3102591"/>
                <a:gd name="connsiteX2" fmla="*/ 1146412 w 2051713"/>
                <a:gd name="connsiteY2" fmla="*/ 2843284 h 3102591"/>
                <a:gd name="connsiteX3" fmla="*/ 1924334 w 2051713"/>
                <a:gd name="connsiteY3" fmla="*/ 2447499 h 3102591"/>
                <a:gd name="connsiteX4" fmla="*/ 1910686 w 2051713"/>
                <a:gd name="connsiteY4" fmla="*/ 2379260 h 3102591"/>
                <a:gd name="connsiteX5" fmla="*/ 1760561 w 2051713"/>
                <a:gd name="connsiteY5" fmla="*/ 1983475 h 3102591"/>
                <a:gd name="connsiteX6" fmla="*/ 1678674 w 2051713"/>
                <a:gd name="connsiteY6" fmla="*/ 1369326 h 3102591"/>
                <a:gd name="connsiteX7" fmla="*/ 1678674 w 2051713"/>
                <a:gd name="connsiteY7" fmla="*/ 195618 h 3102591"/>
                <a:gd name="connsiteX8" fmla="*/ 1637731 w 2051713"/>
                <a:gd name="connsiteY8" fmla="*/ 195618 h 3102591"/>
                <a:gd name="connsiteX9" fmla="*/ 1473958 w 2051713"/>
                <a:gd name="connsiteY9" fmla="*/ 413983 h 3102591"/>
                <a:gd name="connsiteX10" fmla="*/ 1105468 w 2051713"/>
                <a:gd name="connsiteY10" fmla="*/ 959893 h 3102591"/>
                <a:gd name="connsiteX11" fmla="*/ 723331 w 2051713"/>
                <a:gd name="connsiteY11" fmla="*/ 1574042 h 3102591"/>
                <a:gd name="connsiteX12" fmla="*/ 409433 w 2051713"/>
                <a:gd name="connsiteY12" fmla="*/ 2229135 h 3102591"/>
                <a:gd name="connsiteX13" fmla="*/ 0 w 2051713"/>
                <a:gd name="connsiteY13" fmla="*/ 3102591 h 3102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51713" h="3102591">
                  <a:moveTo>
                    <a:pt x="0" y="3048000"/>
                  </a:moveTo>
                  <a:cubicBezTo>
                    <a:pt x="191068" y="3044588"/>
                    <a:pt x="382137" y="3041176"/>
                    <a:pt x="573206" y="3007057"/>
                  </a:cubicBezTo>
                  <a:cubicBezTo>
                    <a:pt x="764275" y="2972938"/>
                    <a:pt x="921224" y="2936544"/>
                    <a:pt x="1146412" y="2843284"/>
                  </a:cubicBezTo>
                  <a:cubicBezTo>
                    <a:pt x="1371600" y="2750024"/>
                    <a:pt x="1796955" y="2524836"/>
                    <a:pt x="1924334" y="2447499"/>
                  </a:cubicBezTo>
                  <a:cubicBezTo>
                    <a:pt x="2051713" y="2370162"/>
                    <a:pt x="1937981" y="2456597"/>
                    <a:pt x="1910686" y="2379260"/>
                  </a:cubicBezTo>
                  <a:cubicBezTo>
                    <a:pt x="1883391" y="2301923"/>
                    <a:pt x="1799230" y="2151797"/>
                    <a:pt x="1760561" y="1983475"/>
                  </a:cubicBezTo>
                  <a:cubicBezTo>
                    <a:pt x="1721892" y="1815153"/>
                    <a:pt x="1692322" y="1667302"/>
                    <a:pt x="1678674" y="1369326"/>
                  </a:cubicBezTo>
                  <a:cubicBezTo>
                    <a:pt x="1665026" y="1071350"/>
                    <a:pt x="1685498" y="391236"/>
                    <a:pt x="1678674" y="195618"/>
                  </a:cubicBezTo>
                  <a:cubicBezTo>
                    <a:pt x="1671850" y="0"/>
                    <a:pt x="1671850" y="159224"/>
                    <a:pt x="1637731" y="195618"/>
                  </a:cubicBezTo>
                  <a:cubicBezTo>
                    <a:pt x="1603612" y="232012"/>
                    <a:pt x="1562669" y="286604"/>
                    <a:pt x="1473958" y="413983"/>
                  </a:cubicBezTo>
                  <a:cubicBezTo>
                    <a:pt x="1385248" y="541362"/>
                    <a:pt x="1230573" y="766550"/>
                    <a:pt x="1105468" y="959893"/>
                  </a:cubicBezTo>
                  <a:cubicBezTo>
                    <a:pt x="980363" y="1153236"/>
                    <a:pt x="839337" y="1362502"/>
                    <a:pt x="723331" y="1574042"/>
                  </a:cubicBezTo>
                  <a:cubicBezTo>
                    <a:pt x="607325" y="1785582"/>
                    <a:pt x="529988" y="1974377"/>
                    <a:pt x="409433" y="2229135"/>
                  </a:cubicBezTo>
                  <a:cubicBezTo>
                    <a:pt x="288878" y="2483893"/>
                    <a:pt x="144439" y="2793242"/>
                    <a:pt x="0" y="3102591"/>
                  </a:cubicBezTo>
                </a:path>
              </a:pathLst>
            </a:custGeom>
            <a:gradFill flip="none" rotWithShape="1">
              <a:gsLst>
                <a:gs pos="0">
                  <a:srgbClr val="7030A0"/>
                </a:gs>
                <a:gs pos="0">
                  <a:schemeClr val="accent4">
                    <a:lumMod val="40000"/>
                    <a:lumOff val="60000"/>
                  </a:schemeClr>
                </a:gs>
                <a:gs pos="0">
                  <a:schemeClr val="accent4">
                    <a:lumMod val="20000"/>
                    <a:lumOff val="80000"/>
                  </a:schemeClr>
                </a:gs>
                <a:gs pos="0">
                  <a:schemeClr val="accent4">
                    <a:lumMod val="40000"/>
                    <a:lumOff val="60000"/>
                  </a:schemeClr>
                </a:gs>
                <a:gs pos="82000">
                  <a:schemeClr val="accent4"/>
                </a:gs>
                <a:gs pos="0">
                  <a:srgbClr val="FEE7F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395356" y="2481250"/>
              <a:ext cx="1672805" cy="592649"/>
            </a:xfrm>
            <a:custGeom>
              <a:avLst/>
              <a:gdLst>
                <a:gd name="connsiteX0" fmla="*/ 0 w 2024419"/>
                <a:gd name="connsiteY0" fmla="*/ 889379 h 889379"/>
                <a:gd name="connsiteX1" fmla="*/ 859809 w 2024419"/>
                <a:gd name="connsiteY1" fmla="*/ 766549 h 889379"/>
                <a:gd name="connsiteX2" fmla="*/ 1337481 w 2024419"/>
                <a:gd name="connsiteY2" fmla="*/ 602776 h 889379"/>
                <a:gd name="connsiteX3" fmla="*/ 1924335 w 2024419"/>
                <a:gd name="connsiteY3" fmla="*/ 275230 h 889379"/>
                <a:gd name="connsiteX4" fmla="*/ 1937982 w 2024419"/>
                <a:gd name="connsiteY4" fmla="*/ 247934 h 889379"/>
                <a:gd name="connsiteX5" fmla="*/ 1514902 w 2024419"/>
                <a:gd name="connsiteY5" fmla="*/ 111457 h 889379"/>
                <a:gd name="connsiteX6" fmla="*/ 1105469 w 2024419"/>
                <a:gd name="connsiteY6" fmla="*/ 15922 h 889379"/>
                <a:gd name="connsiteX7" fmla="*/ 1064526 w 2024419"/>
                <a:gd name="connsiteY7" fmla="*/ 15922 h 889379"/>
                <a:gd name="connsiteX8" fmla="*/ 1023582 w 2024419"/>
                <a:gd name="connsiteY8" fmla="*/ 111457 h 889379"/>
                <a:gd name="connsiteX9" fmla="*/ 873457 w 2024419"/>
                <a:gd name="connsiteY9" fmla="*/ 329821 h 889379"/>
                <a:gd name="connsiteX10" fmla="*/ 477672 w 2024419"/>
                <a:gd name="connsiteY10" fmla="*/ 630071 h 889379"/>
                <a:gd name="connsiteX11" fmla="*/ 81887 w 2024419"/>
                <a:gd name="connsiteY11" fmla="*/ 848436 h 889379"/>
                <a:gd name="connsiteX12" fmla="*/ 81887 w 2024419"/>
                <a:gd name="connsiteY12" fmla="*/ 848436 h 889379"/>
                <a:gd name="connsiteX0" fmla="*/ 0 w 2024419"/>
                <a:gd name="connsiteY0" fmla="*/ 889379 h 889379"/>
                <a:gd name="connsiteX1" fmla="*/ 859809 w 2024419"/>
                <a:gd name="connsiteY1" fmla="*/ 766549 h 889379"/>
                <a:gd name="connsiteX2" fmla="*/ 1337481 w 2024419"/>
                <a:gd name="connsiteY2" fmla="*/ 602776 h 889379"/>
                <a:gd name="connsiteX3" fmla="*/ 1924335 w 2024419"/>
                <a:gd name="connsiteY3" fmla="*/ 275230 h 889379"/>
                <a:gd name="connsiteX4" fmla="*/ 1937982 w 2024419"/>
                <a:gd name="connsiteY4" fmla="*/ 247934 h 889379"/>
                <a:gd name="connsiteX5" fmla="*/ 1514902 w 2024419"/>
                <a:gd name="connsiteY5" fmla="*/ 111457 h 889379"/>
                <a:gd name="connsiteX6" fmla="*/ 1105469 w 2024419"/>
                <a:gd name="connsiteY6" fmla="*/ 15922 h 889379"/>
                <a:gd name="connsiteX7" fmla="*/ 1064526 w 2024419"/>
                <a:gd name="connsiteY7" fmla="*/ 15922 h 889379"/>
                <a:gd name="connsiteX8" fmla="*/ 1023582 w 2024419"/>
                <a:gd name="connsiteY8" fmla="*/ 111457 h 889379"/>
                <a:gd name="connsiteX9" fmla="*/ 873457 w 2024419"/>
                <a:gd name="connsiteY9" fmla="*/ 329821 h 889379"/>
                <a:gd name="connsiteX10" fmla="*/ 477672 w 2024419"/>
                <a:gd name="connsiteY10" fmla="*/ 630071 h 889379"/>
                <a:gd name="connsiteX11" fmla="*/ 81887 w 2024419"/>
                <a:gd name="connsiteY11" fmla="*/ 848436 h 889379"/>
                <a:gd name="connsiteX12" fmla="*/ 81887 w 2024419"/>
                <a:gd name="connsiteY12" fmla="*/ 848436 h 889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24419" h="889379">
                  <a:moveTo>
                    <a:pt x="0" y="889379"/>
                  </a:moveTo>
                  <a:cubicBezTo>
                    <a:pt x="318448" y="851847"/>
                    <a:pt x="636896" y="814316"/>
                    <a:pt x="859809" y="766549"/>
                  </a:cubicBezTo>
                  <a:cubicBezTo>
                    <a:pt x="1082723" y="718782"/>
                    <a:pt x="1160060" y="684662"/>
                    <a:pt x="1337481" y="602776"/>
                  </a:cubicBezTo>
                  <a:cubicBezTo>
                    <a:pt x="1514902" y="520890"/>
                    <a:pt x="1824251" y="334370"/>
                    <a:pt x="1924335" y="275230"/>
                  </a:cubicBezTo>
                  <a:cubicBezTo>
                    <a:pt x="2024419" y="216090"/>
                    <a:pt x="2006221" y="275230"/>
                    <a:pt x="1937982" y="247934"/>
                  </a:cubicBezTo>
                  <a:cubicBezTo>
                    <a:pt x="1869743" y="220638"/>
                    <a:pt x="1653654" y="150126"/>
                    <a:pt x="1514902" y="111457"/>
                  </a:cubicBezTo>
                  <a:cubicBezTo>
                    <a:pt x="1376150" y="72788"/>
                    <a:pt x="1180532" y="31844"/>
                    <a:pt x="1105469" y="15922"/>
                  </a:cubicBezTo>
                  <a:cubicBezTo>
                    <a:pt x="1030406" y="0"/>
                    <a:pt x="1078174" y="0"/>
                    <a:pt x="1064526" y="15922"/>
                  </a:cubicBezTo>
                  <a:cubicBezTo>
                    <a:pt x="1050878" y="31845"/>
                    <a:pt x="1055427" y="59141"/>
                    <a:pt x="1023582" y="111457"/>
                  </a:cubicBezTo>
                  <a:cubicBezTo>
                    <a:pt x="991737" y="163773"/>
                    <a:pt x="964442" y="243385"/>
                    <a:pt x="873457" y="329821"/>
                  </a:cubicBezTo>
                  <a:cubicBezTo>
                    <a:pt x="782472" y="416257"/>
                    <a:pt x="609600" y="543635"/>
                    <a:pt x="477672" y="630071"/>
                  </a:cubicBezTo>
                  <a:cubicBezTo>
                    <a:pt x="345744" y="716507"/>
                    <a:pt x="81887" y="848436"/>
                    <a:pt x="81887" y="848436"/>
                  </a:cubicBezTo>
                  <a:lnTo>
                    <a:pt x="81887" y="848436"/>
                  </a:lnTo>
                </a:path>
              </a:pathLst>
            </a:custGeom>
            <a:gradFill flip="none" rotWithShape="1">
              <a:gsLst>
                <a:gs pos="89000">
                  <a:srgbClr val="009242">
                    <a:alpha val="20000"/>
                  </a:srgbClr>
                </a:gs>
                <a:gs pos="0">
                  <a:srgbClr val="00B050"/>
                </a:gs>
                <a:gs pos="98000">
                  <a:srgbClr val="00602B"/>
                </a:gs>
                <a:gs pos="0">
                  <a:srgbClr val="00602B"/>
                </a:gs>
                <a:gs pos="0">
                  <a:srgbClr val="00602B"/>
                </a:gs>
                <a:gs pos="0">
                  <a:srgbClr val="00B050"/>
                </a:gs>
                <a:gs pos="3000">
                  <a:srgbClr val="00B05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1282507" y="1059498"/>
              <a:ext cx="740545" cy="1588481"/>
            </a:xfrm>
            <a:custGeom>
              <a:avLst/>
              <a:gdLst>
                <a:gd name="connsiteX0" fmla="*/ 18197 w 896203"/>
                <a:gd name="connsiteY0" fmla="*/ 2108579 h 2383809"/>
                <a:gd name="connsiteX1" fmla="*/ 222914 w 896203"/>
                <a:gd name="connsiteY1" fmla="*/ 1903863 h 2383809"/>
                <a:gd name="connsiteX2" fmla="*/ 332096 w 896203"/>
                <a:gd name="connsiteY2" fmla="*/ 1603612 h 2383809"/>
                <a:gd name="connsiteX3" fmla="*/ 495869 w 896203"/>
                <a:gd name="connsiteY3" fmla="*/ 921224 h 2383809"/>
                <a:gd name="connsiteX4" fmla="*/ 618699 w 896203"/>
                <a:gd name="connsiteY4" fmla="*/ 170597 h 2383809"/>
                <a:gd name="connsiteX5" fmla="*/ 632347 w 896203"/>
                <a:gd name="connsiteY5" fmla="*/ 156949 h 2383809"/>
                <a:gd name="connsiteX6" fmla="*/ 632347 w 896203"/>
                <a:gd name="connsiteY6" fmla="*/ 1112292 h 2383809"/>
                <a:gd name="connsiteX7" fmla="*/ 686938 w 896203"/>
                <a:gd name="connsiteY7" fmla="*/ 1740089 h 2383809"/>
                <a:gd name="connsiteX8" fmla="*/ 837063 w 896203"/>
                <a:gd name="connsiteY8" fmla="*/ 2245057 h 2383809"/>
                <a:gd name="connsiteX9" fmla="*/ 891654 w 896203"/>
                <a:gd name="connsiteY9" fmla="*/ 2354239 h 2383809"/>
                <a:gd name="connsiteX10" fmla="*/ 864359 w 896203"/>
                <a:gd name="connsiteY10" fmla="*/ 2381534 h 2383809"/>
                <a:gd name="connsiteX11" fmla="*/ 755177 w 896203"/>
                <a:gd name="connsiteY11" fmla="*/ 2340591 h 2383809"/>
                <a:gd name="connsiteX12" fmla="*/ 468574 w 896203"/>
                <a:gd name="connsiteY12" fmla="*/ 2245057 h 2383809"/>
                <a:gd name="connsiteX13" fmla="*/ 113732 w 896203"/>
                <a:gd name="connsiteY13" fmla="*/ 2163170 h 2383809"/>
                <a:gd name="connsiteX14" fmla="*/ 18197 w 896203"/>
                <a:gd name="connsiteY14" fmla="*/ 2108579 h 2383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96203" h="2383809">
                  <a:moveTo>
                    <a:pt x="18197" y="2108579"/>
                  </a:moveTo>
                  <a:cubicBezTo>
                    <a:pt x="36394" y="2065361"/>
                    <a:pt x="170598" y="1988024"/>
                    <a:pt x="222914" y="1903863"/>
                  </a:cubicBezTo>
                  <a:cubicBezTo>
                    <a:pt x="275231" y="1819702"/>
                    <a:pt x="286604" y="1767385"/>
                    <a:pt x="332096" y="1603612"/>
                  </a:cubicBezTo>
                  <a:cubicBezTo>
                    <a:pt x="377589" y="1439839"/>
                    <a:pt x="448102" y="1160060"/>
                    <a:pt x="495869" y="921224"/>
                  </a:cubicBezTo>
                  <a:cubicBezTo>
                    <a:pt x="543636" y="682388"/>
                    <a:pt x="595953" y="297976"/>
                    <a:pt x="618699" y="170597"/>
                  </a:cubicBezTo>
                  <a:cubicBezTo>
                    <a:pt x="641445" y="43218"/>
                    <a:pt x="630072" y="0"/>
                    <a:pt x="632347" y="156949"/>
                  </a:cubicBezTo>
                  <a:cubicBezTo>
                    <a:pt x="634622" y="313898"/>
                    <a:pt x="623249" y="848435"/>
                    <a:pt x="632347" y="1112292"/>
                  </a:cubicBezTo>
                  <a:cubicBezTo>
                    <a:pt x="641445" y="1376149"/>
                    <a:pt x="652819" y="1551295"/>
                    <a:pt x="686938" y="1740089"/>
                  </a:cubicBezTo>
                  <a:cubicBezTo>
                    <a:pt x="721057" y="1928883"/>
                    <a:pt x="802944" y="2142699"/>
                    <a:pt x="837063" y="2245057"/>
                  </a:cubicBezTo>
                  <a:cubicBezTo>
                    <a:pt x="871182" y="2347415"/>
                    <a:pt x="887105" y="2331493"/>
                    <a:pt x="891654" y="2354239"/>
                  </a:cubicBezTo>
                  <a:cubicBezTo>
                    <a:pt x="896203" y="2376985"/>
                    <a:pt x="887105" y="2383809"/>
                    <a:pt x="864359" y="2381534"/>
                  </a:cubicBezTo>
                  <a:cubicBezTo>
                    <a:pt x="841613" y="2379259"/>
                    <a:pt x="821141" y="2363337"/>
                    <a:pt x="755177" y="2340591"/>
                  </a:cubicBezTo>
                  <a:cubicBezTo>
                    <a:pt x="689213" y="2317845"/>
                    <a:pt x="575481" y="2274627"/>
                    <a:pt x="468574" y="2245057"/>
                  </a:cubicBezTo>
                  <a:cubicBezTo>
                    <a:pt x="361667" y="2215487"/>
                    <a:pt x="188795" y="2181367"/>
                    <a:pt x="113732" y="2163170"/>
                  </a:cubicBezTo>
                  <a:cubicBezTo>
                    <a:pt x="38669" y="2144973"/>
                    <a:pt x="0" y="2151797"/>
                    <a:pt x="18197" y="2108579"/>
                  </a:cubicBezTo>
                  <a:close/>
                </a:path>
              </a:pathLst>
            </a:custGeom>
            <a:gradFill flip="none" rotWithShape="1">
              <a:gsLst>
                <a:gs pos="1000">
                  <a:schemeClr val="tx2">
                    <a:lumMod val="60000"/>
                    <a:lumOff val="40000"/>
                    <a:alpha val="42000"/>
                  </a:schemeClr>
                </a:gs>
                <a:gs pos="0">
                  <a:srgbClr val="0047FF">
                    <a:alpha val="33000"/>
                  </a:srgbClr>
                </a:gs>
                <a:gs pos="100000">
                  <a:srgbClr val="0000CC">
                    <a:alpha val="40000"/>
                  </a:srgbClr>
                </a:gs>
                <a:gs pos="91000">
                  <a:srgbClr val="0047FF">
                    <a:alpha val="20000"/>
                  </a:srgbClr>
                </a:gs>
                <a:gs pos="69000">
                  <a:srgbClr val="0070C0">
                    <a:alpha val="60000"/>
                  </a:srgbClr>
                </a:gs>
                <a:gs pos="100000">
                  <a:srgbClr val="0047FF">
                    <a:alpha val="0"/>
                  </a:srgbClr>
                </a:gs>
                <a:gs pos="100000">
                  <a:srgbClr val="0070C0">
                    <a:alpha val="0"/>
                  </a:srgbClr>
                </a:gs>
                <a:gs pos="100000">
                  <a:srgbClr val="0047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449865" y="1112548"/>
              <a:ext cx="1358918" cy="2018947"/>
            </a:xfrm>
            <a:custGeom>
              <a:avLst/>
              <a:gdLst>
                <a:gd name="connsiteX0" fmla="*/ 50042 w 1678675"/>
                <a:gd name="connsiteY0" fmla="*/ 2916072 h 2986586"/>
                <a:gd name="connsiteX1" fmla="*/ 705135 w 1678675"/>
                <a:gd name="connsiteY1" fmla="*/ 2492992 h 2986586"/>
                <a:gd name="connsiteX2" fmla="*/ 991738 w 1678675"/>
                <a:gd name="connsiteY2" fmla="*/ 2220037 h 2986586"/>
                <a:gd name="connsiteX3" fmla="*/ 1046329 w 1678675"/>
                <a:gd name="connsiteY3" fmla="*/ 2028968 h 2986586"/>
                <a:gd name="connsiteX4" fmla="*/ 1114567 w 1678675"/>
                <a:gd name="connsiteY4" fmla="*/ 1988025 h 2986586"/>
                <a:gd name="connsiteX5" fmla="*/ 1291988 w 1678675"/>
                <a:gd name="connsiteY5" fmla="*/ 1742365 h 2986586"/>
                <a:gd name="connsiteX6" fmla="*/ 1442114 w 1678675"/>
                <a:gd name="connsiteY6" fmla="*/ 1264693 h 2986586"/>
                <a:gd name="connsiteX7" fmla="*/ 1605887 w 1678675"/>
                <a:gd name="connsiteY7" fmla="*/ 445828 h 2986586"/>
                <a:gd name="connsiteX8" fmla="*/ 1674126 w 1678675"/>
                <a:gd name="connsiteY8" fmla="*/ 63690 h 2986586"/>
                <a:gd name="connsiteX9" fmla="*/ 1633182 w 1678675"/>
                <a:gd name="connsiteY9" fmla="*/ 63690 h 2986586"/>
                <a:gd name="connsiteX10" fmla="*/ 1592239 w 1678675"/>
                <a:gd name="connsiteY10" fmla="*/ 131929 h 2986586"/>
                <a:gd name="connsiteX11" fmla="*/ 1182806 w 1678675"/>
                <a:gd name="connsiteY11" fmla="*/ 746078 h 2986586"/>
                <a:gd name="connsiteX12" fmla="*/ 759726 w 1678675"/>
                <a:gd name="connsiteY12" fmla="*/ 1401171 h 2986586"/>
                <a:gd name="connsiteX13" fmla="*/ 404884 w 1678675"/>
                <a:gd name="connsiteY13" fmla="*/ 2069911 h 2986586"/>
                <a:gd name="connsiteX14" fmla="*/ 50042 w 1678675"/>
                <a:gd name="connsiteY14" fmla="*/ 2916072 h 2986586"/>
                <a:gd name="connsiteX0" fmla="*/ 15922 w 1644555"/>
                <a:gd name="connsiteY0" fmla="*/ 2916072 h 3029803"/>
                <a:gd name="connsiteX1" fmla="*/ 275230 w 1644555"/>
                <a:gd name="connsiteY1" fmla="*/ 2752300 h 3029803"/>
                <a:gd name="connsiteX2" fmla="*/ 957618 w 1644555"/>
                <a:gd name="connsiteY2" fmla="*/ 2220037 h 3029803"/>
                <a:gd name="connsiteX3" fmla="*/ 1012209 w 1644555"/>
                <a:gd name="connsiteY3" fmla="*/ 2028968 h 3029803"/>
                <a:gd name="connsiteX4" fmla="*/ 1080447 w 1644555"/>
                <a:gd name="connsiteY4" fmla="*/ 1988025 h 3029803"/>
                <a:gd name="connsiteX5" fmla="*/ 1257868 w 1644555"/>
                <a:gd name="connsiteY5" fmla="*/ 1742365 h 3029803"/>
                <a:gd name="connsiteX6" fmla="*/ 1407994 w 1644555"/>
                <a:gd name="connsiteY6" fmla="*/ 1264693 h 3029803"/>
                <a:gd name="connsiteX7" fmla="*/ 1571767 w 1644555"/>
                <a:gd name="connsiteY7" fmla="*/ 445828 h 3029803"/>
                <a:gd name="connsiteX8" fmla="*/ 1640006 w 1644555"/>
                <a:gd name="connsiteY8" fmla="*/ 63690 h 3029803"/>
                <a:gd name="connsiteX9" fmla="*/ 1599062 w 1644555"/>
                <a:gd name="connsiteY9" fmla="*/ 63690 h 3029803"/>
                <a:gd name="connsiteX10" fmla="*/ 1558119 w 1644555"/>
                <a:gd name="connsiteY10" fmla="*/ 131929 h 3029803"/>
                <a:gd name="connsiteX11" fmla="*/ 1148686 w 1644555"/>
                <a:gd name="connsiteY11" fmla="*/ 746078 h 3029803"/>
                <a:gd name="connsiteX12" fmla="*/ 725606 w 1644555"/>
                <a:gd name="connsiteY12" fmla="*/ 1401171 h 3029803"/>
                <a:gd name="connsiteX13" fmla="*/ 370764 w 1644555"/>
                <a:gd name="connsiteY13" fmla="*/ 2069911 h 3029803"/>
                <a:gd name="connsiteX14" fmla="*/ 15922 w 1644555"/>
                <a:gd name="connsiteY14" fmla="*/ 2916072 h 3029803"/>
                <a:gd name="connsiteX0" fmla="*/ 15922 w 1644555"/>
                <a:gd name="connsiteY0" fmla="*/ 2916072 h 3029803"/>
                <a:gd name="connsiteX1" fmla="*/ 275230 w 1644555"/>
                <a:gd name="connsiteY1" fmla="*/ 2752300 h 3029803"/>
                <a:gd name="connsiteX2" fmla="*/ 752902 w 1644555"/>
                <a:gd name="connsiteY2" fmla="*/ 2424754 h 3029803"/>
                <a:gd name="connsiteX3" fmla="*/ 1012209 w 1644555"/>
                <a:gd name="connsiteY3" fmla="*/ 2028968 h 3029803"/>
                <a:gd name="connsiteX4" fmla="*/ 1080447 w 1644555"/>
                <a:gd name="connsiteY4" fmla="*/ 1988025 h 3029803"/>
                <a:gd name="connsiteX5" fmla="*/ 1257868 w 1644555"/>
                <a:gd name="connsiteY5" fmla="*/ 1742365 h 3029803"/>
                <a:gd name="connsiteX6" fmla="*/ 1407994 w 1644555"/>
                <a:gd name="connsiteY6" fmla="*/ 1264693 h 3029803"/>
                <a:gd name="connsiteX7" fmla="*/ 1571767 w 1644555"/>
                <a:gd name="connsiteY7" fmla="*/ 445828 h 3029803"/>
                <a:gd name="connsiteX8" fmla="*/ 1640006 w 1644555"/>
                <a:gd name="connsiteY8" fmla="*/ 63690 h 3029803"/>
                <a:gd name="connsiteX9" fmla="*/ 1599062 w 1644555"/>
                <a:gd name="connsiteY9" fmla="*/ 63690 h 3029803"/>
                <a:gd name="connsiteX10" fmla="*/ 1558119 w 1644555"/>
                <a:gd name="connsiteY10" fmla="*/ 131929 h 3029803"/>
                <a:gd name="connsiteX11" fmla="*/ 1148686 w 1644555"/>
                <a:gd name="connsiteY11" fmla="*/ 746078 h 3029803"/>
                <a:gd name="connsiteX12" fmla="*/ 725606 w 1644555"/>
                <a:gd name="connsiteY12" fmla="*/ 1401171 h 3029803"/>
                <a:gd name="connsiteX13" fmla="*/ 370764 w 1644555"/>
                <a:gd name="connsiteY13" fmla="*/ 2069911 h 3029803"/>
                <a:gd name="connsiteX14" fmla="*/ 15922 w 1644555"/>
                <a:gd name="connsiteY14" fmla="*/ 2916072 h 3029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44555" h="3029803">
                  <a:moveTo>
                    <a:pt x="15922" y="2916072"/>
                  </a:moveTo>
                  <a:cubicBezTo>
                    <a:pt x="0" y="3029803"/>
                    <a:pt x="152400" y="2834186"/>
                    <a:pt x="275230" y="2752300"/>
                  </a:cubicBezTo>
                  <a:cubicBezTo>
                    <a:pt x="398060" y="2670414"/>
                    <a:pt x="630072" y="2545309"/>
                    <a:pt x="752902" y="2424754"/>
                  </a:cubicBezTo>
                  <a:cubicBezTo>
                    <a:pt x="875732" y="2304199"/>
                    <a:pt x="957618" y="2101756"/>
                    <a:pt x="1012209" y="2028968"/>
                  </a:cubicBezTo>
                  <a:cubicBezTo>
                    <a:pt x="1066800" y="1956180"/>
                    <a:pt x="1039504" y="2035792"/>
                    <a:pt x="1080447" y="1988025"/>
                  </a:cubicBezTo>
                  <a:cubicBezTo>
                    <a:pt x="1121390" y="1940258"/>
                    <a:pt x="1203277" y="1862920"/>
                    <a:pt x="1257868" y="1742365"/>
                  </a:cubicBezTo>
                  <a:cubicBezTo>
                    <a:pt x="1312459" y="1621810"/>
                    <a:pt x="1355678" y="1480782"/>
                    <a:pt x="1407994" y="1264693"/>
                  </a:cubicBezTo>
                  <a:cubicBezTo>
                    <a:pt x="1460310" y="1048604"/>
                    <a:pt x="1533098" y="645995"/>
                    <a:pt x="1571767" y="445828"/>
                  </a:cubicBezTo>
                  <a:cubicBezTo>
                    <a:pt x="1610436" y="245661"/>
                    <a:pt x="1635457" y="127380"/>
                    <a:pt x="1640006" y="63690"/>
                  </a:cubicBezTo>
                  <a:cubicBezTo>
                    <a:pt x="1644555" y="0"/>
                    <a:pt x="1612710" y="52317"/>
                    <a:pt x="1599062" y="63690"/>
                  </a:cubicBezTo>
                  <a:cubicBezTo>
                    <a:pt x="1585414" y="75063"/>
                    <a:pt x="1633182" y="18198"/>
                    <a:pt x="1558119" y="131929"/>
                  </a:cubicBezTo>
                  <a:cubicBezTo>
                    <a:pt x="1483056" y="245660"/>
                    <a:pt x="1287438" y="534538"/>
                    <a:pt x="1148686" y="746078"/>
                  </a:cubicBezTo>
                  <a:cubicBezTo>
                    <a:pt x="1009934" y="957618"/>
                    <a:pt x="855260" y="1180532"/>
                    <a:pt x="725606" y="1401171"/>
                  </a:cubicBezTo>
                  <a:cubicBezTo>
                    <a:pt x="595952" y="1621810"/>
                    <a:pt x="489045" y="1817428"/>
                    <a:pt x="370764" y="2069911"/>
                  </a:cubicBezTo>
                  <a:cubicBezTo>
                    <a:pt x="252483" y="2322394"/>
                    <a:pt x="31844" y="2802341"/>
                    <a:pt x="15922" y="291607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BEAC7"/>
                </a:gs>
                <a:gs pos="1000">
                  <a:srgbClr val="FEE7F2">
                    <a:alpha val="65000"/>
                  </a:srgbClr>
                </a:gs>
                <a:gs pos="71000">
                  <a:srgbClr val="FF2F2F">
                    <a:alpha val="53000"/>
                  </a:srgbClr>
                </a:gs>
                <a:gs pos="0">
                  <a:srgbClr val="FBA97D">
                    <a:alpha val="50000"/>
                  </a:srgbClr>
                </a:gs>
                <a:gs pos="43000">
                  <a:srgbClr val="FBD49C"/>
                </a:gs>
                <a:gs pos="100000">
                  <a:srgbClr val="FEE7F2"/>
                </a:gs>
              </a:gsLst>
              <a:path path="circl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i="1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3334" name="Group 407"/>
            <p:cNvGrpSpPr>
              <a:grpSpLocks/>
            </p:cNvGrpSpPr>
            <p:nvPr/>
          </p:nvGrpSpPr>
          <p:grpSpPr bwMode="auto">
            <a:xfrm>
              <a:off x="177419" y="981312"/>
              <a:ext cx="1968999" cy="2141090"/>
              <a:chOff x="1057831" y="1319551"/>
              <a:chExt cx="2382546" cy="3213144"/>
            </a:xfrm>
          </p:grpSpPr>
          <p:sp>
            <p:nvSpPr>
              <p:cNvPr id="589" name="Freeform 588"/>
              <p:cNvSpPr/>
              <p:nvPr/>
            </p:nvSpPr>
            <p:spPr bwMode="auto">
              <a:xfrm>
                <a:off x="1371021" y="2907942"/>
                <a:ext cx="1139394" cy="1566958"/>
              </a:xfrm>
              <a:custGeom>
                <a:avLst/>
                <a:gdLst>
                  <a:gd name="connsiteX0" fmla="*/ 1312606 w 1312606"/>
                  <a:gd name="connsiteY0" fmla="*/ 0 h 1932039"/>
                  <a:gd name="connsiteX1" fmla="*/ 811161 w 1312606"/>
                  <a:gd name="connsiteY1" fmla="*/ 619433 h 1932039"/>
                  <a:gd name="connsiteX2" fmla="*/ 0 w 1312606"/>
                  <a:gd name="connsiteY2" fmla="*/ 1932039 h 19320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12606" h="1932039">
                    <a:moveTo>
                      <a:pt x="1312606" y="0"/>
                    </a:moveTo>
                    <a:cubicBezTo>
                      <a:pt x="1171267" y="148713"/>
                      <a:pt x="1029929" y="297427"/>
                      <a:pt x="811161" y="619433"/>
                    </a:cubicBezTo>
                    <a:cubicBezTo>
                      <a:pt x="592393" y="941439"/>
                      <a:pt x="296196" y="1436739"/>
                      <a:pt x="0" y="1932039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90" name="Freeform 589"/>
              <p:cNvSpPr/>
              <p:nvPr/>
            </p:nvSpPr>
            <p:spPr bwMode="auto">
              <a:xfrm>
                <a:off x="1355650" y="1557690"/>
                <a:ext cx="1667782" cy="2905301"/>
              </a:xfrm>
              <a:custGeom>
                <a:avLst/>
                <a:gdLst>
                  <a:gd name="connsiteX0" fmla="*/ 1917291 w 1917291"/>
                  <a:gd name="connsiteY0" fmla="*/ 0 h 3583858"/>
                  <a:gd name="connsiteX1" fmla="*/ 899652 w 1917291"/>
                  <a:gd name="connsiteY1" fmla="*/ 1622322 h 3583858"/>
                  <a:gd name="connsiteX2" fmla="*/ 0 w 1917291"/>
                  <a:gd name="connsiteY2" fmla="*/ 3583858 h 35838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17291" h="3583858">
                    <a:moveTo>
                      <a:pt x="1917291" y="0"/>
                    </a:moveTo>
                    <a:cubicBezTo>
                      <a:pt x="1568246" y="512506"/>
                      <a:pt x="1219201" y="1025012"/>
                      <a:pt x="899652" y="1622322"/>
                    </a:cubicBezTo>
                    <a:cubicBezTo>
                      <a:pt x="580104" y="2219632"/>
                      <a:pt x="0" y="3583858"/>
                      <a:pt x="0" y="3583858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91" name="Oval 590"/>
              <p:cNvSpPr/>
              <p:nvPr/>
            </p:nvSpPr>
            <p:spPr bwMode="auto">
              <a:xfrm>
                <a:off x="2441245" y="2862695"/>
                <a:ext cx="132578" cy="12383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92" name="Freeform 591"/>
              <p:cNvSpPr/>
              <p:nvPr/>
            </p:nvSpPr>
            <p:spPr bwMode="auto">
              <a:xfrm>
                <a:off x="2383603" y="1581504"/>
                <a:ext cx="639829" cy="1995609"/>
              </a:xfrm>
              <a:custGeom>
                <a:avLst/>
                <a:gdLst>
                  <a:gd name="connsiteX0" fmla="*/ 0 w 737420"/>
                  <a:gd name="connsiteY0" fmla="*/ 2462980 h 2462980"/>
                  <a:gd name="connsiteX1" fmla="*/ 383458 w 737420"/>
                  <a:gd name="connsiteY1" fmla="*/ 1828800 h 2462980"/>
                  <a:gd name="connsiteX2" fmla="*/ 737420 w 737420"/>
                  <a:gd name="connsiteY2" fmla="*/ 0 h 2462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37420" h="2462980">
                    <a:moveTo>
                      <a:pt x="0" y="2462980"/>
                    </a:moveTo>
                    <a:cubicBezTo>
                      <a:pt x="130277" y="2351138"/>
                      <a:pt x="260555" y="2239297"/>
                      <a:pt x="383458" y="1828800"/>
                    </a:cubicBezTo>
                    <a:cubicBezTo>
                      <a:pt x="506361" y="1418303"/>
                      <a:pt x="621890" y="709151"/>
                      <a:pt x="737420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93" name="Freeform 592"/>
              <p:cNvSpPr/>
              <p:nvPr/>
            </p:nvSpPr>
            <p:spPr bwMode="auto">
              <a:xfrm>
                <a:off x="2387445" y="2896034"/>
                <a:ext cx="122970" cy="669173"/>
              </a:xfrm>
              <a:custGeom>
                <a:avLst/>
                <a:gdLst>
                  <a:gd name="connsiteX0" fmla="*/ 7374 w 140109"/>
                  <a:gd name="connsiteY0" fmla="*/ 825910 h 825910"/>
                  <a:gd name="connsiteX1" fmla="*/ 22122 w 140109"/>
                  <a:gd name="connsiteY1" fmla="*/ 501445 h 825910"/>
                  <a:gd name="connsiteX2" fmla="*/ 140109 w 140109"/>
                  <a:gd name="connsiteY2" fmla="*/ 0 h 825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0109" h="825910">
                    <a:moveTo>
                      <a:pt x="7374" y="825910"/>
                    </a:moveTo>
                    <a:cubicBezTo>
                      <a:pt x="3687" y="732503"/>
                      <a:pt x="0" y="639097"/>
                      <a:pt x="22122" y="501445"/>
                    </a:cubicBezTo>
                    <a:cubicBezTo>
                      <a:pt x="44245" y="363793"/>
                      <a:pt x="92177" y="181896"/>
                      <a:pt x="140109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94" name="Freeform 593"/>
              <p:cNvSpPr/>
              <p:nvPr/>
            </p:nvSpPr>
            <p:spPr bwMode="auto">
              <a:xfrm>
                <a:off x="2510415" y="1545784"/>
                <a:ext cx="551445" cy="1338344"/>
              </a:xfrm>
              <a:custGeom>
                <a:avLst/>
                <a:gdLst>
                  <a:gd name="connsiteX0" fmla="*/ 0 w 634181"/>
                  <a:gd name="connsiteY0" fmla="*/ 1651820 h 1651820"/>
                  <a:gd name="connsiteX1" fmla="*/ 206478 w 634181"/>
                  <a:gd name="connsiteY1" fmla="*/ 914400 h 1651820"/>
                  <a:gd name="connsiteX2" fmla="*/ 634181 w 634181"/>
                  <a:gd name="connsiteY2" fmla="*/ 0 h 1651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34181" h="1651820">
                    <a:moveTo>
                      <a:pt x="0" y="1651820"/>
                    </a:moveTo>
                    <a:cubicBezTo>
                      <a:pt x="50390" y="1420761"/>
                      <a:pt x="100781" y="1189703"/>
                      <a:pt x="206478" y="914400"/>
                    </a:cubicBezTo>
                    <a:cubicBezTo>
                      <a:pt x="312175" y="639097"/>
                      <a:pt x="473178" y="319548"/>
                      <a:pt x="634181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341" name="TextBox 70"/>
              <p:cNvSpPr txBox="1">
                <a:spLocks noChangeArrowheads="1"/>
              </p:cNvSpPr>
              <p:nvPr/>
            </p:nvSpPr>
            <p:spPr bwMode="auto">
              <a:xfrm>
                <a:off x="2183594" y="2379816"/>
                <a:ext cx="265113" cy="6928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i="1">
                    <a:latin typeface="Times New Roman" pitchFamily="18" charset="0"/>
                    <a:cs typeface="Times New Roman" pitchFamily="18" charset="0"/>
                  </a:rPr>
                  <a:t>k</a:t>
                </a:r>
              </a:p>
            </p:txBody>
          </p:sp>
          <p:sp>
            <p:nvSpPr>
              <p:cNvPr id="596" name="Oval 595"/>
              <p:cNvSpPr/>
              <p:nvPr/>
            </p:nvSpPr>
            <p:spPr bwMode="auto">
              <a:xfrm>
                <a:off x="2969633" y="1502919"/>
                <a:ext cx="132577" cy="12383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97" name="Freeform 596"/>
              <p:cNvSpPr/>
              <p:nvPr/>
            </p:nvSpPr>
            <p:spPr bwMode="auto">
              <a:xfrm>
                <a:off x="3033038" y="1581504"/>
                <a:ext cx="259391" cy="2233748"/>
              </a:xfrm>
              <a:custGeom>
                <a:avLst/>
                <a:gdLst>
                  <a:gd name="connsiteX0" fmla="*/ 299884 w 299884"/>
                  <a:gd name="connsiteY0" fmla="*/ 2757948 h 2757948"/>
                  <a:gd name="connsiteX1" fmla="*/ 49161 w 299884"/>
                  <a:gd name="connsiteY1" fmla="*/ 1814051 h 2757948"/>
                  <a:gd name="connsiteX2" fmla="*/ 4916 w 299884"/>
                  <a:gd name="connsiteY2" fmla="*/ 0 h 27579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9884" h="2757948">
                    <a:moveTo>
                      <a:pt x="299884" y="2757948"/>
                    </a:moveTo>
                    <a:cubicBezTo>
                      <a:pt x="199103" y="2515828"/>
                      <a:pt x="98322" y="2273709"/>
                      <a:pt x="49161" y="1814051"/>
                    </a:cubicBezTo>
                    <a:cubicBezTo>
                      <a:pt x="0" y="1354393"/>
                      <a:pt x="2458" y="677196"/>
                      <a:pt x="4916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98" name="Freeform 597"/>
              <p:cNvSpPr/>
              <p:nvPr/>
            </p:nvSpPr>
            <p:spPr bwMode="auto">
              <a:xfrm>
                <a:off x="1357571" y="3815252"/>
                <a:ext cx="1973287" cy="623925"/>
              </a:xfrm>
              <a:custGeom>
                <a:avLst/>
                <a:gdLst>
                  <a:gd name="connsiteX0" fmla="*/ 0 w 2271252"/>
                  <a:gd name="connsiteY0" fmla="*/ 766916 h 766916"/>
                  <a:gd name="connsiteX1" fmla="*/ 1120878 w 2271252"/>
                  <a:gd name="connsiteY1" fmla="*/ 589935 h 766916"/>
                  <a:gd name="connsiteX2" fmla="*/ 2271252 w 2271252"/>
                  <a:gd name="connsiteY2" fmla="*/ 0 h 7669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71252" h="766916">
                    <a:moveTo>
                      <a:pt x="0" y="766916"/>
                    </a:moveTo>
                    <a:cubicBezTo>
                      <a:pt x="371168" y="742335"/>
                      <a:pt x="742336" y="717754"/>
                      <a:pt x="1120878" y="589935"/>
                    </a:cubicBezTo>
                    <a:cubicBezTo>
                      <a:pt x="1499420" y="462116"/>
                      <a:pt x="1885336" y="231058"/>
                      <a:pt x="2271252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99" name="Freeform 598"/>
              <p:cNvSpPr/>
              <p:nvPr/>
            </p:nvSpPr>
            <p:spPr bwMode="auto">
              <a:xfrm>
                <a:off x="1371021" y="3553299"/>
                <a:ext cx="1037560" cy="895404"/>
              </a:xfrm>
              <a:custGeom>
                <a:avLst/>
                <a:gdLst>
                  <a:gd name="connsiteX0" fmla="*/ 1194619 w 1194619"/>
                  <a:gd name="connsiteY0" fmla="*/ 0 h 1106129"/>
                  <a:gd name="connsiteX1" fmla="*/ 899651 w 1194619"/>
                  <a:gd name="connsiteY1" fmla="*/ 457200 h 1106129"/>
                  <a:gd name="connsiteX2" fmla="*/ 0 w 1194619"/>
                  <a:gd name="connsiteY2" fmla="*/ 1106129 h 1106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94619" h="1106129">
                    <a:moveTo>
                      <a:pt x="1194619" y="0"/>
                    </a:moveTo>
                    <a:cubicBezTo>
                      <a:pt x="1146686" y="136422"/>
                      <a:pt x="1098754" y="272845"/>
                      <a:pt x="899651" y="457200"/>
                    </a:cubicBezTo>
                    <a:cubicBezTo>
                      <a:pt x="700548" y="641555"/>
                      <a:pt x="350274" y="873842"/>
                      <a:pt x="0" y="1106129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00" name="Freeform 599"/>
              <p:cNvSpPr/>
              <p:nvPr/>
            </p:nvSpPr>
            <p:spPr bwMode="auto">
              <a:xfrm>
                <a:off x="1330671" y="3936704"/>
                <a:ext cx="1346908" cy="538195"/>
              </a:xfrm>
              <a:custGeom>
                <a:avLst/>
                <a:gdLst>
                  <a:gd name="connsiteX0" fmla="*/ 0 w 1548581"/>
                  <a:gd name="connsiteY0" fmla="*/ 663677 h 663677"/>
                  <a:gd name="connsiteX1" fmla="*/ 899652 w 1548581"/>
                  <a:gd name="connsiteY1" fmla="*/ 353961 h 663677"/>
                  <a:gd name="connsiteX2" fmla="*/ 1548581 w 1548581"/>
                  <a:gd name="connsiteY2" fmla="*/ 0 h 663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48581" h="663677">
                    <a:moveTo>
                      <a:pt x="0" y="663677"/>
                    </a:moveTo>
                    <a:cubicBezTo>
                      <a:pt x="320777" y="564125"/>
                      <a:pt x="641555" y="464574"/>
                      <a:pt x="899652" y="353961"/>
                    </a:cubicBezTo>
                    <a:cubicBezTo>
                      <a:pt x="1157749" y="243348"/>
                      <a:pt x="1353165" y="121674"/>
                      <a:pt x="1548581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01" name="Oval 600"/>
              <p:cNvSpPr/>
              <p:nvPr/>
            </p:nvSpPr>
            <p:spPr bwMode="auto">
              <a:xfrm>
                <a:off x="1280714" y="4405838"/>
                <a:ext cx="134499" cy="12621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02" name="Oval 601"/>
              <p:cNvSpPr/>
              <p:nvPr/>
            </p:nvSpPr>
            <p:spPr bwMode="auto">
              <a:xfrm>
                <a:off x="2639150" y="3850974"/>
                <a:ext cx="132577" cy="12145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03" name="Freeform 602"/>
              <p:cNvSpPr/>
              <p:nvPr/>
            </p:nvSpPr>
            <p:spPr bwMode="auto">
              <a:xfrm>
                <a:off x="2395131" y="3589021"/>
                <a:ext cx="885770" cy="240520"/>
              </a:xfrm>
              <a:custGeom>
                <a:avLst/>
                <a:gdLst>
                  <a:gd name="connsiteX0" fmla="*/ 1017638 w 1017638"/>
                  <a:gd name="connsiteY0" fmla="*/ 294967 h 294967"/>
                  <a:gd name="connsiteX1" fmla="*/ 427703 w 1017638"/>
                  <a:gd name="connsiteY1" fmla="*/ 88490 h 294967"/>
                  <a:gd name="connsiteX2" fmla="*/ 0 w 1017638"/>
                  <a:gd name="connsiteY2" fmla="*/ 0 h 294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17638" h="294967">
                    <a:moveTo>
                      <a:pt x="1017638" y="294967"/>
                    </a:moveTo>
                    <a:cubicBezTo>
                      <a:pt x="807473" y="216309"/>
                      <a:pt x="597309" y="137651"/>
                      <a:pt x="427703" y="88490"/>
                    </a:cubicBezTo>
                    <a:cubicBezTo>
                      <a:pt x="258097" y="39329"/>
                      <a:pt x="129048" y="19664"/>
                      <a:pt x="0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04" name="Freeform 603"/>
              <p:cNvSpPr/>
              <p:nvPr/>
            </p:nvSpPr>
            <p:spPr bwMode="auto">
              <a:xfrm>
                <a:off x="2422031" y="3577113"/>
                <a:ext cx="255548" cy="335777"/>
              </a:xfrm>
              <a:custGeom>
                <a:avLst/>
                <a:gdLst>
                  <a:gd name="connsiteX0" fmla="*/ 0 w 294968"/>
                  <a:gd name="connsiteY0" fmla="*/ 0 h 412955"/>
                  <a:gd name="connsiteX1" fmla="*/ 58994 w 294968"/>
                  <a:gd name="connsiteY1" fmla="*/ 265471 h 412955"/>
                  <a:gd name="connsiteX2" fmla="*/ 294968 w 294968"/>
                  <a:gd name="connsiteY2" fmla="*/ 412955 h 412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4968" h="412955">
                    <a:moveTo>
                      <a:pt x="0" y="0"/>
                    </a:moveTo>
                    <a:cubicBezTo>
                      <a:pt x="4916" y="98322"/>
                      <a:pt x="9833" y="196645"/>
                      <a:pt x="58994" y="265471"/>
                    </a:cubicBezTo>
                    <a:cubicBezTo>
                      <a:pt x="108155" y="334297"/>
                      <a:pt x="201561" y="373626"/>
                      <a:pt x="294968" y="412955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351" name="TextBox 71"/>
              <p:cNvSpPr txBox="1">
                <a:spLocks noChangeArrowheads="1"/>
              </p:cNvSpPr>
              <p:nvPr/>
            </p:nvSpPr>
            <p:spPr bwMode="auto">
              <a:xfrm>
                <a:off x="2204211" y="3563310"/>
                <a:ext cx="265111" cy="6928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i="1">
                    <a:latin typeface="Times New Roman" pitchFamily="18" charset="0"/>
                    <a:cs typeface="Times New Roman" pitchFamily="18" charset="0"/>
                  </a:rPr>
                  <a:t>l</a:t>
                </a:r>
              </a:p>
            </p:txBody>
          </p:sp>
          <p:sp>
            <p:nvSpPr>
              <p:cNvPr id="606" name="Freeform 605"/>
              <p:cNvSpPr/>
              <p:nvPr/>
            </p:nvSpPr>
            <p:spPr bwMode="auto">
              <a:xfrm>
                <a:off x="2729456" y="3815252"/>
                <a:ext cx="551445" cy="121452"/>
              </a:xfrm>
              <a:custGeom>
                <a:avLst/>
                <a:gdLst>
                  <a:gd name="connsiteX0" fmla="*/ 0 w 634180"/>
                  <a:gd name="connsiteY0" fmla="*/ 147484 h 147484"/>
                  <a:gd name="connsiteX1" fmla="*/ 294967 w 634180"/>
                  <a:gd name="connsiteY1" fmla="*/ 73742 h 147484"/>
                  <a:gd name="connsiteX2" fmla="*/ 634180 w 634180"/>
                  <a:gd name="connsiteY2" fmla="*/ 0 h 147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34180" h="147484">
                    <a:moveTo>
                      <a:pt x="0" y="147484"/>
                    </a:moveTo>
                    <a:lnTo>
                      <a:pt x="294967" y="73742"/>
                    </a:lnTo>
                    <a:cubicBezTo>
                      <a:pt x="400664" y="49161"/>
                      <a:pt x="517422" y="24580"/>
                      <a:pt x="634180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07" name="Oval 606"/>
              <p:cNvSpPr/>
              <p:nvPr/>
            </p:nvSpPr>
            <p:spPr bwMode="auto">
              <a:xfrm>
                <a:off x="3234787" y="3758099"/>
                <a:ext cx="134499" cy="12383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08" name="Oval 607"/>
              <p:cNvSpPr/>
              <p:nvPr/>
            </p:nvSpPr>
            <p:spPr bwMode="auto">
              <a:xfrm>
                <a:off x="2341332" y="3510434"/>
                <a:ext cx="134499" cy="12383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355" name="TextBox 64"/>
              <p:cNvSpPr txBox="1">
                <a:spLocks noChangeArrowheads="1"/>
              </p:cNvSpPr>
              <p:nvPr/>
            </p:nvSpPr>
            <p:spPr bwMode="auto">
              <a:xfrm>
                <a:off x="2070883" y="3097208"/>
                <a:ext cx="265111" cy="6928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i="1">
                    <a:latin typeface="Times New Roman" pitchFamily="18" charset="0"/>
                    <a:cs typeface="Times New Roman" pitchFamily="18" charset="0"/>
                  </a:rPr>
                  <a:t>e</a:t>
                </a:r>
              </a:p>
            </p:txBody>
          </p:sp>
          <p:sp>
            <p:nvSpPr>
              <p:cNvPr id="13356" name="TextBox 70"/>
              <p:cNvSpPr txBox="1">
                <a:spLocks noChangeArrowheads="1"/>
              </p:cNvSpPr>
              <p:nvPr/>
            </p:nvSpPr>
            <p:spPr bwMode="auto">
              <a:xfrm>
                <a:off x="1057831" y="3819464"/>
                <a:ext cx="265113" cy="6928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i="1"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13357" name="TextBox 70"/>
              <p:cNvSpPr txBox="1">
                <a:spLocks noChangeArrowheads="1"/>
              </p:cNvSpPr>
              <p:nvPr/>
            </p:nvSpPr>
            <p:spPr bwMode="auto">
              <a:xfrm>
                <a:off x="3175264" y="3759557"/>
                <a:ext cx="265113" cy="6928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i="1">
                    <a:latin typeface="Times New Roman" pitchFamily="18" charset="0"/>
                    <a:cs typeface="Times New Roman" pitchFamily="18" charset="0"/>
                  </a:rPr>
                  <a:t>b</a:t>
                </a:r>
              </a:p>
            </p:txBody>
          </p:sp>
          <p:sp>
            <p:nvSpPr>
              <p:cNvPr id="13358" name="TextBox 70"/>
              <p:cNvSpPr txBox="1">
                <a:spLocks noChangeArrowheads="1"/>
              </p:cNvSpPr>
              <p:nvPr/>
            </p:nvSpPr>
            <p:spPr bwMode="auto">
              <a:xfrm>
                <a:off x="3123753" y="1319551"/>
                <a:ext cx="265113" cy="6928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i="1"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</p:grpSp>
      </p:grpSp>
      <p:sp>
        <p:nvSpPr>
          <p:cNvPr id="77" name="Title 1"/>
          <p:cNvSpPr txBox="1">
            <a:spLocks/>
          </p:cNvSpPr>
          <p:nvPr/>
        </p:nvSpPr>
        <p:spPr bwMode="auto">
          <a:xfrm>
            <a:off x="0" y="1"/>
            <a:ext cx="9144000" cy="858981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miter lim="800000"/>
            <a:headEnd/>
            <a:tailEnd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Previous Results</a:t>
            </a:r>
            <a:endParaRPr lang="en-US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itle 1"/>
          <p:cNvSpPr txBox="1">
            <a:spLocks/>
          </p:cNvSpPr>
          <p:nvPr/>
        </p:nvSpPr>
        <p:spPr bwMode="auto">
          <a:xfrm>
            <a:off x="0" y="1"/>
            <a:ext cx="9144000" cy="858981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miter lim="800000"/>
            <a:headEnd/>
            <a:tailEnd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Recursive Solution</a:t>
            </a:r>
          </a:p>
        </p:txBody>
      </p:sp>
      <p:grpSp>
        <p:nvGrpSpPr>
          <p:cNvPr id="13317" name="Group 146"/>
          <p:cNvGrpSpPr>
            <a:grpSpLocks/>
          </p:cNvGrpSpPr>
          <p:nvPr/>
        </p:nvGrpSpPr>
        <p:grpSpPr bwMode="auto">
          <a:xfrm>
            <a:off x="-304800" y="6575425"/>
            <a:ext cx="9683750" cy="330200"/>
            <a:chOff x="-304797" y="6575348"/>
            <a:chExt cx="9684322" cy="329768"/>
          </a:xfrm>
        </p:grpSpPr>
        <p:sp>
          <p:nvSpPr>
            <p:cNvPr id="148" name="Rectangle 147"/>
            <p:cNvSpPr/>
            <p:nvPr/>
          </p:nvSpPr>
          <p:spPr>
            <a:xfrm>
              <a:off x="0" y="6608618"/>
              <a:ext cx="9144000" cy="24938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9" name="Rounded Rectangle 148"/>
            <p:cNvSpPr/>
            <p:nvPr/>
          </p:nvSpPr>
          <p:spPr>
            <a:xfrm>
              <a:off x="-304797" y="6589617"/>
              <a:ext cx="1882886" cy="31549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  <a:latin typeface="Book Antiqua" pitchFamily="18" charset="0"/>
                </a:rPr>
                <a:t>CCCG 2010</a:t>
              </a:r>
            </a:p>
          </p:txBody>
        </p:sp>
        <p:sp>
          <p:nvSpPr>
            <p:cNvPr id="150" name="Rounded Rectangle 149"/>
            <p:cNvSpPr/>
            <p:nvPr/>
          </p:nvSpPr>
          <p:spPr>
            <a:xfrm>
              <a:off x="7272789" y="6575348"/>
              <a:ext cx="2106736" cy="3155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  <a:latin typeface="Book Antiqua" pitchFamily="18" charset="0"/>
                </a:rPr>
                <a:t>August 11, 2010</a:t>
              </a:r>
            </a:p>
          </p:txBody>
        </p:sp>
      </p:grpSp>
      <p:cxnSp>
        <p:nvCxnSpPr>
          <p:cNvPr id="89" name="Straight Connector 88"/>
          <p:cNvCxnSpPr/>
          <p:nvPr/>
        </p:nvCxnSpPr>
        <p:spPr bwMode="auto">
          <a:xfrm>
            <a:off x="4233863" y="1622425"/>
            <a:ext cx="4186237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286605" y="3248171"/>
            <a:ext cx="8516202" cy="996283"/>
          </a:xfrm>
          <a:prstGeom prst="roundRect">
            <a:avLst/>
          </a:prstGeom>
          <a:solidFill>
            <a:schemeClr val="tx2">
              <a:lumMod val="20000"/>
              <a:lumOff val="80000"/>
              <a:alpha val="84000"/>
            </a:schemeClr>
          </a:solidFill>
          <a:ln w="3810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prstMaterial="dkEdge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Draw</a:t>
            </a:r>
            <a:r>
              <a:rPr lang="en-US" sz="2400" i="1" baseline="-25000" dirty="0" err="1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) = False ,   if max{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} − min{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} = 0.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711575" y="6605588"/>
            <a:ext cx="1597025" cy="2524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 12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Rounded Rectangle 172"/>
          <p:cNvSpPr/>
          <p:nvPr/>
        </p:nvSpPr>
        <p:spPr>
          <a:xfrm>
            <a:off x="300254" y="4285397"/>
            <a:ext cx="8516202" cy="982639"/>
          </a:xfrm>
          <a:prstGeom prst="roundRect">
            <a:avLst/>
          </a:prstGeom>
          <a:solidFill>
            <a:schemeClr val="tx2">
              <a:lumMod val="20000"/>
              <a:lumOff val="80000"/>
              <a:alpha val="84000"/>
            </a:schemeClr>
          </a:solidFill>
          <a:ln w="3810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prstMaterial="dkEdge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Draw</a:t>
            </a:r>
            <a:r>
              <a:rPr lang="en-US" sz="2400" i="1" baseline="-25000" dirty="0" err="1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) = False ,   if max{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} − min{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} = 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and 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is an internal vertex. </a:t>
            </a:r>
          </a:p>
        </p:txBody>
      </p:sp>
      <p:sp>
        <p:nvSpPr>
          <p:cNvPr id="77" name="Title 1"/>
          <p:cNvSpPr txBox="1">
            <a:spLocks/>
          </p:cNvSpPr>
          <p:nvPr/>
        </p:nvSpPr>
        <p:spPr bwMode="auto">
          <a:xfrm>
            <a:off x="0" y="1"/>
            <a:ext cx="9144000" cy="858981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miter lim="800000"/>
            <a:headEnd/>
            <a:tailEnd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Previous Results</a:t>
            </a:r>
            <a:endParaRPr lang="en-US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itle 1"/>
          <p:cNvSpPr txBox="1">
            <a:spLocks/>
          </p:cNvSpPr>
          <p:nvPr/>
        </p:nvSpPr>
        <p:spPr bwMode="auto">
          <a:xfrm>
            <a:off x="0" y="1"/>
            <a:ext cx="9144000" cy="858981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miter lim="800000"/>
            <a:headEnd/>
            <a:tailEnd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Recursive Solution</a:t>
            </a:r>
          </a:p>
        </p:txBody>
      </p:sp>
      <p:grpSp>
        <p:nvGrpSpPr>
          <p:cNvPr id="14341" name="Group 146"/>
          <p:cNvGrpSpPr>
            <a:grpSpLocks/>
          </p:cNvGrpSpPr>
          <p:nvPr/>
        </p:nvGrpSpPr>
        <p:grpSpPr bwMode="auto">
          <a:xfrm>
            <a:off x="-304800" y="6575425"/>
            <a:ext cx="9683750" cy="330200"/>
            <a:chOff x="-304797" y="6575348"/>
            <a:chExt cx="9684322" cy="329768"/>
          </a:xfrm>
        </p:grpSpPr>
        <p:sp>
          <p:nvSpPr>
            <p:cNvPr id="148" name="Rectangle 147"/>
            <p:cNvSpPr/>
            <p:nvPr/>
          </p:nvSpPr>
          <p:spPr>
            <a:xfrm>
              <a:off x="0" y="6608618"/>
              <a:ext cx="9144000" cy="24938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9" name="Rounded Rectangle 148"/>
            <p:cNvSpPr/>
            <p:nvPr/>
          </p:nvSpPr>
          <p:spPr>
            <a:xfrm>
              <a:off x="-304797" y="6589617"/>
              <a:ext cx="1882886" cy="31549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  <a:latin typeface="Book Antiqua" pitchFamily="18" charset="0"/>
                </a:rPr>
                <a:t>CCCG 2010</a:t>
              </a:r>
            </a:p>
          </p:txBody>
        </p:sp>
        <p:sp>
          <p:nvSpPr>
            <p:cNvPr id="150" name="Rounded Rectangle 149"/>
            <p:cNvSpPr/>
            <p:nvPr/>
          </p:nvSpPr>
          <p:spPr>
            <a:xfrm>
              <a:off x="7272789" y="6575348"/>
              <a:ext cx="2106736" cy="3155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  <a:latin typeface="Book Antiqua" pitchFamily="18" charset="0"/>
                </a:rPr>
                <a:t>August 11, 2010</a:t>
              </a:r>
            </a:p>
          </p:txBody>
        </p:sp>
      </p:grpSp>
      <p:grpSp>
        <p:nvGrpSpPr>
          <p:cNvPr id="3" name="Group 102"/>
          <p:cNvGrpSpPr>
            <a:grpSpLocks/>
          </p:cNvGrpSpPr>
          <p:nvPr/>
        </p:nvGrpSpPr>
        <p:grpSpPr bwMode="auto">
          <a:xfrm>
            <a:off x="4221163" y="1133475"/>
            <a:ext cx="4198937" cy="1217613"/>
            <a:chOff x="4494727" y="5447231"/>
            <a:chExt cx="4198513" cy="1216499"/>
          </a:xfrm>
        </p:grpSpPr>
        <p:grpSp>
          <p:nvGrpSpPr>
            <p:cNvPr id="14385" name="Group 81"/>
            <p:cNvGrpSpPr>
              <a:grpSpLocks/>
            </p:cNvGrpSpPr>
            <p:nvPr/>
          </p:nvGrpSpPr>
          <p:grpSpPr bwMode="auto">
            <a:xfrm>
              <a:off x="4494727" y="5935734"/>
              <a:ext cx="4198513" cy="363206"/>
              <a:chOff x="3928056" y="3966326"/>
              <a:chExt cx="4198513" cy="363206"/>
            </a:xfrm>
          </p:grpSpPr>
          <p:cxnSp>
            <p:nvCxnSpPr>
              <p:cNvPr id="89" name="Straight Connector 88"/>
              <p:cNvCxnSpPr/>
              <p:nvPr/>
            </p:nvCxnSpPr>
            <p:spPr>
              <a:xfrm>
                <a:off x="3940755" y="3966326"/>
                <a:ext cx="4185814" cy="1587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3928056" y="4327944"/>
                <a:ext cx="4185814" cy="1587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386" name="Group 98"/>
            <p:cNvGrpSpPr>
              <a:grpSpLocks/>
            </p:cNvGrpSpPr>
            <p:nvPr/>
          </p:nvGrpSpPr>
          <p:grpSpPr bwMode="auto">
            <a:xfrm flipV="1">
              <a:off x="5247126" y="5859599"/>
              <a:ext cx="2112749" cy="531327"/>
              <a:chOff x="5247126" y="5862904"/>
              <a:chExt cx="2112749" cy="518274"/>
            </a:xfrm>
          </p:grpSpPr>
          <p:sp>
            <p:nvSpPr>
              <p:cNvPr id="82" name="Freeform 81"/>
              <p:cNvSpPr/>
              <p:nvPr/>
            </p:nvSpPr>
            <p:spPr>
              <a:xfrm>
                <a:off x="5306096" y="5923222"/>
                <a:ext cx="1996226" cy="386366"/>
              </a:xfrm>
              <a:custGeom>
                <a:avLst/>
                <a:gdLst>
                  <a:gd name="connsiteX0" fmla="*/ 0 w 1996226"/>
                  <a:gd name="connsiteY0" fmla="*/ 386366 h 386366"/>
                  <a:gd name="connsiteX1" fmla="*/ 978795 w 1996226"/>
                  <a:gd name="connsiteY1" fmla="*/ 0 h 386366"/>
                  <a:gd name="connsiteX2" fmla="*/ 1996226 w 1996226"/>
                  <a:gd name="connsiteY2" fmla="*/ 386366 h 386366"/>
                  <a:gd name="connsiteX3" fmla="*/ 0 w 1996226"/>
                  <a:gd name="connsiteY3" fmla="*/ 386366 h 386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96226" h="386366">
                    <a:moveTo>
                      <a:pt x="0" y="386366"/>
                    </a:moveTo>
                    <a:lnTo>
                      <a:pt x="978795" y="0"/>
                    </a:lnTo>
                    <a:lnTo>
                      <a:pt x="1996226" y="386366"/>
                    </a:lnTo>
                    <a:lnTo>
                      <a:pt x="0" y="38636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7030A0"/>
                  </a:gs>
                  <a:gs pos="0">
                    <a:schemeClr val="accent4">
                      <a:lumMod val="40000"/>
                      <a:lumOff val="60000"/>
                    </a:schemeClr>
                  </a:gs>
                  <a:gs pos="0">
                    <a:schemeClr val="accent4">
                      <a:lumMod val="20000"/>
                      <a:lumOff val="80000"/>
                    </a:schemeClr>
                  </a:gs>
                  <a:gs pos="0">
                    <a:schemeClr val="accent4">
                      <a:lumMod val="40000"/>
                      <a:lumOff val="60000"/>
                    </a:schemeClr>
                  </a:gs>
                  <a:gs pos="82000">
                    <a:schemeClr val="accent4"/>
                  </a:gs>
                  <a:gs pos="0">
                    <a:srgbClr val="FEE7F2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3" name="Oval 82"/>
              <p:cNvSpPr/>
              <p:nvPr/>
            </p:nvSpPr>
            <p:spPr bwMode="auto">
              <a:xfrm>
                <a:off x="6228102" y="5862901"/>
                <a:ext cx="131749" cy="1222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4" name="Oval 83"/>
              <p:cNvSpPr/>
              <p:nvPr/>
            </p:nvSpPr>
            <p:spPr bwMode="auto">
              <a:xfrm>
                <a:off x="5247126" y="6255860"/>
                <a:ext cx="133337" cy="1253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5" name="Oval 84"/>
              <p:cNvSpPr/>
              <p:nvPr/>
            </p:nvSpPr>
            <p:spPr bwMode="auto">
              <a:xfrm>
                <a:off x="7226538" y="6237295"/>
                <a:ext cx="133337" cy="12376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86" name="Straight Connector 85"/>
              <p:cNvCxnSpPr>
                <a:stCxn id="84" idx="7"/>
                <a:endCxn id="83" idx="3"/>
              </p:cNvCxnSpPr>
              <p:nvPr/>
            </p:nvCxnSpPr>
            <p:spPr>
              <a:xfrm rot="5400000" flipH="1" flipV="1">
                <a:off x="5651121" y="5678396"/>
                <a:ext cx="306322" cy="885736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>
                <a:endCxn id="85" idx="2"/>
              </p:cNvCxnSpPr>
              <p:nvPr/>
            </p:nvCxnSpPr>
            <p:spPr>
              <a:xfrm>
                <a:off x="5370939" y="6296084"/>
                <a:ext cx="1855600" cy="3094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>
                <a:stCxn id="83" idx="5"/>
                <a:endCxn id="85" idx="2"/>
              </p:cNvCxnSpPr>
              <p:nvPr/>
            </p:nvCxnSpPr>
            <p:spPr>
              <a:xfrm rot="16200000" flipH="1">
                <a:off x="6618133" y="5690773"/>
                <a:ext cx="331076" cy="885736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4387" name="TextBox 70"/>
            <p:cNvSpPr txBox="1">
              <a:spLocks noChangeArrowheads="1"/>
            </p:cNvSpPr>
            <p:nvPr/>
          </p:nvSpPr>
          <p:spPr bwMode="auto">
            <a:xfrm>
              <a:off x="5180420" y="5447231"/>
              <a:ext cx="265113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14388" name="TextBox 70"/>
            <p:cNvSpPr txBox="1">
              <a:spLocks noChangeArrowheads="1"/>
            </p:cNvSpPr>
            <p:nvPr/>
          </p:nvSpPr>
          <p:spPr bwMode="auto">
            <a:xfrm>
              <a:off x="7112251" y="5485868"/>
              <a:ext cx="265113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14389" name="TextBox 70"/>
            <p:cNvSpPr txBox="1">
              <a:spLocks noChangeArrowheads="1"/>
            </p:cNvSpPr>
            <p:nvPr/>
          </p:nvSpPr>
          <p:spPr bwMode="auto">
            <a:xfrm>
              <a:off x="5940273" y="6232843"/>
              <a:ext cx="265113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</p:grpSp>
      <p:cxnSp>
        <p:nvCxnSpPr>
          <p:cNvPr id="72" name="Straight Connector 71"/>
          <p:cNvCxnSpPr/>
          <p:nvPr/>
        </p:nvCxnSpPr>
        <p:spPr>
          <a:xfrm flipV="1">
            <a:off x="5513388" y="1463675"/>
            <a:ext cx="849312" cy="6826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 flipV="1">
            <a:off x="5549900" y="1436688"/>
            <a:ext cx="849313" cy="6826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ounded Rectangle 91"/>
          <p:cNvSpPr/>
          <p:nvPr/>
        </p:nvSpPr>
        <p:spPr>
          <a:xfrm>
            <a:off x="3100732" y="2402967"/>
            <a:ext cx="6043268" cy="553791"/>
          </a:xfrm>
          <a:prstGeom prst="roundRect">
            <a:avLst/>
          </a:prstGeom>
          <a:solidFill>
            <a:schemeClr val="tx2">
              <a:lumMod val="20000"/>
              <a:lumOff val="80000"/>
              <a:alpha val="84000"/>
            </a:schemeClr>
          </a:solidFill>
          <a:ln w="3810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prstMaterial="dkEdge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No line is available to place the representative vertex </a:t>
            </a:r>
          </a:p>
        </p:txBody>
      </p:sp>
      <p:sp>
        <p:nvSpPr>
          <p:cNvPr id="93" name="Freeform 92"/>
          <p:cNvSpPr/>
          <p:nvPr/>
        </p:nvSpPr>
        <p:spPr>
          <a:xfrm>
            <a:off x="6129338" y="1825625"/>
            <a:ext cx="644525" cy="576263"/>
          </a:xfrm>
          <a:custGeom>
            <a:avLst/>
            <a:gdLst>
              <a:gd name="connsiteX0" fmla="*/ 0 w 643944"/>
              <a:gd name="connsiteY0" fmla="*/ 12878 h 824247"/>
              <a:gd name="connsiteX1" fmla="*/ 167425 w 643944"/>
              <a:gd name="connsiteY1" fmla="*/ 51515 h 824247"/>
              <a:gd name="connsiteX2" fmla="*/ 244699 w 643944"/>
              <a:gd name="connsiteY2" fmla="*/ 321971 h 824247"/>
              <a:gd name="connsiteX3" fmla="*/ 270456 w 643944"/>
              <a:gd name="connsiteY3" fmla="*/ 579549 h 824247"/>
              <a:gd name="connsiteX4" fmla="*/ 386366 w 643944"/>
              <a:gd name="connsiteY4" fmla="*/ 759853 h 824247"/>
              <a:gd name="connsiteX5" fmla="*/ 643944 w 643944"/>
              <a:gd name="connsiteY5" fmla="*/ 824247 h 82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3944" h="824247">
                <a:moveTo>
                  <a:pt x="0" y="12878"/>
                </a:moveTo>
                <a:cubicBezTo>
                  <a:pt x="63321" y="6439"/>
                  <a:pt x="126642" y="0"/>
                  <a:pt x="167425" y="51515"/>
                </a:cubicBezTo>
                <a:cubicBezTo>
                  <a:pt x="208208" y="103030"/>
                  <a:pt x="227527" y="233965"/>
                  <a:pt x="244699" y="321971"/>
                </a:cubicBezTo>
                <a:cubicBezTo>
                  <a:pt x="261871" y="409977"/>
                  <a:pt x="246845" y="506569"/>
                  <a:pt x="270456" y="579549"/>
                </a:cubicBezTo>
                <a:cubicBezTo>
                  <a:pt x="294067" y="652529"/>
                  <a:pt x="324118" y="719070"/>
                  <a:pt x="386366" y="759853"/>
                </a:cubicBezTo>
                <a:cubicBezTo>
                  <a:pt x="448614" y="800636"/>
                  <a:pt x="546279" y="812441"/>
                  <a:pt x="643944" y="824247"/>
                </a:cubicBezTo>
              </a:path>
            </a:pathLst>
          </a:custGeom>
          <a:ln w="381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4347" name="Group 93"/>
          <p:cNvGrpSpPr>
            <a:grpSpLocks/>
          </p:cNvGrpSpPr>
          <p:nvPr/>
        </p:nvGrpSpPr>
        <p:grpSpPr bwMode="auto">
          <a:xfrm>
            <a:off x="177800" y="981075"/>
            <a:ext cx="1968500" cy="2151063"/>
            <a:chOff x="177419" y="981312"/>
            <a:chExt cx="1968999" cy="2150183"/>
          </a:xfrm>
        </p:grpSpPr>
        <p:sp>
          <p:nvSpPr>
            <p:cNvPr id="95" name="Freeform 94"/>
            <p:cNvSpPr/>
            <p:nvPr/>
          </p:nvSpPr>
          <p:spPr>
            <a:xfrm>
              <a:off x="429190" y="1024636"/>
              <a:ext cx="1695358" cy="2067451"/>
            </a:xfrm>
            <a:custGeom>
              <a:avLst/>
              <a:gdLst>
                <a:gd name="connsiteX0" fmla="*/ 0 w 2051713"/>
                <a:gd name="connsiteY0" fmla="*/ 3048000 h 3102591"/>
                <a:gd name="connsiteX1" fmla="*/ 573206 w 2051713"/>
                <a:gd name="connsiteY1" fmla="*/ 3007057 h 3102591"/>
                <a:gd name="connsiteX2" fmla="*/ 1146412 w 2051713"/>
                <a:gd name="connsiteY2" fmla="*/ 2843284 h 3102591"/>
                <a:gd name="connsiteX3" fmla="*/ 1924334 w 2051713"/>
                <a:gd name="connsiteY3" fmla="*/ 2447499 h 3102591"/>
                <a:gd name="connsiteX4" fmla="*/ 1910686 w 2051713"/>
                <a:gd name="connsiteY4" fmla="*/ 2379260 h 3102591"/>
                <a:gd name="connsiteX5" fmla="*/ 1760561 w 2051713"/>
                <a:gd name="connsiteY5" fmla="*/ 1983475 h 3102591"/>
                <a:gd name="connsiteX6" fmla="*/ 1678674 w 2051713"/>
                <a:gd name="connsiteY6" fmla="*/ 1369326 h 3102591"/>
                <a:gd name="connsiteX7" fmla="*/ 1678674 w 2051713"/>
                <a:gd name="connsiteY7" fmla="*/ 195618 h 3102591"/>
                <a:gd name="connsiteX8" fmla="*/ 1637731 w 2051713"/>
                <a:gd name="connsiteY8" fmla="*/ 195618 h 3102591"/>
                <a:gd name="connsiteX9" fmla="*/ 1473958 w 2051713"/>
                <a:gd name="connsiteY9" fmla="*/ 413983 h 3102591"/>
                <a:gd name="connsiteX10" fmla="*/ 1105468 w 2051713"/>
                <a:gd name="connsiteY10" fmla="*/ 959893 h 3102591"/>
                <a:gd name="connsiteX11" fmla="*/ 723331 w 2051713"/>
                <a:gd name="connsiteY11" fmla="*/ 1574042 h 3102591"/>
                <a:gd name="connsiteX12" fmla="*/ 409433 w 2051713"/>
                <a:gd name="connsiteY12" fmla="*/ 2229135 h 3102591"/>
                <a:gd name="connsiteX13" fmla="*/ 0 w 2051713"/>
                <a:gd name="connsiteY13" fmla="*/ 3102591 h 3102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51713" h="3102591">
                  <a:moveTo>
                    <a:pt x="0" y="3048000"/>
                  </a:moveTo>
                  <a:cubicBezTo>
                    <a:pt x="191068" y="3044588"/>
                    <a:pt x="382137" y="3041176"/>
                    <a:pt x="573206" y="3007057"/>
                  </a:cubicBezTo>
                  <a:cubicBezTo>
                    <a:pt x="764275" y="2972938"/>
                    <a:pt x="921224" y="2936544"/>
                    <a:pt x="1146412" y="2843284"/>
                  </a:cubicBezTo>
                  <a:cubicBezTo>
                    <a:pt x="1371600" y="2750024"/>
                    <a:pt x="1796955" y="2524836"/>
                    <a:pt x="1924334" y="2447499"/>
                  </a:cubicBezTo>
                  <a:cubicBezTo>
                    <a:pt x="2051713" y="2370162"/>
                    <a:pt x="1937981" y="2456597"/>
                    <a:pt x="1910686" y="2379260"/>
                  </a:cubicBezTo>
                  <a:cubicBezTo>
                    <a:pt x="1883391" y="2301923"/>
                    <a:pt x="1799230" y="2151797"/>
                    <a:pt x="1760561" y="1983475"/>
                  </a:cubicBezTo>
                  <a:cubicBezTo>
                    <a:pt x="1721892" y="1815153"/>
                    <a:pt x="1692322" y="1667302"/>
                    <a:pt x="1678674" y="1369326"/>
                  </a:cubicBezTo>
                  <a:cubicBezTo>
                    <a:pt x="1665026" y="1071350"/>
                    <a:pt x="1685498" y="391236"/>
                    <a:pt x="1678674" y="195618"/>
                  </a:cubicBezTo>
                  <a:cubicBezTo>
                    <a:pt x="1671850" y="0"/>
                    <a:pt x="1671850" y="159224"/>
                    <a:pt x="1637731" y="195618"/>
                  </a:cubicBezTo>
                  <a:cubicBezTo>
                    <a:pt x="1603612" y="232012"/>
                    <a:pt x="1562669" y="286604"/>
                    <a:pt x="1473958" y="413983"/>
                  </a:cubicBezTo>
                  <a:cubicBezTo>
                    <a:pt x="1385248" y="541362"/>
                    <a:pt x="1230573" y="766550"/>
                    <a:pt x="1105468" y="959893"/>
                  </a:cubicBezTo>
                  <a:cubicBezTo>
                    <a:pt x="980363" y="1153236"/>
                    <a:pt x="839337" y="1362502"/>
                    <a:pt x="723331" y="1574042"/>
                  </a:cubicBezTo>
                  <a:cubicBezTo>
                    <a:pt x="607325" y="1785582"/>
                    <a:pt x="529988" y="1974377"/>
                    <a:pt x="409433" y="2229135"/>
                  </a:cubicBezTo>
                  <a:cubicBezTo>
                    <a:pt x="288878" y="2483893"/>
                    <a:pt x="144439" y="2793242"/>
                    <a:pt x="0" y="3102591"/>
                  </a:cubicBezTo>
                </a:path>
              </a:pathLst>
            </a:custGeom>
            <a:gradFill flip="none" rotWithShape="1">
              <a:gsLst>
                <a:gs pos="0">
                  <a:srgbClr val="7030A0"/>
                </a:gs>
                <a:gs pos="0">
                  <a:schemeClr val="accent4">
                    <a:lumMod val="40000"/>
                    <a:lumOff val="60000"/>
                  </a:schemeClr>
                </a:gs>
                <a:gs pos="0">
                  <a:schemeClr val="accent4">
                    <a:lumMod val="20000"/>
                    <a:lumOff val="80000"/>
                  </a:schemeClr>
                </a:gs>
                <a:gs pos="0">
                  <a:schemeClr val="accent4">
                    <a:lumMod val="40000"/>
                    <a:lumOff val="60000"/>
                  </a:schemeClr>
                </a:gs>
                <a:gs pos="82000">
                  <a:schemeClr val="accent4"/>
                </a:gs>
                <a:gs pos="0">
                  <a:srgbClr val="FEE7F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6" name="Freeform 95"/>
            <p:cNvSpPr/>
            <p:nvPr/>
          </p:nvSpPr>
          <p:spPr>
            <a:xfrm>
              <a:off x="395356" y="2481250"/>
              <a:ext cx="1672805" cy="592649"/>
            </a:xfrm>
            <a:custGeom>
              <a:avLst/>
              <a:gdLst>
                <a:gd name="connsiteX0" fmla="*/ 0 w 2024419"/>
                <a:gd name="connsiteY0" fmla="*/ 889379 h 889379"/>
                <a:gd name="connsiteX1" fmla="*/ 859809 w 2024419"/>
                <a:gd name="connsiteY1" fmla="*/ 766549 h 889379"/>
                <a:gd name="connsiteX2" fmla="*/ 1337481 w 2024419"/>
                <a:gd name="connsiteY2" fmla="*/ 602776 h 889379"/>
                <a:gd name="connsiteX3" fmla="*/ 1924335 w 2024419"/>
                <a:gd name="connsiteY3" fmla="*/ 275230 h 889379"/>
                <a:gd name="connsiteX4" fmla="*/ 1937982 w 2024419"/>
                <a:gd name="connsiteY4" fmla="*/ 247934 h 889379"/>
                <a:gd name="connsiteX5" fmla="*/ 1514902 w 2024419"/>
                <a:gd name="connsiteY5" fmla="*/ 111457 h 889379"/>
                <a:gd name="connsiteX6" fmla="*/ 1105469 w 2024419"/>
                <a:gd name="connsiteY6" fmla="*/ 15922 h 889379"/>
                <a:gd name="connsiteX7" fmla="*/ 1064526 w 2024419"/>
                <a:gd name="connsiteY7" fmla="*/ 15922 h 889379"/>
                <a:gd name="connsiteX8" fmla="*/ 1023582 w 2024419"/>
                <a:gd name="connsiteY8" fmla="*/ 111457 h 889379"/>
                <a:gd name="connsiteX9" fmla="*/ 873457 w 2024419"/>
                <a:gd name="connsiteY9" fmla="*/ 329821 h 889379"/>
                <a:gd name="connsiteX10" fmla="*/ 477672 w 2024419"/>
                <a:gd name="connsiteY10" fmla="*/ 630071 h 889379"/>
                <a:gd name="connsiteX11" fmla="*/ 81887 w 2024419"/>
                <a:gd name="connsiteY11" fmla="*/ 848436 h 889379"/>
                <a:gd name="connsiteX12" fmla="*/ 81887 w 2024419"/>
                <a:gd name="connsiteY12" fmla="*/ 848436 h 889379"/>
                <a:gd name="connsiteX0" fmla="*/ 0 w 2024419"/>
                <a:gd name="connsiteY0" fmla="*/ 889379 h 889379"/>
                <a:gd name="connsiteX1" fmla="*/ 859809 w 2024419"/>
                <a:gd name="connsiteY1" fmla="*/ 766549 h 889379"/>
                <a:gd name="connsiteX2" fmla="*/ 1337481 w 2024419"/>
                <a:gd name="connsiteY2" fmla="*/ 602776 h 889379"/>
                <a:gd name="connsiteX3" fmla="*/ 1924335 w 2024419"/>
                <a:gd name="connsiteY3" fmla="*/ 275230 h 889379"/>
                <a:gd name="connsiteX4" fmla="*/ 1937982 w 2024419"/>
                <a:gd name="connsiteY4" fmla="*/ 247934 h 889379"/>
                <a:gd name="connsiteX5" fmla="*/ 1514902 w 2024419"/>
                <a:gd name="connsiteY5" fmla="*/ 111457 h 889379"/>
                <a:gd name="connsiteX6" fmla="*/ 1105469 w 2024419"/>
                <a:gd name="connsiteY6" fmla="*/ 15922 h 889379"/>
                <a:gd name="connsiteX7" fmla="*/ 1064526 w 2024419"/>
                <a:gd name="connsiteY7" fmla="*/ 15922 h 889379"/>
                <a:gd name="connsiteX8" fmla="*/ 1023582 w 2024419"/>
                <a:gd name="connsiteY8" fmla="*/ 111457 h 889379"/>
                <a:gd name="connsiteX9" fmla="*/ 873457 w 2024419"/>
                <a:gd name="connsiteY9" fmla="*/ 329821 h 889379"/>
                <a:gd name="connsiteX10" fmla="*/ 477672 w 2024419"/>
                <a:gd name="connsiteY10" fmla="*/ 630071 h 889379"/>
                <a:gd name="connsiteX11" fmla="*/ 81887 w 2024419"/>
                <a:gd name="connsiteY11" fmla="*/ 848436 h 889379"/>
                <a:gd name="connsiteX12" fmla="*/ 81887 w 2024419"/>
                <a:gd name="connsiteY12" fmla="*/ 848436 h 889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24419" h="889379">
                  <a:moveTo>
                    <a:pt x="0" y="889379"/>
                  </a:moveTo>
                  <a:cubicBezTo>
                    <a:pt x="318448" y="851847"/>
                    <a:pt x="636896" y="814316"/>
                    <a:pt x="859809" y="766549"/>
                  </a:cubicBezTo>
                  <a:cubicBezTo>
                    <a:pt x="1082723" y="718782"/>
                    <a:pt x="1160060" y="684662"/>
                    <a:pt x="1337481" y="602776"/>
                  </a:cubicBezTo>
                  <a:cubicBezTo>
                    <a:pt x="1514902" y="520890"/>
                    <a:pt x="1824251" y="334370"/>
                    <a:pt x="1924335" y="275230"/>
                  </a:cubicBezTo>
                  <a:cubicBezTo>
                    <a:pt x="2024419" y="216090"/>
                    <a:pt x="2006221" y="275230"/>
                    <a:pt x="1937982" y="247934"/>
                  </a:cubicBezTo>
                  <a:cubicBezTo>
                    <a:pt x="1869743" y="220638"/>
                    <a:pt x="1653654" y="150126"/>
                    <a:pt x="1514902" y="111457"/>
                  </a:cubicBezTo>
                  <a:cubicBezTo>
                    <a:pt x="1376150" y="72788"/>
                    <a:pt x="1180532" y="31844"/>
                    <a:pt x="1105469" y="15922"/>
                  </a:cubicBezTo>
                  <a:cubicBezTo>
                    <a:pt x="1030406" y="0"/>
                    <a:pt x="1078174" y="0"/>
                    <a:pt x="1064526" y="15922"/>
                  </a:cubicBezTo>
                  <a:cubicBezTo>
                    <a:pt x="1050878" y="31845"/>
                    <a:pt x="1055427" y="59141"/>
                    <a:pt x="1023582" y="111457"/>
                  </a:cubicBezTo>
                  <a:cubicBezTo>
                    <a:pt x="991737" y="163773"/>
                    <a:pt x="964442" y="243385"/>
                    <a:pt x="873457" y="329821"/>
                  </a:cubicBezTo>
                  <a:cubicBezTo>
                    <a:pt x="782472" y="416257"/>
                    <a:pt x="609600" y="543635"/>
                    <a:pt x="477672" y="630071"/>
                  </a:cubicBezTo>
                  <a:cubicBezTo>
                    <a:pt x="345744" y="716507"/>
                    <a:pt x="81887" y="848436"/>
                    <a:pt x="81887" y="848436"/>
                  </a:cubicBezTo>
                  <a:lnTo>
                    <a:pt x="81887" y="848436"/>
                  </a:lnTo>
                </a:path>
              </a:pathLst>
            </a:custGeom>
            <a:gradFill flip="none" rotWithShape="1">
              <a:gsLst>
                <a:gs pos="89000">
                  <a:srgbClr val="009242">
                    <a:alpha val="20000"/>
                  </a:srgbClr>
                </a:gs>
                <a:gs pos="0">
                  <a:srgbClr val="00B050"/>
                </a:gs>
                <a:gs pos="98000">
                  <a:srgbClr val="00602B"/>
                </a:gs>
                <a:gs pos="0">
                  <a:srgbClr val="00602B"/>
                </a:gs>
                <a:gs pos="0">
                  <a:srgbClr val="00602B"/>
                </a:gs>
                <a:gs pos="0">
                  <a:srgbClr val="00B050"/>
                </a:gs>
                <a:gs pos="3000">
                  <a:srgbClr val="00B05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1282507" y="1059498"/>
              <a:ext cx="740545" cy="1588481"/>
            </a:xfrm>
            <a:custGeom>
              <a:avLst/>
              <a:gdLst>
                <a:gd name="connsiteX0" fmla="*/ 18197 w 896203"/>
                <a:gd name="connsiteY0" fmla="*/ 2108579 h 2383809"/>
                <a:gd name="connsiteX1" fmla="*/ 222914 w 896203"/>
                <a:gd name="connsiteY1" fmla="*/ 1903863 h 2383809"/>
                <a:gd name="connsiteX2" fmla="*/ 332096 w 896203"/>
                <a:gd name="connsiteY2" fmla="*/ 1603612 h 2383809"/>
                <a:gd name="connsiteX3" fmla="*/ 495869 w 896203"/>
                <a:gd name="connsiteY3" fmla="*/ 921224 h 2383809"/>
                <a:gd name="connsiteX4" fmla="*/ 618699 w 896203"/>
                <a:gd name="connsiteY4" fmla="*/ 170597 h 2383809"/>
                <a:gd name="connsiteX5" fmla="*/ 632347 w 896203"/>
                <a:gd name="connsiteY5" fmla="*/ 156949 h 2383809"/>
                <a:gd name="connsiteX6" fmla="*/ 632347 w 896203"/>
                <a:gd name="connsiteY6" fmla="*/ 1112292 h 2383809"/>
                <a:gd name="connsiteX7" fmla="*/ 686938 w 896203"/>
                <a:gd name="connsiteY7" fmla="*/ 1740089 h 2383809"/>
                <a:gd name="connsiteX8" fmla="*/ 837063 w 896203"/>
                <a:gd name="connsiteY8" fmla="*/ 2245057 h 2383809"/>
                <a:gd name="connsiteX9" fmla="*/ 891654 w 896203"/>
                <a:gd name="connsiteY9" fmla="*/ 2354239 h 2383809"/>
                <a:gd name="connsiteX10" fmla="*/ 864359 w 896203"/>
                <a:gd name="connsiteY10" fmla="*/ 2381534 h 2383809"/>
                <a:gd name="connsiteX11" fmla="*/ 755177 w 896203"/>
                <a:gd name="connsiteY11" fmla="*/ 2340591 h 2383809"/>
                <a:gd name="connsiteX12" fmla="*/ 468574 w 896203"/>
                <a:gd name="connsiteY12" fmla="*/ 2245057 h 2383809"/>
                <a:gd name="connsiteX13" fmla="*/ 113732 w 896203"/>
                <a:gd name="connsiteY13" fmla="*/ 2163170 h 2383809"/>
                <a:gd name="connsiteX14" fmla="*/ 18197 w 896203"/>
                <a:gd name="connsiteY14" fmla="*/ 2108579 h 2383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96203" h="2383809">
                  <a:moveTo>
                    <a:pt x="18197" y="2108579"/>
                  </a:moveTo>
                  <a:cubicBezTo>
                    <a:pt x="36394" y="2065361"/>
                    <a:pt x="170598" y="1988024"/>
                    <a:pt x="222914" y="1903863"/>
                  </a:cubicBezTo>
                  <a:cubicBezTo>
                    <a:pt x="275231" y="1819702"/>
                    <a:pt x="286604" y="1767385"/>
                    <a:pt x="332096" y="1603612"/>
                  </a:cubicBezTo>
                  <a:cubicBezTo>
                    <a:pt x="377589" y="1439839"/>
                    <a:pt x="448102" y="1160060"/>
                    <a:pt x="495869" y="921224"/>
                  </a:cubicBezTo>
                  <a:cubicBezTo>
                    <a:pt x="543636" y="682388"/>
                    <a:pt x="595953" y="297976"/>
                    <a:pt x="618699" y="170597"/>
                  </a:cubicBezTo>
                  <a:cubicBezTo>
                    <a:pt x="641445" y="43218"/>
                    <a:pt x="630072" y="0"/>
                    <a:pt x="632347" y="156949"/>
                  </a:cubicBezTo>
                  <a:cubicBezTo>
                    <a:pt x="634622" y="313898"/>
                    <a:pt x="623249" y="848435"/>
                    <a:pt x="632347" y="1112292"/>
                  </a:cubicBezTo>
                  <a:cubicBezTo>
                    <a:pt x="641445" y="1376149"/>
                    <a:pt x="652819" y="1551295"/>
                    <a:pt x="686938" y="1740089"/>
                  </a:cubicBezTo>
                  <a:cubicBezTo>
                    <a:pt x="721057" y="1928883"/>
                    <a:pt x="802944" y="2142699"/>
                    <a:pt x="837063" y="2245057"/>
                  </a:cubicBezTo>
                  <a:cubicBezTo>
                    <a:pt x="871182" y="2347415"/>
                    <a:pt x="887105" y="2331493"/>
                    <a:pt x="891654" y="2354239"/>
                  </a:cubicBezTo>
                  <a:cubicBezTo>
                    <a:pt x="896203" y="2376985"/>
                    <a:pt x="887105" y="2383809"/>
                    <a:pt x="864359" y="2381534"/>
                  </a:cubicBezTo>
                  <a:cubicBezTo>
                    <a:pt x="841613" y="2379259"/>
                    <a:pt x="821141" y="2363337"/>
                    <a:pt x="755177" y="2340591"/>
                  </a:cubicBezTo>
                  <a:cubicBezTo>
                    <a:pt x="689213" y="2317845"/>
                    <a:pt x="575481" y="2274627"/>
                    <a:pt x="468574" y="2245057"/>
                  </a:cubicBezTo>
                  <a:cubicBezTo>
                    <a:pt x="361667" y="2215487"/>
                    <a:pt x="188795" y="2181367"/>
                    <a:pt x="113732" y="2163170"/>
                  </a:cubicBezTo>
                  <a:cubicBezTo>
                    <a:pt x="38669" y="2144973"/>
                    <a:pt x="0" y="2151797"/>
                    <a:pt x="18197" y="2108579"/>
                  </a:cubicBezTo>
                  <a:close/>
                </a:path>
              </a:pathLst>
            </a:custGeom>
            <a:gradFill flip="none" rotWithShape="1">
              <a:gsLst>
                <a:gs pos="1000">
                  <a:schemeClr val="tx2">
                    <a:lumMod val="60000"/>
                    <a:lumOff val="40000"/>
                    <a:alpha val="42000"/>
                  </a:schemeClr>
                </a:gs>
                <a:gs pos="0">
                  <a:srgbClr val="0047FF">
                    <a:alpha val="33000"/>
                  </a:srgbClr>
                </a:gs>
                <a:gs pos="100000">
                  <a:srgbClr val="0000CC">
                    <a:alpha val="40000"/>
                  </a:srgbClr>
                </a:gs>
                <a:gs pos="91000">
                  <a:srgbClr val="0047FF">
                    <a:alpha val="20000"/>
                  </a:srgbClr>
                </a:gs>
                <a:gs pos="69000">
                  <a:srgbClr val="0070C0">
                    <a:alpha val="60000"/>
                  </a:srgbClr>
                </a:gs>
                <a:gs pos="100000">
                  <a:srgbClr val="0047FF">
                    <a:alpha val="0"/>
                  </a:srgbClr>
                </a:gs>
                <a:gs pos="100000">
                  <a:srgbClr val="0070C0">
                    <a:alpha val="0"/>
                  </a:srgbClr>
                </a:gs>
                <a:gs pos="100000">
                  <a:srgbClr val="0047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449865" y="1112548"/>
              <a:ext cx="1358918" cy="2018947"/>
            </a:xfrm>
            <a:custGeom>
              <a:avLst/>
              <a:gdLst>
                <a:gd name="connsiteX0" fmla="*/ 50042 w 1678675"/>
                <a:gd name="connsiteY0" fmla="*/ 2916072 h 2986586"/>
                <a:gd name="connsiteX1" fmla="*/ 705135 w 1678675"/>
                <a:gd name="connsiteY1" fmla="*/ 2492992 h 2986586"/>
                <a:gd name="connsiteX2" fmla="*/ 991738 w 1678675"/>
                <a:gd name="connsiteY2" fmla="*/ 2220037 h 2986586"/>
                <a:gd name="connsiteX3" fmla="*/ 1046329 w 1678675"/>
                <a:gd name="connsiteY3" fmla="*/ 2028968 h 2986586"/>
                <a:gd name="connsiteX4" fmla="*/ 1114567 w 1678675"/>
                <a:gd name="connsiteY4" fmla="*/ 1988025 h 2986586"/>
                <a:gd name="connsiteX5" fmla="*/ 1291988 w 1678675"/>
                <a:gd name="connsiteY5" fmla="*/ 1742365 h 2986586"/>
                <a:gd name="connsiteX6" fmla="*/ 1442114 w 1678675"/>
                <a:gd name="connsiteY6" fmla="*/ 1264693 h 2986586"/>
                <a:gd name="connsiteX7" fmla="*/ 1605887 w 1678675"/>
                <a:gd name="connsiteY7" fmla="*/ 445828 h 2986586"/>
                <a:gd name="connsiteX8" fmla="*/ 1674126 w 1678675"/>
                <a:gd name="connsiteY8" fmla="*/ 63690 h 2986586"/>
                <a:gd name="connsiteX9" fmla="*/ 1633182 w 1678675"/>
                <a:gd name="connsiteY9" fmla="*/ 63690 h 2986586"/>
                <a:gd name="connsiteX10" fmla="*/ 1592239 w 1678675"/>
                <a:gd name="connsiteY10" fmla="*/ 131929 h 2986586"/>
                <a:gd name="connsiteX11" fmla="*/ 1182806 w 1678675"/>
                <a:gd name="connsiteY11" fmla="*/ 746078 h 2986586"/>
                <a:gd name="connsiteX12" fmla="*/ 759726 w 1678675"/>
                <a:gd name="connsiteY12" fmla="*/ 1401171 h 2986586"/>
                <a:gd name="connsiteX13" fmla="*/ 404884 w 1678675"/>
                <a:gd name="connsiteY13" fmla="*/ 2069911 h 2986586"/>
                <a:gd name="connsiteX14" fmla="*/ 50042 w 1678675"/>
                <a:gd name="connsiteY14" fmla="*/ 2916072 h 2986586"/>
                <a:gd name="connsiteX0" fmla="*/ 15922 w 1644555"/>
                <a:gd name="connsiteY0" fmla="*/ 2916072 h 3029803"/>
                <a:gd name="connsiteX1" fmla="*/ 275230 w 1644555"/>
                <a:gd name="connsiteY1" fmla="*/ 2752300 h 3029803"/>
                <a:gd name="connsiteX2" fmla="*/ 957618 w 1644555"/>
                <a:gd name="connsiteY2" fmla="*/ 2220037 h 3029803"/>
                <a:gd name="connsiteX3" fmla="*/ 1012209 w 1644555"/>
                <a:gd name="connsiteY3" fmla="*/ 2028968 h 3029803"/>
                <a:gd name="connsiteX4" fmla="*/ 1080447 w 1644555"/>
                <a:gd name="connsiteY4" fmla="*/ 1988025 h 3029803"/>
                <a:gd name="connsiteX5" fmla="*/ 1257868 w 1644555"/>
                <a:gd name="connsiteY5" fmla="*/ 1742365 h 3029803"/>
                <a:gd name="connsiteX6" fmla="*/ 1407994 w 1644555"/>
                <a:gd name="connsiteY6" fmla="*/ 1264693 h 3029803"/>
                <a:gd name="connsiteX7" fmla="*/ 1571767 w 1644555"/>
                <a:gd name="connsiteY7" fmla="*/ 445828 h 3029803"/>
                <a:gd name="connsiteX8" fmla="*/ 1640006 w 1644555"/>
                <a:gd name="connsiteY8" fmla="*/ 63690 h 3029803"/>
                <a:gd name="connsiteX9" fmla="*/ 1599062 w 1644555"/>
                <a:gd name="connsiteY9" fmla="*/ 63690 h 3029803"/>
                <a:gd name="connsiteX10" fmla="*/ 1558119 w 1644555"/>
                <a:gd name="connsiteY10" fmla="*/ 131929 h 3029803"/>
                <a:gd name="connsiteX11" fmla="*/ 1148686 w 1644555"/>
                <a:gd name="connsiteY11" fmla="*/ 746078 h 3029803"/>
                <a:gd name="connsiteX12" fmla="*/ 725606 w 1644555"/>
                <a:gd name="connsiteY12" fmla="*/ 1401171 h 3029803"/>
                <a:gd name="connsiteX13" fmla="*/ 370764 w 1644555"/>
                <a:gd name="connsiteY13" fmla="*/ 2069911 h 3029803"/>
                <a:gd name="connsiteX14" fmla="*/ 15922 w 1644555"/>
                <a:gd name="connsiteY14" fmla="*/ 2916072 h 3029803"/>
                <a:gd name="connsiteX0" fmla="*/ 15922 w 1644555"/>
                <a:gd name="connsiteY0" fmla="*/ 2916072 h 3029803"/>
                <a:gd name="connsiteX1" fmla="*/ 275230 w 1644555"/>
                <a:gd name="connsiteY1" fmla="*/ 2752300 h 3029803"/>
                <a:gd name="connsiteX2" fmla="*/ 752902 w 1644555"/>
                <a:gd name="connsiteY2" fmla="*/ 2424754 h 3029803"/>
                <a:gd name="connsiteX3" fmla="*/ 1012209 w 1644555"/>
                <a:gd name="connsiteY3" fmla="*/ 2028968 h 3029803"/>
                <a:gd name="connsiteX4" fmla="*/ 1080447 w 1644555"/>
                <a:gd name="connsiteY4" fmla="*/ 1988025 h 3029803"/>
                <a:gd name="connsiteX5" fmla="*/ 1257868 w 1644555"/>
                <a:gd name="connsiteY5" fmla="*/ 1742365 h 3029803"/>
                <a:gd name="connsiteX6" fmla="*/ 1407994 w 1644555"/>
                <a:gd name="connsiteY6" fmla="*/ 1264693 h 3029803"/>
                <a:gd name="connsiteX7" fmla="*/ 1571767 w 1644555"/>
                <a:gd name="connsiteY7" fmla="*/ 445828 h 3029803"/>
                <a:gd name="connsiteX8" fmla="*/ 1640006 w 1644555"/>
                <a:gd name="connsiteY8" fmla="*/ 63690 h 3029803"/>
                <a:gd name="connsiteX9" fmla="*/ 1599062 w 1644555"/>
                <a:gd name="connsiteY9" fmla="*/ 63690 h 3029803"/>
                <a:gd name="connsiteX10" fmla="*/ 1558119 w 1644555"/>
                <a:gd name="connsiteY10" fmla="*/ 131929 h 3029803"/>
                <a:gd name="connsiteX11" fmla="*/ 1148686 w 1644555"/>
                <a:gd name="connsiteY11" fmla="*/ 746078 h 3029803"/>
                <a:gd name="connsiteX12" fmla="*/ 725606 w 1644555"/>
                <a:gd name="connsiteY12" fmla="*/ 1401171 h 3029803"/>
                <a:gd name="connsiteX13" fmla="*/ 370764 w 1644555"/>
                <a:gd name="connsiteY13" fmla="*/ 2069911 h 3029803"/>
                <a:gd name="connsiteX14" fmla="*/ 15922 w 1644555"/>
                <a:gd name="connsiteY14" fmla="*/ 2916072 h 3029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44555" h="3029803">
                  <a:moveTo>
                    <a:pt x="15922" y="2916072"/>
                  </a:moveTo>
                  <a:cubicBezTo>
                    <a:pt x="0" y="3029803"/>
                    <a:pt x="152400" y="2834186"/>
                    <a:pt x="275230" y="2752300"/>
                  </a:cubicBezTo>
                  <a:cubicBezTo>
                    <a:pt x="398060" y="2670414"/>
                    <a:pt x="630072" y="2545309"/>
                    <a:pt x="752902" y="2424754"/>
                  </a:cubicBezTo>
                  <a:cubicBezTo>
                    <a:pt x="875732" y="2304199"/>
                    <a:pt x="957618" y="2101756"/>
                    <a:pt x="1012209" y="2028968"/>
                  </a:cubicBezTo>
                  <a:cubicBezTo>
                    <a:pt x="1066800" y="1956180"/>
                    <a:pt x="1039504" y="2035792"/>
                    <a:pt x="1080447" y="1988025"/>
                  </a:cubicBezTo>
                  <a:cubicBezTo>
                    <a:pt x="1121390" y="1940258"/>
                    <a:pt x="1203277" y="1862920"/>
                    <a:pt x="1257868" y="1742365"/>
                  </a:cubicBezTo>
                  <a:cubicBezTo>
                    <a:pt x="1312459" y="1621810"/>
                    <a:pt x="1355678" y="1480782"/>
                    <a:pt x="1407994" y="1264693"/>
                  </a:cubicBezTo>
                  <a:cubicBezTo>
                    <a:pt x="1460310" y="1048604"/>
                    <a:pt x="1533098" y="645995"/>
                    <a:pt x="1571767" y="445828"/>
                  </a:cubicBezTo>
                  <a:cubicBezTo>
                    <a:pt x="1610436" y="245661"/>
                    <a:pt x="1635457" y="127380"/>
                    <a:pt x="1640006" y="63690"/>
                  </a:cubicBezTo>
                  <a:cubicBezTo>
                    <a:pt x="1644555" y="0"/>
                    <a:pt x="1612710" y="52317"/>
                    <a:pt x="1599062" y="63690"/>
                  </a:cubicBezTo>
                  <a:cubicBezTo>
                    <a:pt x="1585414" y="75063"/>
                    <a:pt x="1633182" y="18198"/>
                    <a:pt x="1558119" y="131929"/>
                  </a:cubicBezTo>
                  <a:cubicBezTo>
                    <a:pt x="1483056" y="245660"/>
                    <a:pt x="1287438" y="534538"/>
                    <a:pt x="1148686" y="746078"/>
                  </a:cubicBezTo>
                  <a:cubicBezTo>
                    <a:pt x="1009934" y="957618"/>
                    <a:pt x="855260" y="1180532"/>
                    <a:pt x="725606" y="1401171"/>
                  </a:cubicBezTo>
                  <a:cubicBezTo>
                    <a:pt x="595952" y="1621810"/>
                    <a:pt x="489045" y="1817428"/>
                    <a:pt x="370764" y="2069911"/>
                  </a:cubicBezTo>
                  <a:cubicBezTo>
                    <a:pt x="252483" y="2322394"/>
                    <a:pt x="31844" y="2802341"/>
                    <a:pt x="15922" y="291607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BEAC7"/>
                </a:gs>
                <a:gs pos="1000">
                  <a:srgbClr val="FEE7F2">
                    <a:alpha val="65000"/>
                  </a:srgbClr>
                </a:gs>
                <a:gs pos="71000">
                  <a:srgbClr val="FF2F2F">
                    <a:alpha val="53000"/>
                  </a:srgbClr>
                </a:gs>
                <a:gs pos="0">
                  <a:srgbClr val="FBA97D">
                    <a:alpha val="50000"/>
                  </a:srgbClr>
                </a:gs>
                <a:gs pos="43000">
                  <a:srgbClr val="FBD49C"/>
                </a:gs>
                <a:gs pos="100000">
                  <a:srgbClr val="FEE7F2"/>
                </a:gs>
              </a:gsLst>
              <a:path path="circl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i="1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4360" name="Group 407"/>
            <p:cNvGrpSpPr>
              <a:grpSpLocks/>
            </p:cNvGrpSpPr>
            <p:nvPr/>
          </p:nvGrpSpPr>
          <p:grpSpPr bwMode="auto">
            <a:xfrm>
              <a:off x="177417" y="981310"/>
              <a:ext cx="1968995" cy="2141090"/>
              <a:chOff x="1057831" y="1319551"/>
              <a:chExt cx="2382546" cy="3213144"/>
            </a:xfrm>
          </p:grpSpPr>
          <p:sp>
            <p:nvSpPr>
              <p:cNvPr id="100" name="Freeform 99"/>
              <p:cNvSpPr/>
              <p:nvPr/>
            </p:nvSpPr>
            <p:spPr bwMode="auto">
              <a:xfrm>
                <a:off x="1371024" y="2907945"/>
                <a:ext cx="1139397" cy="1566958"/>
              </a:xfrm>
              <a:custGeom>
                <a:avLst/>
                <a:gdLst>
                  <a:gd name="connsiteX0" fmla="*/ 1312606 w 1312606"/>
                  <a:gd name="connsiteY0" fmla="*/ 0 h 1932039"/>
                  <a:gd name="connsiteX1" fmla="*/ 811161 w 1312606"/>
                  <a:gd name="connsiteY1" fmla="*/ 619433 h 1932039"/>
                  <a:gd name="connsiteX2" fmla="*/ 0 w 1312606"/>
                  <a:gd name="connsiteY2" fmla="*/ 1932039 h 19320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12606" h="1932039">
                    <a:moveTo>
                      <a:pt x="1312606" y="0"/>
                    </a:moveTo>
                    <a:cubicBezTo>
                      <a:pt x="1171267" y="148713"/>
                      <a:pt x="1029929" y="297427"/>
                      <a:pt x="811161" y="619433"/>
                    </a:cubicBezTo>
                    <a:cubicBezTo>
                      <a:pt x="592393" y="941439"/>
                      <a:pt x="296196" y="1436739"/>
                      <a:pt x="0" y="1932039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1" name="Freeform 100"/>
              <p:cNvSpPr/>
              <p:nvPr/>
            </p:nvSpPr>
            <p:spPr bwMode="auto">
              <a:xfrm>
                <a:off x="1355653" y="1557693"/>
                <a:ext cx="1667786" cy="2905301"/>
              </a:xfrm>
              <a:custGeom>
                <a:avLst/>
                <a:gdLst>
                  <a:gd name="connsiteX0" fmla="*/ 1917291 w 1917291"/>
                  <a:gd name="connsiteY0" fmla="*/ 0 h 3583858"/>
                  <a:gd name="connsiteX1" fmla="*/ 899652 w 1917291"/>
                  <a:gd name="connsiteY1" fmla="*/ 1622322 h 3583858"/>
                  <a:gd name="connsiteX2" fmla="*/ 0 w 1917291"/>
                  <a:gd name="connsiteY2" fmla="*/ 3583858 h 35838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17291" h="3583858">
                    <a:moveTo>
                      <a:pt x="1917291" y="0"/>
                    </a:moveTo>
                    <a:cubicBezTo>
                      <a:pt x="1568246" y="512506"/>
                      <a:pt x="1219201" y="1025012"/>
                      <a:pt x="899652" y="1622322"/>
                    </a:cubicBezTo>
                    <a:cubicBezTo>
                      <a:pt x="580104" y="2219632"/>
                      <a:pt x="0" y="3583858"/>
                      <a:pt x="0" y="3583858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2" name="Oval 101"/>
              <p:cNvSpPr/>
              <p:nvPr/>
            </p:nvSpPr>
            <p:spPr bwMode="auto">
              <a:xfrm>
                <a:off x="2441250" y="2862698"/>
                <a:ext cx="132578" cy="12383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" name="Freeform 102"/>
              <p:cNvSpPr/>
              <p:nvPr/>
            </p:nvSpPr>
            <p:spPr bwMode="auto">
              <a:xfrm>
                <a:off x="2383608" y="1581507"/>
                <a:ext cx="639831" cy="1995609"/>
              </a:xfrm>
              <a:custGeom>
                <a:avLst/>
                <a:gdLst>
                  <a:gd name="connsiteX0" fmla="*/ 0 w 737420"/>
                  <a:gd name="connsiteY0" fmla="*/ 2462980 h 2462980"/>
                  <a:gd name="connsiteX1" fmla="*/ 383458 w 737420"/>
                  <a:gd name="connsiteY1" fmla="*/ 1828800 h 2462980"/>
                  <a:gd name="connsiteX2" fmla="*/ 737420 w 737420"/>
                  <a:gd name="connsiteY2" fmla="*/ 0 h 2462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37420" h="2462980">
                    <a:moveTo>
                      <a:pt x="0" y="2462980"/>
                    </a:moveTo>
                    <a:cubicBezTo>
                      <a:pt x="130277" y="2351138"/>
                      <a:pt x="260555" y="2239297"/>
                      <a:pt x="383458" y="1828800"/>
                    </a:cubicBezTo>
                    <a:cubicBezTo>
                      <a:pt x="506361" y="1418303"/>
                      <a:pt x="621890" y="709151"/>
                      <a:pt x="737420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4" name="Freeform 103"/>
              <p:cNvSpPr/>
              <p:nvPr/>
            </p:nvSpPr>
            <p:spPr bwMode="auto">
              <a:xfrm>
                <a:off x="2387451" y="2896037"/>
                <a:ext cx="122970" cy="669173"/>
              </a:xfrm>
              <a:custGeom>
                <a:avLst/>
                <a:gdLst>
                  <a:gd name="connsiteX0" fmla="*/ 7374 w 140109"/>
                  <a:gd name="connsiteY0" fmla="*/ 825910 h 825910"/>
                  <a:gd name="connsiteX1" fmla="*/ 22122 w 140109"/>
                  <a:gd name="connsiteY1" fmla="*/ 501445 h 825910"/>
                  <a:gd name="connsiteX2" fmla="*/ 140109 w 140109"/>
                  <a:gd name="connsiteY2" fmla="*/ 0 h 825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0109" h="825910">
                    <a:moveTo>
                      <a:pt x="7374" y="825910"/>
                    </a:moveTo>
                    <a:cubicBezTo>
                      <a:pt x="3687" y="732503"/>
                      <a:pt x="0" y="639097"/>
                      <a:pt x="22122" y="501445"/>
                    </a:cubicBezTo>
                    <a:cubicBezTo>
                      <a:pt x="44245" y="363793"/>
                      <a:pt x="92177" y="181896"/>
                      <a:pt x="140109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5" name="Freeform 104"/>
              <p:cNvSpPr/>
              <p:nvPr/>
            </p:nvSpPr>
            <p:spPr bwMode="auto">
              <a:xfrm>
                <a:off x="2510421" y="1545787"/>
                <a:ext cx="551446" cy="1338344"/>
              </a:xfrm>
              <a:custGeom>
                <a:avLst/>
                <a:gdLst>
                  <a:gd name="connsiteX0" fmla="*/ 0 w 634181"/>
                  <a:gd name="connsiteY0" fmla="*/ 1651820 h 1651820"/>
                  <a:gd name="connsiteX1" fmla="*/ 206478 w 634181"/>
                  <a:gd name="connsiteY1" fmla="*/ 914400 h 1651820"/>
                  <a:gd name="connsiteX2" fmla="*/ 634181 w 634181"/>
                  <a:gd name="connsiteY2" fmla="*/ 0 h 1651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34181" h="1651820">
                    <a:moveTo>
                      <a:pt x="0" y="1651820"/>
                    </a:moveTo>
                    <a:cubicBezTo>
                      <a:pt x="50390" y="1420761"/>
                      <a:pt x="100781" y="1189703"/>
                      <a:pt x="206478" y="914400"/>
                    </a:cubicBezTo>
                    <a:cubicBezTo>
                      <a:pt x="312175" y="639097"/>
                      <a:pt x="473178" y="319548"/>
                      <a:pt x="634181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367" name="TextBox 70"/>
              <p:cNvSpPr txBox="1">
                <a:spLocks noChangeArrowheads="1"/>
              </p:cNvSpPr>
              <p:nvPr/>
            </p:nvSpPr>
            <p:spPr bwMode="auto">
              <a:xfrm>
                <a:off x="2183594" y="2379816"/>
                <a:ext cx="265113" cy="6928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i="1">
                    <a:latin typeface="Times New Roman" pitchFamily="18" charset="0"/>
                    <a:cs typeface="Times New Roman" pitchFamily="18" charset="0"/>
                  </a:rPr>
                  <a:t>k</a:t>
                </a:r>
              </a:p>
            </p:txBody>
          </p:sp>
          <p:sp>
            <p:nvSpPr>
              <p:cNvPr id="107" name="Oval 106"/>
              <p:cNvSpPr/>
              <p:nvPr/>
            </p:nvSpPr>
            <p:spPr bwMode="auto">
              <a:xfrm>
                <a:off x="2969639" y="1502922"/>
                <a:ext cx="132577" cy="12383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8" name="Freeform 107"/>
              <p:cNvSpPr/>
              <p:nvPr/>
            </p:nvSpPr>
            <p:spPr bwMode="auto">
              <a:xfrm>
                <a:off x="3033045" y="1581507"/>
                <a:ext cx="259391" cy="2233748"/>
              </a:xfrm>
              <a:custGeom>
                <a:avLst/>
                <a:gdLst>
                  <a:gd name="connsiteX0" fmla="*/ 299884 w 299884"/>
                  <a:gd name="connsiteY0" fmla="*/ 2757948 h 2757948"/>
                  <a:gd name="connsiteX1" fmla="*/ 49161 w 299884"/>
                  <a:gd name="connsiteY1" fmla="*/ 1814051 h 2757948"/>
                  <a:gd name="connsiteX2" fmla="*/ 4916 w 299884"/>
                  <a:gd name="connsiteY2" fmla="*/ 0 h 27579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9884" h="2757948">
                    <a:moveTo>
                      <a:pt x="299884" y="2757948"/>
                    </a:moveTo>
                    <a:cubicBezTo>
                      <a:pt x="199103" y="2515828"/>
                      <a:pt x="98322" y="2273709"/>
                      <a:pt x="49161" y="1814051"/>
                    </a:cubicBezTo>
                    <a:cubicBezTo>
                      <a:pt x="0" y="1354393"/>
                      <a:pt x="2458" y="677196"/>
                      <a:pt x="4916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9" name="Freeform 108"/>
              <p:cNvSpPr/>
              <p:nvPr/>
            </p:nvSpPr>
            <p:spPr bwMode="auto">
              <a:xfrm>
                <a:off x="1357574" y="3815255"/>
                <a:ext cx="1973291" cy="623925"/>
              </a:xfrm>
              <a:custGeom>
                <a:avLst/>
                <a:gdLst>
                  <a:gd name="connsiteX0" fmla="*/ 0 w 2271252"/>
                  <a:gd name="connsiteY0" fmla="*/ 766916 h 766916"/>
                  <a:gd name="connsiteX1" fmla="*/ 1120878 w 2271252"/>
                  <a:gd name="connsiteY1" fmla="*/ 589935 h 766916"/>
                  <a:gd name="connsiteX2" fmla="*/ 2271252 w 2271252"/>
                  <a:gd name="connsiteY2" fmla="*/ 0 h 7669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71252" h="766916">
                    <a:moveTo>
                      <a:pt x="0" y="766916"/>
                    </a:moveTo>
                    <a:cubicBezTo>
                      <a:pt x="371168" y="742335"/>
                      <a:pt x="742336" y="717754"/>
                      <a:pt x="1120878" y="589935"/>
                    </a:cubicBezTo>
                    <a:cubicBezTo>
                      <a:pt x="1499420" y="462116"/>
                      <a:pt x="1885336" y="231058"/>
                      <a:pt x="2271252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0" name="Freeform 109"/>
              <p:cNvSpPr/>
              <p:nvPr/>
            </p:nvSpPr>
            <p:spPr bwMode="auto">
              <a:xfrm>
                <a:off x="1371024" y="3553302"/>
                <a:ext cx="1037562" cy="895404"/>
              </a:xfrm>
              <a:custGeom>
                <a:avLst/>
                <a:gdLst>
                  <a:gd name="connsiteX0" fmla="*/ 1194619 w 1194619"/>
                  <a:gd name="connsiteY0" fmla="*/ 0 h 1106129"/>
                  <a:gd name="connsiteX1" fmla="*/ 899651 w 1194619"/>
                  <a:gd name="connsiteY1" fmla="*/ 457200 h 1106129"/>
                  <a:gd name="connsiteX2" fmla="*/ 0 w 1194619"/>
                  <a:gd name="connsiteY2" fmla="*/ 1106129 h 1106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94619" h="1106129">
                    <a:moveTo>
                      <a:pt x="1194619" y="0"/>
                    </a:moveTo>
                    <a:cubicBezTo>
                      <a:pt x="1146686" y="136422"/>
                      <a:pt x="1098754" y="272845"/>
                      <a:pt x="899651" y="457200"/>
                    </a:cubicBezTo>
                    <a:cubicBezTo>
                      <a:pt x="700548" y="641555"/>
                      <a:pt x="350274" y="873842"/>
                      <a:pt x="0" y="1106129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1" name="Freeform 110"/>
              <p:cNvSpPr/>
              <p:nvPr/>
            </p:nvSpPr>
            <p:spPr bwMode="auto">
              <a:xfrm>
                <a:off x="1330674" y="3936707"/>
                <a:ext cx="1346910" cy="538195"/>
              </a:xfrm>
              <a:custGeom>
                <a:avLst/>
                <a:gdLst>
                  <a:gd name="connsiteX0" fmla="*/ 0 w 1548581"/>
                  <a:gd name="connsiteY0" fmla="*/ 663677 h 663677"/>
                  <a:gd name="connsiteX1" fmla="*/ 899652 w 1548581"/>
                  <a:gd name="connsiteY1" fmla="*/ 353961 h 663677"/>
                  <a:gd name="connsiteX2" fmla="*/ 1548581 w 1548581"/>
                  <a:gd name="connsiteY2" fmla="*/ 0 h 663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48581" h="663677">
                    <a:moveTo>
                      <a:pt x="0" y="663677"/>
                    </a:moveTo>
                    <a:cubicBezTo>
                      <a:pt x="320777" y="564125"/>
                      <a:pt x="641555" y="464574"/>
                      <a:pt x="899652" y="353961"/>
                    </a:cubicBezTo>
                    <a:cubicBezTo>
                      <a:pt x="1157749" y="243348"/>
                      <a:pt x="1353165" y="121674"/>
                      <a:pt x="1548581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2" name="Oval 111"/>
              <p:cNvSpPr/>
              <p:nvPr/>
            </p:nvSpPr>
            <p:spPr bwMode="auto">
              <a:xfrm>
                <a:off x="1280717" y="4405841"/>
                <a:ext cx="134499" cy="12621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3" name="Oval 112"/>
              <p:cNvSpPr/>
              <p:nvPr/>
            </p:nvSpPr>
            <p:spPr bwMode="auto">
              <a:xfrm>
                <a:off x="2639156" y="3850977"/>
                <a:ext cx="132577" cy="12145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4" name="Freeform 113"/>
              <p:cNvSpPr/>
              <p:nvPr/>
            </p:nvSpPr>
            <p:spPr bwMode="auto">
              <a:xfrm>
                <a:off x="2395136" y="3589024"/>
                <a:ext cx="885772" cy="240520"/>
              </a:xfrm>
              <a:custGeom>
                <a:avLst/>
                <a:gdLst>
                  <a:gd name="connsiteX0" fmla="*/ 1017638 w 1017638"/>
                  <a:gd name="connsiteY0" fmla="*/ 294967 h 294967"/>
                  <a:gd name="connsiteX1" fmla="*/ 427703 w 1017638"/>
                  <a:gd name="connsiteY1" fmla="*/ 88490 h 294967"/>
                  <a:gd name="connsiteX2" fmla="*/ 0 w 1017638"/>
                  <a:gd name="connsiteY2" fmla="*/ 0 h 294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17638" h="294967">
                    <a:moveTo>
                      <a:pt x="1017638" y="294967"/>
                    </a:moveTo>
                    <a:cubicBezTo>
                      <a:pt x="807473" y="216309"/>
                      <a:pt x="597309" y="137651"/>
                      <a:pt x="427703" y="88490"/>
                    </a:cubicBezTo>
                    <a:cubicBezTo>
                      <a:pt x="258097" y="39329"/>
                      <a:pt x="129048" y="19664"/>
                      <a:pt x="0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5" name="Freeform 114"/>
              <p:cNvSpPr/>
              <p:nvPr/>
            </p:nvSpPr>
            <p:spPr bwMode="auto">
              <a:xfrm>
                <a:off x="2422036" y="3577116"/>
                <a:ext cx="255548" cy="335777"/>
              </a:xfrm>
              <a:custGeom>
                <a:avLst/>
                <a:gdLst>
                  <a:gd name="connsiteX0" fmla="*/ 0 w 294968"/>
                  <a:gd name="connsiteY0" fmla="*/ 0 h 412955"/>
                  <a:gd name="connsiteX1" fmla="*/ 58994 w 294968"/>
                  <a:gd name="connsiteY1" fmla="*/ 265471 h 412955"/>
                  <a:gd name="connsiteX2" fmla="*/ 294968 w 294968"/>
                  <a:gd name="connsiteY2" fmla="*/ 412955 h 412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4968" h="412955">
                    <a:moveTo>
                      <a:pt x="0" y="0"/>
                    </a:moveTo>
                    <a:cubicBezTo>
                      <a:pt x="4916" y="98322"/>
                      <a:pt x="9833" y="196645"/>
                      <a:pt x="58994" y="265471"/>
                    </a:cubicBezTo>
                    <a:cubicBezTo>
                      <a:pt x="108155" y="334297"/>
                      <a:pt x="201561" y="373626"/>
                      <a:pt x="294968" y="412955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377" name="TextBox 71"/>
              <p:cNvSpPr txBox="1">
                <a:spLocks noChangeArrowheads="1"/>
              </p:cNvSpPr>
              <p:nvPr/>
            </p:nvSpPr>
            <p:spPr bwMode="auto">
              <a:xfrm>
                <a:off x="2204211" y="3563310"/>
                <a:ext cx="265111" cy="6928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i="1">
                    <a:latin typeface="Times New Roman" pitchFamily="18" charset="0"/>
                    <a:cs typeface="Times New Roman" pitchFamily="18" charset="0"/>
                  </a:rPr>
                  <a:t>l</a:t>
                </a:r>
              </a:p>
            </p:txBody>
          </p:sp>
          <p:sp>
            <p:nvSpPr>
              <p:cNvPr id="117" name="Freeform 116"/>
              <p:cNvSpPr/>
              <p:nvPr/>
            </p:nvSpPr>
            <p:spPr bwMode="auto">
              <a:xfrm>
                <a:off x="2729462" y="3815255"/>
                <a:ext cx="551446" cy="121452"/>
              </a:xfrm>
              <a:custGeom>
                <a:avLst/>
                <a:gdLst>
                  <a:gd name="connsiteX0" fmla="*/ 0 w 634180"/>
                  <a:gd name="connsiteY0" fmla="*/ 147484 h 147484"/>
                  <a:gd name="connsiteX1" fmla="*/ 294967 w 634180"/>
                  <a:gd name="connsiteY1" fmla="*/ 73742 h 147484"/>
                  <a:gd name="connsiteX2" fmla="*/ 634180 w 634180"/>
                  <a:gd name="connsiteY2" fmla="*/ 0 h 147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34180" h="147484">
                    <a:moveTo>
                      <a:pt x="0" y="147484"/>
                    </a:moveTo>
                    <a:lnTo>
                      <a:pt x="294967" y="73742"/>
                    </a:lnTo>
                    <a:cubicBezTo>
                      <a:pt x="400664" y="49161"/>
                      <a:pt x="517422" y="24580"/>
                      <a:pt x="634180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8" name="Oval 117"/>
              <p:cNvSpPr/>
              <p:nvPr/>
            </p:nvSpPr>
            <p:spPr bwMode="auto">
              <a:xfrm>
                <a:off x="3234794" y="3758102"/>
                <a:ext cx="134499" cy="12383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9" name="Oval 118"/>
              <p:cNvSpPr/>
              <p:nvPr/>
            </p:nvSpPr>
            <p:spPr bwMode="auto">
              <a:xfrm>
                <a:off x="2341337" y="3510437"/>
                <a:ext cx="134499" cy="12383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381" name="TextBox 64"/>
              <p:cNvSpPr txBox="1">
                <a:spLocks noChangeArrowheads="1"/>
              </p:cNvSpPr>
              <p:nvPr/>
            </p:nvSpPr>
            <p:spPr bwMode="auto">
              <a:xfrm>
                <a:off x="2070883" y="3097208"/>
                <a:ext cx="265111" cy="6928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i="1">
                    <a:latin typeface="Times New Roman" pitchFamily="18" charset="0"/>
                    <a:cs typeface="Times New Roman" pitchFamily="18" charset="0"/>
                  </a:rPr>
                  <a:t>e</a:t>
                </a:r>
              </a:p>
            </p:txBody>
          </p:sp>
          <p:sp>
            <p:nvSpPr>
              <p:cNvPr id="14382" name="TextBox 70"/>
              <p:cNvSpPr txBox="1">
                <a:spLocks noChangeArrowheads="1"/>
              </p:cNvSpPr>
              <p:nvPr/>
            </p:nvSpPr>
            <p:spPr bwMode="auto">
              <a:xfrm>
                <a:off x="1057831" y="3819464"/>
                <a:ext cx="265113" cy="6928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i="1"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14383" name="TextBox 70"/>
              <p:cNvSpPr txBox="1">
                <a:spLocks noChangeArrowheads="1"/>
              </p:cNvSpPr>
              <p:nvPr/>
            </p:nvSpPr>
            <p:spPr bwMode="auto">
              <a:xfrm>
                <a:off x="3175264" y="3759557"/>
                <a:ext cx="265113" cy="6928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i="1">
                    <a:latin typeface="Times New Roman" pitchFamily="18" charset="0"/>
                    <a:cs typeface="Times New Roman" pitchFamily="18" charset="0"/>
                  </a:rPr>
                  <a:t>b</a:t>
                </a:r>
              </a:p>
            </p:txBody>
          </p:sp>
          <p:sp>
            <p:nvSpPr>
              <p:cNvPr id="14384" name="TextBox 70"/>
              <p:cNvSpPr txBox="1">
                <a:spLocks noChangeArrowheads="1"/>
              </p:cNvSpPr>
              <p:nvPr/>
            </p:nvSpPr>
            <p:spPr bwMode="auto">
              <a:xfrm>
                <a:off x="3123753" y="1319551"/>
                <a:ext cx="265113" cy="6928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i="1"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</p:grpSp>
      </p:grpSp>
      <p:sp>
        <p:nvSpPr>
          <p:cNvPr id="124" name="Rounded Rectangle 123"/>
          <p:cNvSpPr/>
          <p:nvPr/>
        </p:nvSpPr>
        <p:spPr>
          <a:xfrm>
            <a:off x="286605" y="3248171"/>
            <a:ext cx="8516202" cy="996283"/>
          </a:xfrm>
          <a:prstGeom prst="roundRect">
            <a:avLst/>
          </a:prstGeom>
          <a:solidFill>
            <a:schemeClr val="tx2">
              <a:lumMod val="20000"/>
              <a:lumOff val="80000"/>
              <a:alpha val="84000"/>
            </a:schemeClr>
          </a:solidFill>
          <a:ln w="3810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prstMaterial="dkEdge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Draw</a:t>
            </a:r>
            <a:r>
              <a:rPr lang="en-US" sz="2400" i="1" baseline="-25000" dirty="0" err="1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) = False ,   if max{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} − min{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} = 0.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711575" y="6605588"/>
            <a:ext cx="1597025" cy="2524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 13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Freeform 106"/>
          <p:cNvSpPr/>
          <p:nvPr/>
        </p:nvSpPr>
        <p:spPr>
          <a:xfrm>
            <a:off x="423081" y="1064526"/>
            <a:ext cx="1665029" cy="2001671"/>
          </a:xfrm>
          <a:custGeom>
            <a:avLst/>
            <a:gdLst>
              <a:gd name="connsiteX0" fmla="*/ 1674125 w 1988023"/>
              <a:gd name="connsiteY0" fmla="*/ 120555 h 3025253"/>
              <a:gd name="connsiteX1" fmla="*/ 964441 w 1988023"/>
              <a:gd name="connsiteY1" fmla="*/ 1144137 h 3025253"/>
              <a:gd name="connsiteX2" fmla="*/ 582304 w 1988023"/>
              <a:gd name="connsiteY2" fmla="*/ 1840173 h 3025253"/>
              <a:gd name="connsiteX3" fmla="*/ 172871 w 1988023"/>
              <a:gd name="connsiteY3" fmla="*/ 2686334 h 3025253"/>
              <a:gd name="connsiteX4" fmla="*/ 22746 w 1988023"/>
              <a:gd name="connsiteY4" fmla="*/ 2972937 h 3025253"/>
              <a:gd name="connsiteX5" fmla="*/ 36393 w 1988023"/>
              <a:gd name="connsiteY5" fmla="*/ 3000232 h 3025253"/>
              <a:gd name="connsiteX6" fmla="*/ 213814 w 1988023"/>
              <a:gd name="connsiteY6" fmla="*/ 2986585 h 3025253"/>
              <a:gd name="connsiteX7" fmla="*/ 609599 w 1988023"/>
              <a:gd name="connsiteY7" fmla="*/ 2945641 h 3025253"/>
              <a:gd name="connsiteX8" fmla="*/ 1073623 w 1988023"/>
              <a:gd name="connsiteY8" fmla="*/ 2822812 h 3025253"/>
              <a:gd name="connsiteX9" fmla="*/ 1674125 w 1988023"/>
              <a:gd name="connsiteY9" fmla="*/ 2536209 h 3025253"/>
              <a:gd name="connsiteX10" fmla="*/ 1947080 w 1988023"/>
              <a:gd name="connsiteY10" fmla="*/ 2372435 h 3025253"/>
              <a:gd name="connsiteX11" fmla="*/ 1919784 w 1988023"/>
              <a:gd name="connsiteY11" fmla="*/ 2345140 h 3025253"/>
              <a:gd name="connsiteX12" fmla="*/ 1824250 w 1988023"/>
              <a:gd name="connsiteY12" fmla="*/ 2113128 h 3025253"/>
              <a:gd name="connsiteX13" fmla="*/ 1728716 w 1988023"/>
              <a:gd name="connsiteY13" fmla="*/ 1785582 h 3025253"/>
              <a:gd name="connsiteX14" fmla="*/ 1674125 w 1988023"/>
              <a:gd name="connsiteY14" fmla="*/ 1089546 h 3025253"/>
              <a:gd name="connsiteX15" fmla="*/ 1687772 w 1988023"/>
              <a:gd name="connsiteY15" fmla="*/ 420806 h 3025253"/>
              <a:gd name="connsiteX16" fmla="*/ 1674125 w 1988023"/>
              <a:gd name="connsiteY16" fmla="*/ 120555 h 3025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988023" h="3025253">
                <a:moveTo>
                  <a:pt x="1674125" y="120555"/>
                </a:moveTo>
                <a:cubicBezTo>
                  <a:pt x="1553570" y="241110"/>
                  <a:pt x="1146411" y="857534"/>
                  <a:pt x="964441" y="1144137"/>
                </a:cubicBezTo>
                <a:cubicBezTo>
                  <a:pt x="782471" y="1430740"/>
                  <a:pt x="714232" y="1583140"/>
                  <a:pt x="582304" y="1840173"/>
                </a:cubicBezTo>
                <a:cubicBezTo>
                  <a:pt x="450376" y="2097206"/>
                  <a:pt x="266131" y="2497540"/>
                  <a:pt x="172871" y="2686334"/>
                </a:cubicBezTo>
                <a:cubicBezTo>
                  <a:pt x="79611" y="2875128"/>
                  <a:pt x="45492" y="2920621"/>
                  <a:pt x="22746" y="2972937"/>
                </a:cubicBezTo>
                <a:cubicBezTo>
                  <a:pt x="0" y="3025253"/>
                  <a:pt x="4548" y="2997957"/>
                  <a:pt x="36393" y="3000232"/>
                </a:cubicBezTo>
                <a:lnTo>
                  <a:pt x="213814" y="2986585"/>
                </a:lnTo>
                <a:cubicBezTo>
                  <a:pt x="309348" y="2977487"/>
                  <a:pt x="466298" y="2972936"/>
                  <a:pt x="609599" y="2945641"/>
                </a:cubicBezTo>
                <a:cubicBezTo>
                  <a:pt x="752900" y="2918346"/>
                  <a:pt x="896202" y="2891051"/>
                  <a:pt x="1073623" y="2822812"/>
                </a:cubicBezTo>
                <a:cubicBezTo>
                  <a:pt x="1251044" y="2754573"/>
                  <a:pt x="1528549" y="2611272"/>
                  <a:pt x="1674125" y="2536209"/>
                </a:cubicBezTo>
                <a:cubicBezTo>
                  <a:pt x="1819701" y="2461146"/>
                  <a:pt x="1906137" y="2404280"/>
                  <a:pt x="1947080" y="2372435"/>
                </a:cubicBezTo>
                <a:cubicBezTo>
                  <a:pt x="1988023" y="2340590"/>
                  <a:pt x="1940256" y="2388358"/>
                  <a:pt x="1919784" y="2345140"/>
                </a:cubicBezTo>
                <a:cubicBezTo>
                  <a:pt x="1899312" y="2301922"/>
                  <a:pt x="1856095" y="2206388"/>
                  <a:pt x="1824250" y="2113128"/>
                </a:cubicBezTo>
                <a:cubicBezTo>
                  <a:pt x="1792405" y="2019868"/>
                  <a:pt x="1753737" y="1956179"/>
                  <a:pt x="1728716" y="1785582"/>
                </a:cubicBezTo>
                <a:cubicBezTo>
                  <a:pt x="1703695" y="1614985"/>
                  <a:pt x="1680949" y="1317009"/>
                  <a:pt x="1674125" y="1089546"/>
                </a:cubicBezTo>
                <a:cubicBezTo>
                  <a:pt x="1667301" y="862083"/>
                  <a:pt x="1685498" y="584579"/>
                  <a:pt x="1687772" y="420806"/>
                </a:cubicBezTo>
                <a:cubicBezTo>
                  <a:pt x="1690047" y="257033"/>
                  <a:pt x="1794680" y="0"/>
                  <a:pt x="1674125" y="120555"/>
                </a:cubicBezTo>
                <a:close/>
              </a:path>
            </a:pathLst>
          </a:custGeom>
          <a:gradFill flip="none" rotWithShape="1">
            <a:gsLst>
              <a:gs pos="0">
                <a:srgbClr val="7030A0"/>
              </a:gs>
              <a:gs pos="0">
                <a:schemeClr val="accent4">
                  <a:lumMod val="40000"/>
                  <a:lumOff val="60000"/>
                </a:schemeClr>
              </a:gs>
              <a:gs pos="0">
                <a:schemeClr val="accent4">
                  <a:lumMod val="20000"/>
                  <a:lumOff val="80000"/>
                </a:schemeClr>
              </a:gs>
              <a:gs pos="0">
                <a:schemeClr val="accent4">
                  <a:lumMod val="40000"/>
                  <a:lumOff val="60000"/>
                </a:schemeClr>
              </a:gs>
              <a:gs pos="82000">
                <a:schemeClr val="accent4"/>
              </a:gs>
              <a:gs pos="0">
                <a:srgbClr val="FEE7F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3" name="Rounded Rectangle 172"/>
          <p:cNvSpPr/>
          <p:nvPr/>
        </p:nvSpPr>
        <p:spPr>
          <a:xfrm>
            <a:off x="272958" y="5322631"/>
            <a:ext cx="8516202" cy="996283"/>
          </a:xfrm>
          <a:prstGeom prst="roundRect">
            <a:avLst/>
          </a:prstGeom>
          <a:solidFill>
            <a:schemeClr val="tx2">
              <a:lumMod val="20000"/>
              <a:lumOff val="80000"/>
              <a:alpha val="84000"/>
            </a:schemeClr>
          </a:solidFill>
          <a:ln w="3810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prstMaterial="dkEdge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Draw</a:t>
            </a:r>
            <a:r>
              <a:rPr lang="en-US" sz="2400" i="1" baseline="-25000" dirty="0" err="1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) = True ,   if max{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} − min{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} ≥ 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and 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is a dummy vertex. </a:t>
            </a:r>
          </a:p>
        </p:txBody>
      </p:sp>
      <p:sp>
        <p:nvSpPr>
          <p:cNvPr id="77" name="Title 1"/>
          <p:cNvSpPr txBox="1">
            <a:spLocks/>
          </p:cNvSpPr>
          <p:nvPr/>
        </p:nvSpPr>
        <p:spPr bwMode="auto">
          <a:xfrm>
            <a:off x="0" y="1"/>
            <a:ext cx="9144000" cy="858981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miter lim="800000"/>
            <a:headEnd/>
            <a:tailEnd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Previous Results</a:t>
            </a:r>
            <a:endParaRPr lang="en-US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itle 1"/>
          <p:cNvSpPr txBox="1">
            <a:spLocks/>
          </p:cNvSpPr>
          <p:nvPr/>
        </p:nvSpPr>
        <p:spPr bwMode="auto">
          <a:xfrm>
            <a:off x="0" y="1"/>
            <a:ext cx="9144000" cy="858981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miter lim="800000"/>
            <a:headEnd/>
            <a:tailEnd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Recursive Solution</a:t>
            </a:r>
          </a:p>
        </p:txBody>
      </p:sp>
      <p:grpSp>
        <p:nvGrpSpPr>
          <p:cNvPr id="15366" name="Group 146"/>
          <p:cNvGrpSpPr>
            <a:grpSpLocks/>
          </p:cNvGrpSpPr>
          <p:nvPr/>
        </p:nvGrpSpPr>
        <p:grpSpPr bwMode="auto">
          <a:xfrm>
            <a:off x="-304800" y="6575425"/>
            <a:ext cx="9683750" cy="330200"/>
            <a:chOff x="-304797" y="6575348"/>
            <a:chExt cx="9684322" cy="329768"/>
          </a:xfrm>
        </p:grpSpPr>
        <p:sp>
          <p:nvSpPr>
            <p:cNvPr id="148" name="Rectangle 147"/>
            <p:cNvSpPr/>
            <p:nvPr/>
          </p:nvSpPr>
          <p:spPr>
            <a:xfrm>
              <a:off x="0" y="6608618"/>
              <a:ext cx="9144000" cy="24938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9" name="Rounded Rectangle 148"/>
            <p:cNvSpPr/>
            <p:nvPr/>
          </p:nvSpPr>
          <p:spPr>
            <a:xfrm>
              <a:off x="-304797" y="6589617"/>
              <a:ext cx="1882886" cy="31549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  <a:latin typeface="Book Antiqua" pitchFamily="18" charset="0"/>
                </a:rPr>
                <a:t>CCCG 2010</a:t>
              </a:r>
            </a:p>
          </p:txBody>
        </p:sp>
        <p:sp>
          <p:nvSpPr>
            <p:cNvPr id="150" name="Rounded Rectangle 149"/>
            <p:cNvSpPr/>
            <p:nvPr/>
          </p:nvSpPr>
          <p:spPr>
            <a:xfrm>
              <a:off x="7272789" y="6575348"/>
              <a:ext cx="2106736" cy="3155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  <a:latin typeface="Book Antiqua" pitchFamily="18" charset="0"/>
                </a:rPr>
                <a:t>August 11, 2010</a:t>
              </a:r>
            </a:p>
          </p:txBody>
        </p:sp>
      </p:grpSp>
      <p:grpSp>
        <p:nvGrpSpPr>
          <p:cNvPr id="3" name="Group 102"/>
          <p:cNvGrpSpPr>
            <a:grpSpLocks/>
          </p:cNvGrpSpPr>
          <p:nvPr/>
        </p:nvGrpSpPr>
        <p:grpSpPr bwMode="auto">
          <a:xfrm>
            <a:off x="4221163" y="1133475"/>
            <a:ext cx="4227512" cy="1531938"/>
            <a:chOff x="4494727" y="5447231"/>
            <a:chExt cx="4226753" cy="1530133"/>
          </a:xfrm>
        </p:grpSpPr>
        <p:grpSp>
          <p:nvGrpSpPr>
            <p:cNvPr id="15380" name="Group 81"/>
            <p:cNvGrpSpPr>
              <a:grpSpLocks/>
            </p:cNvGrpSpPr>
            <p:nvPr/>
          </p:nvGrpSpPr>
          <p:grpSpPr bwMode="auto">
            <a:xfrm>
              <a:off x="4494727" y="5935734"/>
              <a:ext cx="4226753" cy="704087"/>
              <a:chOff x="3928056" y="3966326"/>
              <a:chExt cx="4226753" cy="704087"/>
            </a:xfrm>
          </p:grpSpPr>
          <p:cxnSp>
            <p:nvCxnSpPr>
              <p:cNvPr id="89" name="Straight Connector 88"/>
              <p:cNvCxnSpPr/>
              <p:nvPr/>
            </p:nvCxnSpPr>
            <p:spPr>
              <a:xfrm>
                <a:off x="3940754" y="3966197"/>
                <a:ext cx="4185485" cy="158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3928056" y="4327720"/>
                <a:ext cx="4185485" cy="158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3969324" y="4668631"/>
                <a:ext cx="4185485" cy="1585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381" name="Group 98"/>
            <p:cNvGrpSpPr>
              <a:grpSpLocks/>
            </p:cNvGrpSpPr>
            <p:nvPr/>
          </p:nvGrpSpPr>
          <p:grpSpPr bwMode="auto">
            <a:xfrm flipV="1">
              <a:off x="5247126" y="5859602"/>
              <a:ext cx="2112749" cy="844949"/>
              <a:chOff x="5247126" y="5556983"/>
              <a:chExt cx="2112749" cy="824191"/>
            </a:xfrm>
          </p:grpSpPr>
          <p:sp>
            <p:nvSpPr>
              <p:cNvPr id="82" name="Freeform 81"/>
              <p:cNvSpPr/>
              <p:nvPr/>
            </p:nvSpPr>
            <p:spPr>
              <a:xfrm>
                <a:off x="5306096" y="5653562"/>
                <a:ext cx="1996226" cy="656007"/>
              </a:xfrm>
              <a:custGeom>
                <a:avLst/>
                <a:gdLst>
                  <a:gd name="connsiteX0" fmla="*/ 0 w 1996226"/>
                  <a:gd name="connsiteY0" fmla="*/ 386366 h 386366"/>
                  <a:gd name="connsiteX1" fmla="*/ 978795 w 1996226"/>
                  <a:gd name="connsiteY1" fmla="*/ 0 h 386366"/>
                  <a:gd name="connsiteX2" fmla="*/ 1996226 w 1996226"/>
                  <a:gd name="connsiteY2" fmla="*/ 386366 h 386366"/>
                  <a:gd name="connsiteX3" fmla="*/ 0 w 1996226"/>
                  <a:gd name="connsiteY3" fmla="*/ 386366 h 386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96226" h="386366">
                    <a:moveTo>
                      <a:pt x="0" y="386366"/>
                    </a:moveTo>
                    <a:lnTo>
                      <a:pt x="978795" y="0"/>
                    </a:lnTo>
                    <a:lnTo>
                      <a:pt x="1996226" y="386366"/>
                    </a:lnTo>
                    <a:lnTo>
                      <a:pt x="0" y="38636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7030A0"/>
                  </a:gs>
                  <a:gs pos="0">
                    <a:schemeClr val="accent4">
                      <a:lumMod val="40000"/>
                      <a:lumOff val="60000"/>
                    </a:schemeClr>
                  </a:gs>
                  <a:gs pos="0">
                    <a:schemeClr val="accent4">
                      <a:lumMod val="20000"/>
                      <a:lumOff val="80000"/>
                    </a:schemeClr>
                  </a:gs>
                  <a:gs pos="0">
                    <a:schemeClr val="accent4">
                      <a:lumMod val="40000"/>
                      <a:lumOff val="60000"/>
                    </a:schemeClr>
                  </a:gs>
                  <a:gs pos="82000">
                    <a:schemeClr val="accent4"/>
                  </a:gs>
                  <a:gs pos="0">
                    <a:srgbClr val="FEE7F2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3" name="Oval 82"/>
              <p:cNvSpPr/>
              <p:nvPr/>
            </p:nvSpPr>
            <p:spPr bwMode="auto">
              <a:xfrm>
                <a:off x="6227966" y="5556900"/>
                <a:ext cx="131738" cy="12218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4" name="Oval 83"/>
              <p:cNvSpPr/>
              <p:nvPr/>
            </p:nvSpPr>
            <p:spPr bwMode="auto">
              <a:xfrm>
                <a:off x="5247067" y="6255997"/>
                <a:ext cx="133326" cy="1252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5" name="Oval 84"/>
              <p:cNvSpPr/>
              <p:nvPr/>
            </p:nvSpPr>
            <p:spPr bwMode="auto">
              <a:xfrm>
                <a:off x="7226324" y="6237437"/>
                <a:ext cx="133326" cy="12373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86" name="Straight Connector 85"/>
              <p:cNvCxnSpPr>
                <a:stCxn id="84" idx="7"/>
                <a:endCxn id="83" idx="3"/>
              </p:cNvCxnSpPr>
              <p:nvPr/>
            </p:nvCxnSpPr>
            <p:spPr>
              <a:xfrm rot="5400000" flipH="1" flipV="1">
                <a:off x="5497165" y="5524709"/>
                <a:ext cx="614029" cy="885666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>
                <a:endCxn id="85" idx="2"/>
              </p:cNvCxnSpPr>
              <p:nvPr/>
            </p:nvCxnSpPr>
            <p:spPr>
              <a:xfrm>
                <a:off x="5370870" y="6296211"/>
                <a:ext cx="1855454" cy="3093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>
                <a:stCxn id="83" idx="5"/>
                <a:endCxn id="85" idx="2"/>
              </p:cNvCxnSpPr>
              <p:nvPr/>
            </p:nvCxnSpPr>
            <p:spPr>
              <a:xfrm rot="16200000" flipH="1">
                <a:off x="6464103" y="5537083"/>
                <a:ext cx="638776" cy="885666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5382" name="TextBox 70"/>
            <p:cNvSpPr txBox="1">
              <a:spLocks noChangeArrowheads="1"/>
            </p:cNvSpPr>
            <p:nvPr/>
          </p:nvSpPr>
          <p:spPr bwMode="auto">
            <a:xfrm>
              <a:off x="5180420" y="5447231"/>
              <a:ext cx="265113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15383" name="TextBox 70"/>
            <p:cNvSpPr txBox="1">
              <a:spLocks noChangeArrowheads="1"/>
            </p:cNvSpPr>
            <p:nvPr/>
          </p:nvSpPr>
          <p:spPr bwMode="auto">
            <a:xfrm>
              <a:off x="7112251" y="5485868"/>
              <a:ext cx="265113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15384" name="TextBox 70"/>
            <p:cNvSpPr txBox="1">
              <a:spLocks noChangeArrowheads="1"/>
            </p:cNvSpPr>
            <p:nvPr/>
          </p:nvSpPr>
          <p:spPr bwMode="auto">
            <a:xfrm>
              <a:off x="5953922" y="6546475"/>
              <a:ext cx="265113" cy="4308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</p:grpSp>
      <p:sp>
        <p:nvSpPr>
          <p:cNvPr id="57" name="Rounded Rectangle 56"/>
          <p:cNvSpPr/>
          <p:nvPr/>
        </p:nvSpPr>
        <p:spPr>
          <a:xfrm>
            <a:off x="300254" y="4285397"/>
            <a:ext cx="8516202" cy="982639"/>
          </a:xfrm>
          <a:prstGeom prst="roundRect">
            <a:avLst/>
          </a:prstGeom>
          <a:solidFill>
            <a:schemeClr val="tx2">
              <a:lumMod val="20000"/>
              <a:lumOff val="80000"/>
              <a:alpha val="84000"/>
            </a:schemeClr>
          </a:solidFill>
          <a:ln w="3810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prstMaterial="dkEdge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Draw</a:t>
            </a:r>
            <a:r>
              <a:rPr lang="en-US" sz="2400" i="1" baseline="-25000" dirty="0" err="1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) = False ,   if max{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} − min{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} = 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and 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is an internal vertex. </a:t>
            </a:r>
          </a:p>
        </p:txBody>
      </p:sp>
      <p:sp>
        <p:nvSpPr>
          <p:cNvPr id="65" name="Freeform 64"/>
          <p:cNvSpPr/>
          <p:nvPr/>
        </p:nvSpPr>
        <p:spPr bwMode="auto">
          <a:xfrm>
            <a:off x="423863" y="1139825"/>
            <a:ext cx="1377950" cy="1936750"/>
          </a:xfrm>
          <a:custGeom>
            <a:avLst/>
            <a:gdLst>
              <a:gd name="connsiteX0" fmla="*/ 1917291 w 1917291"/>
              <a:gd name="connsiteY0" fmla="*/ 0 h 3583858"/>
              <a:gd name="connsiteX1" fmla="*/ 899652 w 1917291"/>
              <a:gd name="connsiteY1" fmla="*/ 1622322 h 3583858"/>
              <a:gd name="connsiteX2" fmla="*/ 0 w 1917291"/>
              <a:gd name="connsiteY2" fmla="*/ 3583858 h 3583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7291" h="3583858">
                <a:moveTo>
                  <a:pt x="1917291" y="0"/>
                </a:moveTo>
                <a:cubicBezTo>
                  <a:pt x="1568246" y="512506"/>
                  <a:pt x="1219201" y="1025012"/>
                  <a:pt x="899652" y="1622322"/>
                </a:cubicBezTo>
                <a:cubicBezTo>
                  <a:pt x="580104" y="2219632"/>
                  <a:pt x="0" y="3583858"/>
                  <a:pt x="0" y="3583858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1757363" y="1103313"/>
            <a:ext cx="109537" cy="825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Freeform 73"/>
          <p:cNvSpPr/>
          <p:nvPr/>
        </p:nvSpPr>
        <p:spPr bwMode="auto">
          <a:xfrm>
            <a:off x="1809750" y="1155700"/>
            <a:ext cx="214313" cy="1489075"/>
          </a:xfrm>
          <a:custGeom>
            <a:avLst/>
            <a:gdLst>
              <a:gd name="connsiteX0" fmla="*/ 299884 w 299884"/>
              <a:gd name="connsiteY0" fmla="*/ 2757948 h 2757948"/>
              <a:gd name="connsiteX1" fmla="*/ 49161 w 299884"/>
              <a:gd name="connsiteY1" fmla="*/ 1814051 h 2757948"/>
              <a:gd name="connsiteX2" fmla="*/ 4916 w 299884"/>
              <a:gd name="connsiteY2" fmla="*/ 0 h 2757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9884" h="2757948">
                <a:moveTo>
                  <a:pt x="299884" y="2757948"/>
                </a:moveTo>
                <a:cubicBezTo>
                  <a:pt x="199103" y="2515828"/>
                  <a:pt x="98322" y="2273709"/>
                  <a:pt x="49161" y="1814051"/>
                </a:cubicBezTo>
                <a:cubicBezTo>
                  <a:pt x="0" y="1354393"/>
                  <a:pt x="2458" y="677196"/>
                  <a:pt x="4916" y="0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Freeform 74"/>
          <p:cNvSpPr/>
          <p:nvPr/>
        </p:nvSpPr>
        <p:spPr bwMode="auto">
          <a:xfrm>
            <a:off x="425450" y="2644775"/>
            <a:ext cx="1630363" cy="415925"/>
          </a:xfrm>
          <a:custGeom>
            <a:avLst/>
            <a:gdLst>
              <a:gd name="connsiteX0" fmla="*/ 0 w 2271252"/>
              <a:gd name="connsiteY0" fmla="*/ 766916 h 766916"/>
              <a:gd name="connsiteX1" fmla="*/ 1120878 w 2271252"/>
              <a:gd name="connsiteY1" fmla="*/ 589935 h 766916"/>
              <a:gd name="connsiteX2" fmla="*/ 2271252 w 2271252"/>
              <a:gd name="connsiteY2" fmla="*/ 0 h 76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71252" h="766916">
                <a:moveTo>
                  <a:pt x="0" y="766916"/>
                </a:moveTo>
                <a:cubicBezTo>
                  <a:pt x="371168" y="742335"/>
                  <a:pt x="742336" y="717754"/>
                  <a:pt x="1120878" y="589935"/>
                </a:cubicBezTo>
                <a:cubicBezTo>
                  <a:pt x="1499420" y="462116"/>
                  <a:pt x="1885336" y="231058"/>
                  <a:pt x="2271252" y="0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Oval 93"/>
          <p:cNvSpPr/>
          <p:nvPr/>
        </p:nvSpPr>
        <p:spPr bwMode="auto">
          <a:xfrm>
            <a:off x="361950" y="3038475"/>
            <a:ext cx="111125" cy="8413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Oval 99"/>
          <p:cNvSpPr/>
          <p:nvPr/>
        </p:nvSpPr>
        <p:spPr bwMode="auto">
          <a:xfrm>
            <a:off x="1976438" y="2606675"/>
            <a:ext cx="111125" cy="825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5" name="TextBox 70"/>
          <p:cNvSpPr txBox="1">
            <a:spLocks noChangeArrowheads="1"/>
          </p:cNvSpPr>
          <p:nvPr/>
        </p:nvSpPr>
        <p:spPr bwMode="auto">
          <a:xfrm>
            <a:off x="177800" y="2646363"/>
            <a:ext cx="219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5376" name="TextBox 70"/>
          <p:cNvSpPr txBox="1">
            <a:spLocks noChangeArrowheads="1"/>
          </p:cNvSpPr>
          <p:nvPr/>
        </p:nvSpPr>
        <p:spPr bwMode="auto">
          <a:xfrm>
            <a:off x="1927225" y="2606675"/>
            <a:ext cx="219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5377" name="TextBox 70"/>
          <p:cNvSpPr txBox="1">
            <a:spLocks noChangeArrowheads="1"/>
          </p:cNvSpPr>
          <p:nvPr/>
        </p:nvSpPr>
        <p:spPr bwMode="auto">
          <a:xfrm>
            <a:off x="1884363" y="981075"/>
            <a:ext cx="219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06" name="Rounded Rectangle 105"/>
          <p:cNvSpPr/>
          <p:nvPr/>
        </p:nvSpPr>
        <p:spPr>
          <a:xfrm>
            <a:off x="286605" y="3248171"/>
            <a:ext cx="8516202" cy="996283"/>
          </a:xfrm>
          <a:prstGeom prst="roundRect">
            <a:avLst/>
          </a:prstGeom>
          <a:solidFill>
            <a:schemeClr val="tx2">
              <a:lumMod val="20000"/>
              <a:lumOff val="80000"/>
              <a:alpha val="84000"/>
            </a:schemeClr>
          </a:solidFill>
          <a:ln w="3810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prstMaterial="dkEdge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Draw</a:t>
            </a:r>
            <a:r>
              <a:rPr lang="en-US" sz="2400" i="1" baseline="-25000" dirty="0" err="1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) = False ,   if max{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} − min{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} = 0.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711575" y="6605588"/>
            <a:ext cx="1597025" cy="2524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 14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itle 1"/>
          <p:cNvSpPr txBox="1">
            <a:spLocks/>
          </p:cNvSpPr>
          <p:nvPr/>
        </p:nvSpPr>
        <p:spPr bwMode="auto">
          <a:xfrm>
            <a:off x="0" y="1"/>
            <a:ext cx="9144000" cy="858981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miter lim="800000"/>
            <a:headEnd/>
            <a:tailEnd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Previous Results</a:t>
            </a:r>
            <a:endParaRPr lang="en-US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itle 1"/>
          <p:cNvSpPr txBox="1">
            <a:spLocks/>
          </p:cNvSpPr>
          <p:nvPr/>
        </p:nvSpPr>
        <p:spPr bwMode="auto">
          <a:xfrm>
            <a:off x="0" y="1"/>
            <a:ext cx="9144000" cy="858981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miter lim="800000"/>
            <a:headEnd/>
            <a:tailEnd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Recursive Solution</a:t>
            </a:r>
          </a:p>
        </p:txBody>
      </p:sp>
      <p:grpSp>
        <p:nvGrpSpPr>
          <p:cNvPr id="16388" name="Group 146"/>
          <p:cNvGrpSpPr>
            <a:grpSpLocks/>
          </p:cNvGrpSpPr>
          <p:nvPr/>
        </p:nvGrpSpPr>
        <p:grpSpPr bwMode="auto">
          <a:xfrm>
            <a:off x="-304800" y="6575425"/>
            <a:ext cx="9683750" cy="330200"/>
            <a:chOff x="-304797" y="6575348"/>
            <a:chExt cx="9684322" cy="329768"/>
          </a:xfrm>
        </p:grpSpPr>
        <p:sp>
          <p:nvSpPr>
            <p:cNvPr id="148" name="Rectangle 147"/>
            <p:cNvSpPr/>
            <p:nvPr/>
          </p:nvSpPr>
          <p:spPr>
            <a:xfrm>
              <a:off x="0" y="6608618"/>
              <a:ext cx="9144000" cy="24938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9" name="Rounded Rectangle 148"/>
            <p:cNvSpPr/>
            <p:nvPr/>
          </p:nvSpPr>
          <p:spPr>
            <a:xfrm>
              <a:off x="-304797" y="6589617"/>
              <a:ext cx="1882886" cy="31549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  <a:latin typeface="Book Antiqua" pitchFamily="18" charset="0"/>
                </a:rPr>
                <a:t>CCCG 2010</a:t>
              </a:r>
            </a:p>
          </p:txBody>
        </p:sp>
        <p:sp>
          <p:nvSpPr>
            <p:cNvPr id="150" name="Rounded Rectangle 149"/>
            <p:cNvSpPr/>
            <p:nvPr/>
          </p:nvSpPr>
          <p:spPr>
            <a:xfrm>
              <a:off x="7272789" y="6575348"/>
              <a:ext cx="2106736" cy="3155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  <a:latin typeface="Book Antiqua" pitchFamily="18" charset="0"/>
                </a:rPr>
                <a:t>August 11, 2010</a:t>
              </a:r>
            </a:p>
          </p:txBody>
        </p:sp>
      </p:grpSp>
      <p:grpSp>
        <p:nvGrpSpPr>
          <p:cNvPr id="3" name="Group 67"/>
          <p:cNvGrpSpPr>
            <a:grpSpLocks/>
          </p:cNvGrpSpPr>
          <p:nvPr/>
        </p:nvGrpSpPr>
        <p:grpSpPr bwMode="auto">
          <a:xfrm>
            <a:off x="2124075" y="1023938"/>
            <a:ext cx="7008813" cy="3057525"/>
            <a:chOff x="267011" y="3248171"/>
            <a:chExt cx="8535796" cy="3057093"/>
          </a:xfrm>
        </p:grpSpPr>
        <p:sp>
          <p:nvSpPr>
            <p:cNvPr id="173" name="Rounded Rectangle 172"/>
            <p:cNvSpPr/>
            <p:nvPr/>
          </p:nvSpPr>
          <p:spPr>
            <a:xfrm>
              <a:off x="272958" y="5308981"/>
              <a:ext cx="8516202" cy="996283"/>
            </a:xfrm>
            <a:prstGeom prst="roundRect">
              <a:avLst/>
            </a:prstGeom>
            <a:solidFill>
              <a:schemeClr val="tx2">
                <a:lumMod val="20000"/>
                <a:lumOff val="80000"/>
                <a:alpha val="84000"/>
              </a:schemeClr>
            </a:solidFill>
            <a:ln w="381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3d prstMaterial="dkEdge"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 err="1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Draw</a:t>
              </a:r>
              <a:r>
                <a:rPr lang="en-US" sz="2000" i="1" baseline="-25000" dirty="0" err="1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2000" i="1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000" i="1" baseline="-25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000" i="1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sz="2000" i="1" baseline="-25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000" i="1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2000" i="1" baseline="-25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) = True ,   if max{</a:t>
              </a:r>
              <a:r>
                <a:rPr lang="en-US" sz="2000" i="1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000" i="1" baseline="-25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000" i="1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sz="2000" i="1" baseline="-25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000" i="1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2000" i="1" baseline="-25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} − min{</a:t>
              </a:r>
              <a:r>
                <a:rPr lang="en-US" sz="2000" i="1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000" i="1" baseline="-25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000" i="1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sz="2000" i="1" baseline="-25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000" i="1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2000" i="1" baseline="-25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} ≥ 1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                       and </a:t>
              </a:r>
              <a:r>
                <a:rPr lang="en-US" sz="2000" i="1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is a dummy vertex. </a:t>
              </a:r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267011" y="4285397"/>
              <a:ext cx="8516202" cy="982639"/>
            </a:xfrm>
            <a:prstGeom prst="roundRect">
              <a:avLst/>
            </a:prstGeom>
            <a:solidFill>
              <a:schemeClr val="tx2">
                <a:lumMod val="20000"/>
                <a:lumOff val="80000"/>
                <a:alpha val="84000"/>
              </a:schemeClr>
            </a:solidFill>
            <a:ln w="381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3d prstMaterial="dkEdge"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 err="1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Draw</a:t>
              </a:r>
              <a:r>
                <a:rPr lang="en-US" sz="2000" i="1" baseline="-25000" dirty="0" err="1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2000" i="1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000" i="1" baseline="-25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000" i="1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sz="2000" i="1" baseline="-25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000" i="1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2000" i="1" baseline="-25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) = False ,   if max{</a:t>
              </a:r>
              <a:r>
                <a:rPr lang="en-US" sz="2000" i="1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000" i="1" baseline="-25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000" i="1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sz="2000" i="1" baseline="-25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000" i="1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2000" i="1" baseline="-25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} − min{</a:t>
              </a:r>
              <a:r>
                <a:rPr lang="en-US" sz="2000" i="1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000" i="1" baseline="-25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000" i="1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sz="2000" i="1" baseline="-25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000" i="1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2000" i="1" baseline="-25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} = 1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                       and </a:t>
              </a:r>
              <a:r>
                <a:rPr lang="en-US" sz="2000" i="1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is an internal vertex. </a:t>
              </a:r>
            </a:p>
          </p:txBody>
        </p:sp>
        <p:sp>
          <p:nvSpPr>
            <p:cNvPr id="106" name="Rounded Rectangle 105"/>
            <p:cNvSpPr/>
            <p:nvPr/>
          </p:nvSpPr>
          <p:spPr>
            <a:xfrm>
              <a:off x="286605" y="3248171"/>
              <a:ext cx="8516202" cy="996283"/>
            </a:xfrm>
            <a:prstGeom prst="roundRect">
              <a:avLst/>
            </a:prstGeom>
            <a:solidFill>
              <a:schemeClr val="tx2">
                <a:lumMod val="20000"/>
                <a:lumOff val="80000"/>
                <a:alpha val="84000"/>
              </a:schemeClr>
            </a:solidFill>
            <a:ln w="381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3d prstMaterial="dkEdge"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 err="1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Draw</a:t>
              </a:r>
              <a:r>
                <a:rPr lang="en-US" sz="2000" i="1" baseline="-25000" dirty="0" err="1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2000" i="1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000" i="1" baseline="-25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000" i="1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sz="2000" i="1" baseline="-25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000" i="1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2000" i="1" baseline="-25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) = False , if max{</a:t>
              </a:r>
              <a:r>
                <a:rPr lang="en-US" sz="2000" i="1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000" i="1" baseline="-25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000" i="1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sz="2000" i="1" baseline="-25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000" i="1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2000" i="1" baseline="-25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} − min{</a:t>
              </a:r>
              <a:r>
                <a:rPr lang="en-US" sz="2000" i="1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000" i="1" baseline="-25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000" i="1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sz="2000" i="1" baseline="-25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000" i="1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2000" i="1" baseline="-25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000" dirty="0">
                  <a:solidFill>
                    <a:schemeClr val="tx1"/>
                  </a:solidFill>
                  <a:effectLst>
                    <a:outerShdw blurRad="25400" dist="12700" dir="2760000" algn="ctr" rotWithShape="0">
                      <a:schemeClr val="tx1">
                        <a:alpha val="43000"/>
                      </a:scheme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} = 0.</a:t>
              </a:r>
            </a:p>
          </p:txBody>
        </p:sp>
      </p:grpSp>
      <p:sp>
        <p:nvSpPr>
          <p:cNvPr id="37" name="Freeform 36"/>
          <p:cNvSpPr/>
          <p:nvPr/>
        </p:nvSpPr>
        <p:spPr bwMode="auto">
          <a:xfrm>
            <a:off x="251707" y="1011685"/>
            <a:ext cx="1694928" cy="2066770"/>
          </a:xfrm>
          <a:custGeom>
            <a:avLst/>
            <a:gdLst>
              <a:gd name="connsiteX0" fmla="*/ 0 w 2051713"/>
              <a:gd name="connsiteY0" fmla="*/ 3048000 h 3102591"/>
              <a:gd name="connsiteX1" fmla="*/ 573206 w 2051713"/>
              <a:gd name="connsiteY1" fmla="*/ 3007057 h 3102591"/>
              <a:gd name="connsiteX2" fmla="*/ 1146412 w 2051713"/>
              <a:gd name="connsiteY2" fmla="*/ 2843284 h 3102591"/>
              <a:gd name="connsiteX3" fmla="*/ 1924334 w 2051713"/>
              <a:gd name="connsiteY3" fmla="*/ 2447499 h 3102591"/>
              <a:gd name="connsiteX4" fmla="*/ 1910686 w 2051713"/>
              <a:gd name="connsiteY4" fmla="*/ 2379260 h 3102591"/>
              <a:gd name="connsiteX5" fmla="*/ 1760561 w 2051713"/>
              <a:gd name="connsiteY5" fmla="*/ 1983475 h 3102591"/>
              <a:gd name="connsiteX6" fmla="*/ 1678674 w 2051713"/>
              <a:gd name="connsiteY6" fmla="*/ 1369326 h 3102591"/>
              <a:gd name="connsiteX7" fmla="*/ 1678674 w 2051713"/>
              <a:gd name="connsiteY7" fmla="*/ 195618 h 3102591"/>
              <a:gd name="connsiteX8" fmla="*/ 1637731 w 2051713"/>
              <a:gd name="connsiteY8" fmla="*/ 195618 h 3102591"/>
              <a:gd name="connsiteX9" fmla="*/ 1473958 w 2051713"/>
              <a:gd name="connsiteY9" fmla="*/ 413983 h 3102591"/>
              <a:gd name="connsiteX10" fmla="*/ 1105468 w 2051713"/>
              <a:gd name="connsiteY10" fmla="*/ 959893 h 3102591"/>
              <a:gd name="connsiteX11" fmla="*/ 723331 w 2051713"/>
              <a:gd name="connsiteY11" fmla="*/ 1574042 h 3102591"/>
              <a:gd name="connsiteX12" fmla="*/ 409433 w 2051713"/>
              <a:gd name="connsiteY12" fmla="*/ 2229135 h 3102591"/>
              <a:gd name="connsiteX13" fmla="*/ 0 w 2051713"/>
              <a:gd name="connsiteY13" fmla="*/ 3102591 h 3102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51713" h="3102591">
                <a:moveTo>
                  <a:pt x="0" y="3048000"/>
                </a:moveTo>
                <a:cubicBezTo>
                  <a:pt x="191068" y="3044588"/>
                  <a:pt x="382137" y="3041176"/>
                  <a:pt x="573206" y="3007057"/>
                </a:cubicBezTo>
                <a:cubicBezTo>
                  <a:pt x="764275" y="2972938"/>
                  <a:pt x="921224" y="2936544"/>
                  <a:pt x="1146412" y="2843284"/>
                </a:cubicBezTo>
                <a:cubicBezTo>
                  <a:pt x="1371600" y="2750024"/>
                  <a:pt x="1796955" y="2524836"/>
                  <a:pt x="1924334" y="2447499"/>
                </a:cubicBezTo>
                <a:cubicBezTo>
                  <a:pt x="2051713" y="2370162"/>
                  <a:pt x="1937981" y="2456597"/>
                  <a:pt x="1910686" y="2379260"/>
                </a:cubicBezTo>
                <a:cubicBezTo>
                  <a:pt x="1883391" y="2301923"/>
                  <a:pt x="1799230" y="2151797"/>
                  <a:pt x="1760561" y="1983475"/>
                </a:cubicBezTo>
                <a:cubicBezTo>
                  <a:pt x="1721892" y="1815153"/>
                  <a:pt x="1692322" y="1667302"/>
                  <a:pt x="1678674" y="1369326"/>
                </a:cubicBezTo>
                <a:cubicBezTo>
                  <a:pt x="1665026" y="1071350"/>
                  <a:pt x="1685498" y="391236"/>
                  <a:pt x="1678674" y="195618"/>
                </a:cubicBezTo>
                <a:cubicBezTo>
                  <a:pt x="1671850" y="0"/>
                  <a:pt x="1671850" y="159224"/>
                  <a:pt x="1637731" y="195618"/>
                </a:cubicBezTo>
                <a:cubicBezTo>
                  <a:pt x="1603612" y="232012"/>
                  <a:pt x="1562669" y="286604"/>
                  <a:pt x="1473958" y="413983"/>
                </a:cubicBezTo>
                <a:cubicBezTo>
                  <a:pt x="1385248" y="541362"/>
                  <a:pt x="1230573" y="766550"/>
                  <a:pt x="1105468" y="959893"/>
                </a:cubicBezTo>
                <a:cubicBezTo>
                  <a:pt x="980363" y="1153236"/>
                  <a:pt x="839337" y="1362502"/>
                  <a:pt x="723331" y="1574042"/>
                </a:cubicBezTo>
                <a:cubicBezTo>
                  <a:pt x="607325" y="1785582"/>
                  <a:pt x="529988" y="1974377"/>
                  <a:pt x="409433" y="2229135"/>
                </a:cubicBezTo>
                <a:cubicBezTo>
                  <a:pt x="288878" y="2483893"/>
                  <a:pt x="144439" y="2793242"/>
                  <a:pt x="0" y="3102591"/>
                </a:cubicBezTo>
              </a:path>
            </a:pathLst>
          </a:custGeom>
          <a:gradFill flip="none" rotWithShape="1">
            <a:gsLst>
              <a:gs pos="0">
                <a:srgbClr val="7030A0"/>
              </a:gs>
              <a:gs pos="0">
                <a:schemeClr val="accent4">
                  <a:lumMod val="40000"/>
                  <a:lumOff val="60000"/>
                </a:schemeClr>
              </a:gs>
              <a:gs pos="0">
                <a:schemeClr val="accent4">
                  <a:lumMod val="20000"/>
                  <a:lumOff val="80000"/>
                </a:schemeClr>
              </a:gs>
              <a:gs pos="0">
                <a:schemeClr val="accent4">
                  <a:lumMod val="40000"/>
                  <a:lumOff val="60000"/>
                </a:schemeClr>
              </a:gs>
              <a:gs pos="82000">
                <a:schemeClr val="accent4"/>
              </a:gs>
              <a:gs pos="0">
                <a:srgbClr val="FEE7F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Freeform 37"/>
          <p:cNvSpPr/>
          <p:nvPr/>
        </p:nvSpPr>
        <p:spPr bwMode="auto">
          <a:xfrm>
            <a:off x="217882" y="2467819"/>
            <a:ext cx="1672381" cy="592454"/>
          </a:xfrm>
          <a:custGeom>
            <a:avLst/>
            <a:gdLst>
              <a:gd name="connsiteX0" fmla="*/ 0 w 2024419"/>
              <a:gd name="connsiteY0" fmla="*/ 889379 h 889379"/>
              <a:gd name="connsiteX1" fmla="*/ 859809 w 2024419"/>
              <a:gd name="connsiteY1" fmla="*/ 766549 h 889379"/>
              <a:gd name="connsiteX2" fmla="*/ 1337481 w 2024419"/>
              <a:gd name="connsiteY2" fmla="*/ 602776 h 889379"/>
              <a:gd name="connsiteX3" fmla="*/ 1924335 w 2024419"/>
              <a:gd name="connsiteY3" fmla="*/ 275230 h 889379"/>
              <a:gd name="connsiteX4" fmla="*/ 1937982 w 2024419"/>
              <a:gd name="connsiteY4" fmla="*/ 247934 h 889379"/>
              <a:gd name="connsiteX5" fmla="*/ 1514902 w 2024419"/>
              <a:gd name="connsiteY5" fmla="*/ 111457 h 889379"/>
              <a:gd name="connsiteX6" fmla="*/ 1105469 w 2024419"/>
              <a:gd name="connsiteY6" fmla="*/ 15922 h 889379"/>
              <a:gd name="connsiteX7" fmla="*/ 1064526 w 2024419"/>
              <a:gd name="connsiteY7" fmla="*/ 15922 h 889379"/>
              <a:gd name="connsiteX8" fmla="*/ 1023582 w 2024419"/>
              <a:gd name="connsiteY8" fmla="*/ 111457 h 889379"/>
              <a:gd name="connsiteX9" fmla="*/ 873457 w 2024419"/>
              <a:gd name="connsiteY9" fmla="*/ 329821 h 889379"/>
              <a:gd name="connsiteX10" fmla="*/ 477672 w 2024419"/>
              <a:gd name="connsiteY10" fmla="*/ 630071 h 889379"/>
              <a:gd name="connsiteX11" fmla="*/ 81887 w 2024419"/>
              <a:gd name="connsiteY11" fmla="*/ 848436 h 889379"/>
              <a:gd name="connsiteX12" fmla="*/ 81887 w 2024419"/>
              <a:gd name="connsiteY12" fmla="*/ 848436 h 889379"/>
              <a:gd name="connsiteX0" fmla="*/ 0 w 2024419"/>
              <a:gd name="connsiteY0" fmla="*/ 889379 h 889379"/>
              <a:gd name="connsiteX1" fmla="*/ 859809 w 2024419"/>
              <a:gd name="connsiteY1" fmla="*/ 766549 h 889379"/>
              <a:gd name="connsiteX2" fmla="*/ 1337481 w 2024419"/>
              <a:gd name="connsiteY2" fmla="*/ 602776 h 889379"/>
              <a:gd name="connsiteX3" fmla="*/ 1924335 w 2024419"/>
              <a:gd name="connsiteY3" fmla="*/ 275230 h 889379"/>
              <a:gd name="connsiteX4" fmla="*/ 1937982 w 2024419"/>
              <a:gd name="connsiteY4" fmla="*/ 247934 h 889379"/>
              <a:gd name="connsiteX5" fmla="*/ 1514902 w 2024419"/>
              <a:gd name="connsiteY5" fmla="*/ 111457 h 889379"/>
              <a:gd name="connsiteX6" fmla="*/ 1105469 w 2024419"/>
              <a:gd name="connsiteY6" fmla="*/ 15922 h 889379"/>
              <a:gd name="connsiteX7" fmla="*/ 1064526 w 2024419"/>
              <a:gd name="connsiteY7" fmla="*/ 15922 h 889379"/>
              <a:gd name="connsiteX8" fmla="*/ 1023582 w 2024419"/>
              <a:gd name="connsiteY8" fmla="*/ 111457 h 889379"/>
              <a:gd name="connsiteX9" fmla="*/ 873457 w 2024419"/>
              <a:gd name="connsiteY9" fmla="*/ 329821 h 889379"/>
              <a:gd name="connsiteX10" fmla="*/ 477672 w 2024419"/>
              <a:gd name="connsiteY10" fmla="*/ 630071 h 889379"/>
              <a:gd name="connsiteX11" fmla="*/ 81887 w 2024419"/>
              <a:gd name="connsiteY11" fmla="*/ 848436 h 889379"/>
              <a:gd name="connsiteX12" fmla="*/ 81887 w 2024419"/>
              <a:gd name="connsiteY12" fmla="*/ 848436 h 8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24419" h="889379">
                <a:moveTo>
                  <a:pt x="0" y="889379"/>
                </a:moveTo>
                <a:cubicBezTo>
                  <a:pt x="318448" y="851847"/>
                  <a:pt x="636896" y="814316"/>
                  <a:pt x="859809" y="766549"/>
                </a:cubicBezTo>
                <a:cubicBezTo>
                  <a:pt x="1082723" y="718782"/>
                  <a:pt x="1160060" y="684662"/>
                  <a:pt x="1337481" y="602776"/>
                </a:cubicBezTo>
                <a:cubicBezTo>
                  <a:pt x="1514902" y="520890"/>
                  <a:pt x="1824251" y="334370"/>
                  <a:pt x="1924335" y="275230"/>
                </a:cubicBezTo>
                <a:cubicBezTo>
                  <a:pt x="2024419" y="216090"/>
                  <a:pt x="2006221" y="275230"/>
                  <a:pt x="1937982" y="247934"/>
                </a:cubicBezTo>
                <a:cubicBezTo>
                  <a:pt x="1869743" y="220638"/>
                  <a:pt x="1653654" y="150126"/>
                  <a:pt x="1514902" y="111457"/>
                </a:cubicBezTo>
                <a:cubicBezTo>
                  <a:pt x="1376150" y="72788"/>
                  <a:pt x="1180532" y="31844"/>
                  <a:pt x="1105469" y="15922"/>
                </a:cubicBezTo>
                <a:cubicBezTo>
                  <a:pt x="1030406" y="0"/>
                  <a:pt x="1078174" y="0"/>
                  <a:pt x="1064526" y="15922"/>
                </a:cubicBezTo>
                <a:cubicBezTo>
                  <a:pt x="1050878" y="31845"/>
                  <a:pt x="1055427" y="59141"/>
                  <a:pt x="1023582" y="111457"/>
                </a:cubicBezTo>
                <a:cubicBezTo>
                  <a:pt x="991737" y="163773"/>
                  <a:pt x="964442" y="243385"/>
                  <a:pt x="873457" y="329821"/>
                </a:cubicBezTo>
                <a:cubicBezTo>
                  <a:pt x="782472" y="416257"/>
                  <a:pt x="609600" y="543635"/>
                  <a:pt x="477672" y="630071"/>
                </a:cubicBezTo>
                <a:cubicBezTo>
                  <a:pt x="345744" y="716507"/>
                  <a:pt x="81887" y="848436"/>
                  <a:pt x="81887" y="848436"/>
                </a:cubicBezTo>
                <a:lnTo>
                  <a:pt x="81887" y="848436"/>
                </a:lnTo>
              </a:path>
            </a:pathLst>
          </a:custGeom>
          <a:gradFill flip="none" rotWithShape="1">
            <a:gsLst>
              <a:gs pos="89000">
                <a:srgbClr val="009242">
                  <a:alpha val="20000"/>
                </a:srgbClr>
              </a:gs>
              <a:gs pos="0">
                <a:srgbClr val="00B050"/>
              </a:gs>
              <a:gs pos="98000">
                <a:srgbClr val="00602B"/>
              </a:gs>
              <a:gs pos="0">
                <a:srgbClr val="00602B"/>
              </a:gs>
              <a:gs pos="0">
                <a:srgbClr val="00602B"/>
              </a:gs>
              <a:gs pos="0">
                <a:srgbClr val="00B050"/>
              </a:gs>
              <a:gs pos="3000">
                <a:srgbClr val="00B05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sp>
        <p:nvSpPr>
          <p:cNvPr id="39" name="Freeform 38"/>
          <p:cNvSpPr/>
          <p:nvPr/>
        </p:nvSpPr>
        <p:spPr bwMode="auto">
          <a:xfrm>
            <a:off x="1104808" y="1046535"/>
            <a:ext cx="740357" cy="1587958"/>
          </a:xfrm>
          <a:custGeom>
            <a:avLst/>
            <a:gdLst>
              <a:gd name="connsiteX0" fmla="*/ 18197 w 896203"/>
              <a:gd name="connsiteY0" fmla="*/ 2108579 h 2383809"/>
              <a:gd name="connsiteX1" fmla="*/ 222914 w 896203"/>
              <a:gd name="connsiteY1" fmla="*/ 1903863 h 2383809"/>
              <a:gd name="connsiteX2" fmla="*/ 332096 w 896203"/>
              <a:gd name="connsiteY2" fmla="*/ 1603612 h 2383809"/>
              <a:gd name="connsiteX3" fmla="*/ 495869 w 896203"/>
              <a:gd name="connsiteY3" fmla="*/ 921224 h 2383809"/>
              <a:gd name="connsiteX4" fmla="*/ 618699 w 896203"/>
              <a:gd name="connsiteY4" fmla="*/ 170597 h 2383809"/>
              <a:gd name="connsiteX5" fmla="*/ 632347 w 896203"/>
              <a:gd name="connsiteY5" fmla="*/ 156949 h 2383809"/>
              <a:gd name="connsiteX6" fmla="*/ 632347 w 896203"/>
              <a:gd name="connsiteY6" fmla="*/ 1112292 h 2383809"/>
              <a:gd name="connsiteX7" fmla="*/ 686938 w 896203"/>
              <a:gd name="connsiteY7" fmla="*/ 1740089 h 2383809"/>
              <a:gd name="connsiteX8" fmla="*/ 837063 w 896203"/>
              <a:gd name="connsiteY8" fmla="*/ 2245057 h 2383809"/>
              <a:gd name="connsiteX9" fmla="*/ 891654 w 896203"/>
              <a:gd name="connsiteY9" fmla="*/ 2354239 h 2383809"/>
              <a:gd name="connsiteX10" fmla="*/ 864359 w 896203"/>
              <a:gd name="connsiteY10" fmla="*/ 2381534 h 2383809"/>
              <a:gd name="connsiteX11" fmla="*/ 755177 w 896203"/>
              <a:gd name="connsiteY11" fmla="*/ 2340591 h 2383809"/>
              <a:gd name="connsiteX12" fmla="*/ 468574 w 896203"/>
              <a:gd name="connsiteY12" fmla="*/ 2245057 h 2383809"/>
              <a:gd name="connsiteX13" fmla="*/ 113732 w 896203"/>
              <a:gd name="connsiteY13" fmla="*/ 2163170 h 2383809"/>
              <a:gd name="connsiteX14" fmla="*/ 18197 w 896203"/>
              <a:gd name="connsiteY14" fmla="*/ 2108579 h 2383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96203" h="2383809">
                <a:moveTo>
                  <a:pt x="18197" y="2108579"/>
                </a:moveTo>
                <a:cubicBezTo>
                  <a:pt x="36394" y="2065361"/>
                  <a:pt x="170598" y="1988024"/>
                  <a:pt x="222914" y="1903863"/>
                </a:cubicBezTo>
                <a:cubicBezTo>
                  <a:pt x="275231" y="1819702"/>
                  <a:pt x="286604" y="1767385"/>
                  <a:pt x="332096" y="1603612"/>
                </a:cubicBezTo>
                <a:cubicBezTo>
                  <a:pt x="377589" y="1439839"/>
                  <a:pt x="448102" y="1160060"/>
                  <a:pt x="495869" y="921224"/>
                </a:cubicBezTo>
                <a:cubicBezTo>
                  <a:pt x="543636" y="682388"/>
                  <a:pt x="595953" y="297976"/>
                  <a:pt x="618699" y="170597"/>
                </a:cubicBezTo>
                <a:cubicBezTo>
                  <a:pt x="641445" y="43218"/>
                  <a:pt x="630072" y="0"/>
                  <a:pt x="632347" y="156949"/>
                </a:cubicBezTo>
                <a:cubicBezTo>
                  <a:pt x="634622" y="313898"/>
                  <a:pt x="623249" y="848435"/>
                  <a:pt x="632347" y="1112292"/>
                </a:cubicBezTo>
                <a:cubicBezTo>
                  <a:pt x="641445" y="1376149"/>
                  <a:pt x="652819" y="1551295"/>
                  <a:pt x="686938" y="1740089"/>
                </a:cubicBezTo>
                <a:cubicBezTo>
                  <a:pt x="721057" y="1928883"/>
                  <a:pt x="802944" y="2142699"/>
                  <a:pt x="837063" y="2245057"/>
                </a:cubicBezTo>
                <a:cubicBezTo>
                  <a:pt x="871182" y="2347415"/>
                  <a:pt x="887105" y="2331493"/>
                  <a:pt x="891654" y="2354239"/>
                </a:cubicBezTo>
                <a:cubicBezTo>
                  <a:pt x="896203" y="2376985"/>
                  <a:pt x="887105" y="2383809"/>
                  <a:pt x="864359" y="2381534"/>
                </a:cubicBezTo>
                <a:cubicBezTo>
                  <a:pt x="841613" y="2379259"/>
                  <a:pt x="821141" y="2363337"/>
                  <a:pt x="755177" y="2340591"/>
                </a:cubicBezTo>
                <a:cubicBezTo>
                  <a:pt x="689213" y="2317845"/>
                  <a:pt x="575481" y="2274627"/>
                  <a:pt x="468574" y="2245057"/>
                </a:cubicBezTo>
                <a:cubicBezTo>
                  <a:pt x="361667" y="2215487"/>
                  <a:pt x="188795" y="2181367"/>
                  <a:pt x="113732" y="2163170"/>
                </a:cubicBezTo>
                <a:cubicBezTo>
                  <a:pt x="38669" y="2144973"/>
                  <a:pt x="0" y="2151797"/>
                  <a:pt x="18197" y="2108579"/>
                </a:cubicBezTo>
                <a:close/>
              </a:path>
            </a:pathLst>
          </a:custGeom>
          <a:gradFill flip="none" rotWithShape="1">
            <a:gsLst>
              <a:gs pos="1000">
                <a:schemeClr val="tx2">
                  <a:lumMod val="60000"/>
                  <a:lumOff val="40000"/>
                  <a:alpha val="42000"/>
                </a:schemeClr>
              </a:gs>
              <a:gs pos="0">
                <a:srgbClr val="0047FF">
                  <a:alpha val="33000"/>
                </a:srgbClr>
              </a:gs>
              <a:gs pos="100000">
                <a:srgbClr val="0000CC">
                  <a:alpha val="40000"/>
                </a:srgbClr>
              </a:gs>
              <a:gs pos="91000">
                <a:srgbClr val="0047FF">
                  <a:alpha val="20000"/>
                </a:srgbClr>
              </a:gs>
              <a:gs pos="69000">
                <a:srgbClr val="0070C0">
                  <a:alpha val="60000"/>
                </a:srgbClr>
              </a:gs>
              <a:gs pos="100000">
                <a:srgbClr val="0047FF">
                  <a:alpha val="0"/>
                </a:srgbClr>
              </a:gs>
              <a:gs pos="100000">
                <a:srgbClr val="0070C0">
                  <a:alpha val="0"/>
                </a:srgbClr>
              </a:gs>
              <a:gs pos="100000">
                <a:srgbClr val="0047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sp>
        <p:nvSpPr>
          <p:cNvPr id="40" name="Freeform 39"/>
          <p:cNvSpPr/>
          <p:nvPr/>
        </p:nvSpPr>
        <p:spPr bwMode="auto">
          <a:xfrm>
            <a:off x="272377" y="1099568"/>
            <a:ext cx="1358574" cy="2018282"/>
          </a:xfrm>
          <a:custGeom>
            <a:avLst/>
            <a:gdLst>
              <a:gd name="connsiteX0" fmla="*/ 50042 w 1678675"/>
              <a:gd name="connsiteY0" fmla="*/ 2916072 h 2986586"/>
              <a:gd name="connsiteX1" fmla="*/ 705135 w 1678675"/>
              <a:gd name="connsiteY1" fmla="*/ 2492992 h 2986586"/>
              <a:gd name="connsiteX2" fmla="*/ 991738 w 1678675"/>
              <a:gd name="connsiteY2" fmla="*/ 2220037 h 2986586"/>
              <a:gd name="connsiteX3" fmla="*/ 1046329 w 1678675"/>
              <a:gd name="connsiteY3" fmla="*/ 2028968 h 2986586"/>
              <a:gd name="connsiteX4" fmla="*/ 1114567 w 1678675"/>
              <a:gd name="connsiteY4" fmla="*/ 1988025 h 2986586"/>
              <a:gd name="connsiteX5" fmla="*/ 1291988 w 1678675"/>
              <a:gd name="connsiteY5" fmla="*/ 1742365 h 2986586"/>
              <a:gd name="connsiteX6" fmla="*/ 1442114 w 1678675"/>
              <a:gd name="connsiteY6" fmla="*/ 1264693 h 2986586"/>
              <a:gd name="connsiteX7" fmla="*/ 1605887 w 1678675"/>
              <a:gd name="connsiteY7" fmla="*/ 445828 h 2986586"/>
              <a:gd name="connsiteX8" fmla="*/ 1674126 w 1678675"/>
              <a:gd name="connsiteY8" fmla="*/ 63690 h 2986586"/>
              <a:gd name="connsiteX9" fmla="*/ 1633182 w 1678675"/>
              <a:gd name="connsiteY9" fmla="*/ 63690 h 2986586"/>
              <a:gd name="connsiteX10" fmla="*/ 1592239 w 1678675"/>
              <a:gd name="connsiteY10" fmla="*/ 131929 h 2986586"/>
              <a:gd name="connsiteX11" fmla="*/ 1182806 w 1678675"/>
              <a:gd name="connsiteY11" fmla="*/ 746078 h 2986586"/>
              <a:gd name="connsiteX12" fmla="*/ 759726 w 1678675"/>
              <a:gd name="connsiteY12" fmla="*/ 1401171 h 2986586"/>
              <a:gd name="connsiteX13" fmla="*/ 404884 w 1678675"/>
              <a:gd name="connsiteY13" fmla="*/ 2069911 h 2986586"/>
              <a:gd name="connsiteX14" fmla="*/ 50042 w 1678675"/>
              <a:gd name="connsiteY14" fmla="*/ 2916072 h 2986586"/>
              <a:gd name="connsiteX0" fmla="*/ 15922 w 1644555"/>
              <a:gd name="connsiteY0" fmla="*/ 2916072 h 3029803"/>
              <a:gd name="connsiteX1" fmla="*/ 275230 w 1644555"/>
              <a:gd name="connsiteY1" fmla="*/ 2752300 h 3029803"/>
              <a:gd name="connsiteX2" fmla="*/ 957618 w 1644555"/>
              <a:gd name="connsiteY2" fmla="*/ 2220037 h 3029803"/>
              <a:gd name="connsiteX3" fmla="*/ 1012209 w 1644555"/>
              <a:gd name="connsiteY3" fmla="*/ 2028968 h 3029803"/>
              <a:gd name="connsiteX4" fmla="*/ 1080447 w 1644555"/>
              <a:gd name="connsiteY4" fmla="*/ 1988025 h 3029803"/>
              <a:gd name="connsiteX5" fmla="*/ 1257868 w 1644555"/>
              <a:gd name="connsiteY5" fmla="*/ 1742365 h 3029803"/>
              <a:gd name="connsiteX6" fmla="*/ 1407994 w 1644555"/>
              <a:gd name="connsiteY6" fmla="*/ 1264693 h 3029803"/>
              <a:gd name="connsiteX7" fmla="*/ 1571767 w 1644555"/>
              <a:gd name="connsiteY7" fmla="*/ 445828 h 3029803"/>
              <a:gd name="connsiteX8" fmla="*/ 1640006 w 1644555"/>
              <a:gd name="connsiteY8" fmla="*/ 63690 h 3029803"/>
              <a:gd name="connsiteX9" fmla="*/ 1599062 w 1644555"/>
              <a:gd name="connsiteY9" fmla="*/ 63690 h 3029803"/>
              <a:gd name="connsiteX10" fmla="*/ 1558119 w 1644555"/>
              <a:gd name="connsiteY10" fmla="*/ 131929 h 3029803"/>
              <a:gd name="connsiteX11" fmla="*/ 1148686 w 1644555"/>
              <a:gd name="connsiteY11" fmla="*/ 746078 h 3029803"/>
              <a:gd name="connsiteX12" fmla="*/ 725606 w 1644555"/>
              <a:gd name="connsiteY12" fmla="*/ 1401171 h 3029803"/>
              <a:gd name="connsiteX13" fmla="*/ 370764 w 1644555"/>
              <a:gd name="connsiteY13" fmla="*/ 2069911 h 3029803"/>
              <a:gd name="connsiteX14" fmla="*/ 15922 w 1644555"/>
              <a:gd name="connsiteY14" fmla="*/ 2916072 h 3029803"/>
              <a:gd name="connsiteX0" fmla="*/ 15922 w 1644555"/>
              <a:gd name="connsiteY0" fmla="*/ 2916072 h 3029803"/>
              <a:gd name="connsiteX1" fmla="*/ 275230 w 1644555"/>
              <a:gd name="connsiteY1" fmla="*/ 2752300 h 3029803"/>
              <a:gd name="connsiteX2" fmla="*/ 752902 w 1644555"/>
              <a:gd name="connsiteY2" fmla="*/ 2424754 h 3029803"/>
              <a:gd name="connsiteX3" fmla="*/ 1012209 w 1644555"/>
              <a:gd name="connsiteY3" fmla="*/ 2028968 h 3029803"/>
              <a:gd name="connsiteX4" fmla="*/ 1080447 w 1644555"/>
              <a:gd name="connsiteY4" fmla="*/ 1988025 h 3029803"/>
              <a:gd name="connsiteX5" fmla="*/ 1257868 w 1644555"/>
              <a:gd name="connsiteY5" fmla="*/ 1742365 h 3029803"/>
              <a:gd name="connsiteX6" fmla="*/ 1407994 w 1644555"/>
              <a:gd name="connsiteY6" fmla="*/ 1264693 h 3029803"/>
              <a:gd name="connsiteX7" fmla="*/ 1571767 w 1644555"/>
              <a:gd name="connsiteY7" fmla="*/ 445828 h 3029803"/>
              <a:gd name="connsiteX8" fmla="*/ 1640006 w 1644555"/>
              <a:gd name="connsiteY8" fmla="*/ 63690 h 3029803"/>
              <a:gd name="connsiteX9" fmla="*/ 1599062 w 1644555"/>
              <a:gd name="connsiteY9" fmla="*/ 63690 h 3029803"/>
              <a:gd name="connsiteX10" fmla="*/ 1558119 w 1644555"/>
              <a:gd name="connsiteY10" fmla="*/ 131929 h 3029803"/>
              <a:gd name="connsiteX11" fmla="*/ 1148686 w 1644555"/>
              <a:gd name="connsiteY11" fmla="*/ 746078 h 3029803"/>
              <a:gd name="connsiteX12" fmla="*/ 725606 w 1644555"/>
              <a:gd name="connsiteY12" fmla="*/ 1401171 h 3029803"/>
              <a:gd name="connsiteX13" fmla="*/ 370764 w 1644555"/>
              <a:gd name="connsiteY13" fmla="*/ 2069911 h 3029803"/>
              <a:gd name="connsiteX14" fmla="*/ 15922 w 1644555"/>
              <a:gd name="connsiteY14" fmla="*/ 2916072 h 3029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44555" h="3029803">
                <a:moveTo>
                  <a:pt x="15922" y="2916072"/>
                </a:moveTo>
                <a:cubicBezTo>
                  <a:pt x="0" y="3029803"/>
                  <a:pt x="152400" y="2834186"/>
                  <a:pt x="275230" y="2752300"/>
                </a:cubicBezTo>
                <a:cubicBezTo>
                  <a:pt x="398060" y="2670414"/>
                  <a:pt x="630072" y="2545309"/>
                  <a:pt x="752902" y="2424754"/>
                </a:cubicBezTo>
                <a:cubicBezTo>
                  <a:pt x="875732" y="2304199"/>
                  <a:pt x="957618" y="2101756"/>
                  <a:pt x="1012209" y="2028968"/>
                </a:cubicBezTo>
                <a:cubicBezTo>
                  <a:pt x="1066800" y="1956180"/>
                  <a:pt x="1039504" y="2035792"/>
                  <a:pt x="1080447" y="1988025"/>
                </a:cubicBezTo>
                <a:cubicBezTo>
                  <a:pt x="1121390" y="1940258"/>
                  <a:pt x="1203277" y="1862920"/>
                  <a:pt x="1257868" y="1742365"/>
                </a:cubicBezTo>
                <a:cubicBezTo>
                  <a:pt x="1312459" y="1621810"/>
                  <a:pt x="1355678" y="1480782"/>
                  <a:pt x="1407994" y="1264693"/>
                </a:cubicBezTo>
                <a:cubicBezTo>
                  <a:pt x="1460310" y="1048604"/>
                  <a:pt x="1533098" y="645995"/>
                  <a:pt x="1571767" y="445828"/>
                </a:cubicBezTo>
                <a:cubicBezTo>
                  <a:pt x="1610436" y="245661"/>
                  <a:pt x="1635457" y="127380"/>
                  <a:pt x="1640006" y="63690"/>
                </a:cubicBezTo>
                <a:cubicBezTo>
                  <a:pt x="1644555" y="0"/>
                  <a:pt x="1612710" y="52317"/>
                  <a:pt x="1599062" y="63690"/>
                </a:cubicBezTo>
                <a:cubicBezTo>
                  <a:pt x="1585414" y="75063"/>
                  <a:pt x="1633182" y="18198"/>
                  <a:pt x="1558119" y="131929"/>
                </a:cubicBezTo>
                <a:cubicBezTo>
                  <a:pt x="1483056" y="245660"/>
                  <a:pt x="1287438" y="534538"/>
                  <a:pt x="1148686" y="746078"/>
                </a:cubicBezTo>
                <a:cubicBezTo>
                  <a:pt x="1009934" y="957618"/>
                  <a:pt x="855260" y="1180532"/>
                  <a:pt x="725606" y="1401171"/>
                </a:cubicBezTo>
                <a:cubicBezTo>
                  <a:pt x="595952" y="1621810"/>
                  <a:pt x="489045" y="1817428"/>
                  <a:pt x="370764" y="2069911"/>
                </a:cubicBezTo>
                <a:cubicBezTo>
                  <a:pt x="252483" y="2322394"/>
                  <a:pt x="31844" y="2802341"/>
                  <a:pt x="15922" y="2916072"/>
                </a:cubicBezTo>
                <a:close/>
              </a:path>
            </a:pathLst>
          </a:custGeom>
          <a:gradFill flip="none" rotWithShape="1">
            <a:gsLst>
              <a:gs pos="0">
                <a:srgbClr val="FBEAC7"/>
              </a:gs>
              <a:gs pos="1000">
                <a:srgbClr val="FEE7F2">
                  <a:alpha val="65000"/>
                </a:srgbClr>
              </a:gs>
              <a:gs pos="71000">
                <a:srgbClr val="FF2F2F">
                  <a:alpha val="53000"/>
                </a:srgbClr>
              </a:gs>
              <a:gs pos="0">
                <a:srgbClr val="FBA97D">
                  <a:alpha val="50000"/>
                </a:srgbClr>
              </a:gs>
              <a:gs pos="43000">
                <a:srgbClr val="FBD49C"/>
              </a:gs>
              <a:gs pos="100000">
                <a:srgbClr val="FEE7F2"/>
              </a:gs>
            </a:gsLst>
            <a:path path="circle">
              <a:fillToRect l="50000" t="50000" r="50000" b="50000"/>
            </a:path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407"/>
          <p:cNvGrpSpPr>
            <a:grpSpLocks/>
          </p:cNvGrpSpPr>
          <p:nvPr/>
        </p:nvGrpSpPr>
        <p:grpSpPr bwMode="auto">
          <a:xfrm>
            <a:off x="0" y="968375"/>
            <a:ext cx="1968500" cy="2139950"/>
            <a:chOff x="1057831" y="1319551"/>
            <a:chExt cx="2382546" cy="3212497"/>
          </a:xfrm>
        </p:grpSpPr>
        <p:sp>
          <p:nvSpPr>
            <p:cNvPr id="42" name="Freeform 41"/>
            <p:cNvSpPr/>
            <p:nvPr/>
          </p:nvSpPr>
          <p:spPr bwMode="auto">
            <a:xfrm>
              <a:off x="1371021" y="2906734"/>
              <a:ext cx="1139394" cy="1568118"/>
            </a:xfrm>
            <a:custGeom>
              <a:avLst/>
              <a:gdLst>
                <a:gd name="connsiteX0" fmla="*/ 1312606 w 1312606"/>
                <a:gd name="connsiteY0" fmla="*/ 0 h 1932039"/>
                <a:gd name="connsiteX1" fmla="*/ 811161 w 1312606"/>
                <a:gd name="connsiteY1" fmla="*/ 619433 h 1932039"/>
                <a:gd name="connsiteX2" fmla="*/ 0 w 1312606"/>
                <a:gd name="connsiteY2" fmla="*/ 1932039 h 193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12606" h="1932039">
                  <a:moveTo>
                    <a:pt x="1312606" y="0"/>
                  </a:moveTo>
                  <a:cubicBezTo>
                    <a:pt x="1171267" y="148713"/>
                    <a:pt x="1029929" y="297427"/>
                    <a:pt x="811161" y="619433"/>
                  </a:cubicBezTo>
                  <a:cubicBezTo>
                    <a:pt x="592393" y="941439"/>
                    <a:pt x="296196" y="1436739"/>
                    <a:pt x="0" y="1932039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Freeform 42"/>
            <p:cNvSpPr/>
            <p:nvPr/>
          </p:nvSpPr>
          <p:spPr bwMode="auto">
            <a:xfrm>
              <a:off x="1355650" y="1557867"/>
              <a:ext cx="1667782" cy="2905070"/>
            </a:xfrm>
            <a:custGeom>
              <a:avLst/>
              <a:gdLst>
                <a:gd name="connsiteX0" fmla="*/ 1917291 w 1917291"/>
                <a:gd name="connsiteY0" fmla="*/ 0 h 3583858"/>
                <a:gd name="connsiteX1" fmla="*/ 899652 w 1917291"/>
                <a:gd name="connsiteY1" fmla="*/ 1622322 h 3583858"/>
                <a:gd name="connsiteX2" fmla="*/ 0 w 1917291"/>
                <a:gd name="connsiteY2" fmla="*/ 3583858 h 358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17291" h="3583858">
                  <a:moveTo>
                    <a:pt x="1917291" y="0"/>
                  </a:moveTo>
                  <a:cubicBezTo>
                    <a:pt x="1568246" y="512506"/>
                    <a:pt x="1219201" y="1025012"/>
                    <a:pt x="899652" y="1622322"/>
                  </a:cubicBezTo>
                  <a:cubicBezTo>
                    <a:pt x="580104" y="2219632"/>
                    <a:pt x="0" y="3583858"/>
                    <a:pt x="0" y="3583858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Oval 43"/>
            <p:cNvSpPr/>
            <p:nvPr/>
          </p:nvSpPr>
          <p:spPr bwMode="auto">
            <a:xfrm>
              <a:off x="2441245" y="2861455"/>
              <a:ext cx="132578" cy="12392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Freeform 44"/>
            <p:cNvSpPr/>
            <p:nvPr/>
          </p:nvSpPr>
          <p:spPr bwMode="auto">
            <a:xfrm>
              <a:off x="2383603" y="1581698"/>
              <a:ext cx="639829" cy="1997086"/>
            </a:xfrm>
            <a:custGeom>
              <a:avLst/>
              <a:gdLst>
                <a:gd name="connsiteX0" fmla="*/ 0 w 737420"/>
                <a:gd name="connsiteY0" fmla="*/ 2462980 h 2462980"/>
                <a:gd name="connsiteX1" fmla="*/ 383458 w 737420"/>
                <a:gd name="connsiteY1" fmla="*/ 1828800 h 2462980"/>
                <a:gd name="connsiteX2" fmla="*/ 737420 w 737420"/>
                <a:gd name="connsiteY2" fmla="*/ 0 h 2462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7420" h="2462980">
                  <a:moveTo>
                    <a:pt x="0" y="2462980"/>
                  </a:moveTo>
                  <a:cubicBezTo>
                    <a:pt x="130277" y="2351138"/>
                    <a:pt x="260555" y="2239297"/>
                    <a:pt x="383458" y="1828800"/>
                  </a:cubicBezTo>
                  <a:cubicBezTo>
                    <a:pt x="506361" y="1418303"/>
                    <a:pt x="621890" y="709151"/>
                    <a:pt x="737420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Freeform 45"/>
            <p:cNvSpPr/>
            <p:nvPr/>
          </p:nvSpPr>
          <p:spPr bwMode="auto">
            <a:xfrm>
              <a:off x="2387445" y="2894819"/>
              <a:ext cx="122970" cy="669667"/>
            </a:xfrm>
            <a:custGeom>
              <a:avLst/>
              <a:gdLst>
                <a:gd name="connsiteX0" fmla="*/ 7374 w 140109"/>
                <a:gd name="connsiteY0" fmla="*/ 825910 h 825910"/>
                <a:gd name="connsiteX1" fmla="*/ 22122 w 140109"/>
                <a:gd name="connsiteY1" fmla="*/ 501445 h 825910"/>
                <a:gd name="connsiteX2" fmla="*/ 140109 w 140109"/>
                <a:gd name="connsiteY2" fmla="*/ 0 h 825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0109" h="825910">
                  <a:moveTo>
                    <a:pt x="7374" y="825910"/>
                  </a:moveTo>
                  <a:cubicBezTo>
                    <a:pt x="3687" y="732503"/>
                    <a:pt x="0" y="639097"/>
                    <a:pt x="22122" y="501445"/>
                  </a:cubicBezTo>
                  <a:cubicBezTo>
                    <a:pt x="44245" y="363793"/>
                    <a:pt x="92177" y="181896"/>
                    <a:pt x="140109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Freeform 46"/>
            <p:cNvSpPr/>
            <p:nvPr/>
          </p:nvSpPr>
          <p:spPr bwMode="auto">
            <a:xfrm>
              <a:off x="2510415" y="1545952"/>
              <a:ext cx="551445" cy="1339335"/>
            </a:xfrm>
            <a:custGeom>
              <a:avLst/>
              <a:gdLst>
                <a:gd name="connsiteX0" fmla="*/ 0 w 634181"/>
                <a:gd name="connsiteY0" fmla="*/ 1651820 h 1651820"/>
                <a:gd name="connsiteX1" fmla="*/ 206478 w 634181"/>
                <a:gd name="connsiteY1" fmla="*/ 914400 h 1651820"/>
                <a:gd name="connsiteX2" fmla="*/ 634181 w 634181"/>
                <a:gd name="connsiteY2" fmla="*/ 0 h 1651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34181" h="1651820">
                  <a:moveTo>
                    <a:pt x="0" y="1651820"/>
                  </a:moveTo>
                  <a:cubicBezTo>
                    <a:pt x="50390" y="1420761"/>
                    <a:pt x="100781" y="1189703"/>
                    <a:pt x="206478" y="914400"/>
                  </a:cubicBezTo>
                  <a:cubicBezTo>
                    <a:pt x="312175" y="639097"/>
                    <a:pt x="473178" y="319548"/>
                    <a:pt x="634181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Oval 48"/>
            <p:cNvSpPr/>
            <p:nvPr/>
          </p:nvSpPr>
          <p:spPr bwMode="auto">
            <a:xfrm>
              <a:off x="2969633" y="1503055"/>
              <a:ext cx="132577" cy="12392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Freeform 49"/>
            <p:cNvSpPr/>
            <p:nvPr/>
          </p:nvSpPr>
          <p:spPr bwMode="auto">
            <a:xfrm>
              <a:off x="3033038" y="1581698"/>
              <a:ext cx="259391" cy="2235402"/>
            </a:xfrm>
            <a:custGeom>
              <a:avLst/>
              <a:gdLst>
                <a:gd name="connsiteX0" fmla="*/ 299884 w 299884"/>
                <a:gd name="connsiteY0" fmla="*/ 2757948 h 2757948"/>
                <a:gd name="connsiteX1" fmla="*/ 49161 w 299884"/>
                <a:gd name="connsiteY1" fmla="*/ 1814051 h 2757948"/>
                <a:gd name="connsiteX2" fmla="*/ 4916 w 299884"/>
                <a:gd name="connsiteY2" fmla="*/ 0 h 2757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9884" h="2757948">
                  <a:moveTo>
                    <a:pt x="299884" y="2757948"/>
                  </a:moveTo>
                  <a:cubicBezTo>
                    <a:pt x="199103" y="2515828"/>
                    <a:pt x="98322" y="2273709"/>
                    <a:pt x="49161" y="1814051"/>
                  </a:cubicBezTo>
                  <a:cubicBezTo>
                    <a:pt x="0" y="1354393"/>
                    <a:pt x="2458" y="677196"/>
                    <a:pt x="4916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Freeform 50"/>
            <p:cNvSpPr/>
            <p:nvPr/>
          </p:nvSpPr>
          <p:spPr bwMode="auto">
            <a:xfrm>
              <a:off x="1357571" y="3817101"/>
              <a:ext cx="1973287" cy="622005"/>
            </a:xfrm>
            <a:custGeom>
              <a:avLst/>
              <a:gdLst>
                <a:gd name="connsiteX0" fmla="*/ 0 w 2271252"/>
                <a:gd name="connsiteY0" fmla="*/ 766916 h 766916"/>
                <a:gd name="connsiteX1" fmla="*/ 1120878 w 2271252"/>
                <a:gd name="connsiteY1" fmla="*/ 589935 h 766916"/>
                <a:gd name="connsiteX2" fmla="*/ 2271252 w 2271252"/>
                <a:gd name="connsiteY2" fmla="*/ 0 h 766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71252" h="766916">
                  <a:moveTo>
                    <a:pt x="0" y="766916"/>
                  </a:moveTo>
                  <a:cubicBezTo>
                    <a:pt x="371168" y="742335"/>
                    <a:pt x="742336" y="717754"/>
                    <a:pt x="1120878" y="589935"/>
                  </a:cubicBezTo>
                  <a:cubicBezTo>
                    <a:pt x="1499420" y="462116"/>
                    <a:pt x="1885336" y="231058"/>
                    <a:pt x="2271252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Freeform 51"/>
            <p:cNvSpPr/>
            <p:nvPr/>
          </p:nvSpPr>
          <p:spPr bwMode="auto">
            <a:xfrm>
              <a:off x="1371021" y="3552571"/>
              <a:ext cx="1037560" cy="896067"/>
            </a:xfrm>
            <a:custGeom>
              <a:avLst/>
              <a:gdLst>
                <a:gd name="connsiteX0" fmla="*/ 1194619 w 1194619"/>
                <a:gd name="connsiteY0" fmla="*/ 0 h 1106129"/>
                <a:gd name="connsiteX1" fmla="*/ 899651 w 1194619"/>
                <a:gd name="connsiteY1" fmla="*/ 457200 h 1106129"/>
                <a:gd name="connsiteX2" fmla="*/ 0 w 1194619"/>
                <a:gd name="connsiteY2" fmla="*/ 1106129 h 1106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94619" h="1106129">
                  <a:moveTo>
                    <a:pt x="1194619" y="0"/>
                  </a:moveTo>
                  <a:cubicBezTo>
                    <a:pt x="1146686" y="136422"/>
                    <a:pt x="1098754" y="272845"/>
                    <a:pt x="899651" y="457200"/>
                  </a:cubicBezTo>
                  <a:cubicBezTo>
                    <a:pt x="700548" y="641555"/>
                    <a:pt x="350274" y="873842"/>
                    <a:pt x="0" y="1106129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Freeform 52"/>
            <p:cNvSpPr/>
            <p:nvPr/>
          </p:nvSpPr>
          <p:spPr bwMode="auto">
            <a:xfrm>
              <a:off x="1330671" y="3936258"/>
              <a:ext cx="1346908" cy="538594"/>
            </a:xfrm>
            <a:custGeom>
              <a:avLst/>
              <a:gdLst>
                <a:gd name="connsiteX0" fmla="*/ 0 w 1548581"/>
                <a:gd name="connsiteY0" fmla="*/ 663677 h 663677"/>
                <a:gd name="connsiteX1" fmla="*/ 899652 w 1548581"/>
                <a:gd name="connsiteY1" fmla="*/ 353961 h 663677"/>
                <a:gd name="connsiteX2" fmla="*/ 1548581 w 1548581"/>
                <a:gd name="connsiteY2" fmla="*/ 0 h 663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8581" h="663677">
                  <a:moveTo>
                    <a:pt x="0" y="663677"/>
                  </a:moveTo>
                  <a:cubicBezTo>
                    <a:pt x="320777" y="564125"/>
                    <a:pt x="641555" y="464574"/>
                    <a:pt x="899652" y="353961"/>
                  </a:cubicBezTo>
                  <a:cubicBezTo>
                    <a:pt x="1157749" y="243348"/>
                    <a:pt x="1353165" y="121674"/>
                    <a:pt x="1548581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Oval 53"/>
            <p:cNvSpPr/>
            <p:nvPr/>
          </p:nvSpPr>
          <p:spPr bwMode="auto">
            <a:xfrm>
              <a:off x="1280714" y="4405741"/>
              <a:ext cx="134499" cy="12630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2639150" y="3850465"/>
              <a:ext cx="132577" cy="12392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Freeform 55"/>
            <p:cNvSpPr/>
            <p:nvPr/>
          </p:nvSpPr>
          <p:spPr bwMode="auto">
            <a:xfrm>
              <a:off x="2395131" y="3588317"/>
              <a:ext cx="885770" cy="240700"/>
            </a:xfrm>
            <a:custGeom>
              <a:avLst/>
              <a:gdLst>
                <a:gd name="connsiteX0" fmla="*/ 1017638 w 1017638"/>
                <a:gd name="connsiteY0" fmla="*/ 294967 h 294967"/>
                <a:gd name="connsiteX1" fmla="*/ 427703 w 1017638"/>
                <a:gd name="connsiteY1" fmla="*/ 88490 h 294967"/>
                <a:gd name="connsiteX2" fmla="*/ 0 w 1017638"/>
                <a:gd name="connsiteY2" fmla="*/ 0 h 294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17638" h="294967">
                  <a:moveTo>
                    <a:pt x="1017638" y="294967"/>
                  </a:moveTo>
                  <a:cubicBezTo>
                    <a:pt x="807473" y="216309"/>
                    <a:pt x="597309" y="137651"/>
                    <a:pt x="427703" y="88490"/>
                  </a:cubicBezTo>
                  <a:cubicBezTo>
                    <a:pt x="258097" y="39329"/>
                    <a:pt x="129048" y="19664"/>
                    <a:pt x="0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Freeform 57"/>
            <p:cNvSpPr/>
            <p:nvPr/>
          </p:nvSpPr>
          <p:spPr bwMode="auto">
            <a:xfrm>
              <a:off x="2422031" y="3578785"/>
              <a:ext cx="255548" cy="333642"/>
            </a:xfrm>
            <a:custGeom>
              <a:avLst/>
              <a:gdLst>
                <a:gd name="connsiteX0" fmla="*/ 0 w 294968"/>
                <a:gd name="connsiteY0" fmla="*/ 0 h 412955"/>
                <a:gd name="connsiteX1" fmla="*/ 58994 w 294968"/>
                <a:gd name="connsiteY1" fmla="*/ 265471 h 412955"/>
                <a:gd name="connsiteX2" fmla="*/ 294968 w 294968"/>
                <a:gd name="connsiteY2" fmla="*/ 412955 h 412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4968" h="412955">
                  <a:moveTo>
                    <a:pt x="0" y="0"/>
                  </a:moveTo>
                  <a:cubicBezTo>
                    <a:pt x="4916" y="98322"/>
                    <a:pt x="9833" y="196645"/>
                    <a:pt x="58994" y="265471"/>
                  </a:cubicBezTo>
                  <a:cubicBezTo>
                    <a:pt x="108155" y="334297"/>
                    <a:pt x="201561" y="373626"/>
                    <a:pt x="294968" y="412955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Freeform 59"/>
            <p:cNvSpPr/>
            <p:nvPr/>
          </p:nvSpPr>
          <p:spPr bwMode="auto">
            <a:xfrm>
              <a:off x="2729456" y="3817101"/>
              <a:ext cx="551445" cy="119158"/>
            </a:xfrm>
            <a:custGeom>
              <a:avLst/>
              <a:gdLst>
                <a:gd name="connsiteX0" fmla="*/ 0 w 634180"/>
                <a:gd name="connsiteY0" fmla="*/ 147484 h 147484"/>
                <a:gd name="connsiteX1" fmla="*/ 294967 w 634180"/>
                <a:gd name="connsiteY1" fmla="*/ 73742 h 147484"/>
                <a:gd name="connsiteX2" fmla="*/ 634180 w 634180"/>
                <a:gd name="connsiteY2" fmla="*/ 0 h 147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34180" h="147484">
                  <a:moveTo>
                    <a:pt x="0" y="147484"/>
                  </a:moveTo>
                  <a:lnTo>
                    <a:pt x="294967" y="73742"/>
                  </a:lnTo>
                  <a:cubicBezTo>
                    <a:pt x="400664" y="49161"/>
                    <a:pt x="517422" y="24580"/>
                    <a:pt x="634180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Oval 60"/>
            <p:cNvSpPr/>
            <p:nvPr/>
          </p:nvSpPr>
          <p:spPr bwMode="auto">
            <a:xfrm>
              <a:off x="3234787" y="3757522"/>
              <a:ext cx="134499" cy="12392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Oval 61"/>
            <p:cNvSpPr/>
            <p:nvPr/>
          </p:nvSpPr>
          <p:spPr bwMode="auto">
            <a:xfrm>
              <a:off x="2341332" y="3509674"/>
              <a:ext cx="134499" cy="12630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436" name="TextBox 64"/>
            <p:cNvSpPr txBox="1">
              <a:spLocks noChangeArrowheads="1"/>
            </p:cNvSpPr>
            <p:nvPr/>
          </p:nvSpPr>
          <p:spPr bwMode="auto">
            <a:xfrm>
              <a:off x="2070883" y="3097208"/>
              <a:ext cx="265111" cy="692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i="1">
                  <a:latin typeface="Times New Roman" pitchFamily="18" charset="0"/>
                  <a:cs typeface="Times New Roman" pitchFamily="18" charset="0"/>
                </a:rPr>
                <a:t>r</a:t>
              </a:r>
            </a:p>
          </p:txBody>
        </p:sp>
        <p:sp>
          <p:nvSpPr>
            <p:cNvPr id="16437" name="TextBox 70"/>
            <p:cNvSpPr txBox="1">
              <a:spLocks noChangeArrowheads="1"/>
            </p:cNvSpPr>
            <p:nvPr/>
          </p:nvSpPr>
          <p:spPr bwMode="auto">
            <a:xfrm>
              <a:off x="1057831" y="3819464"/>
              <a:ext cx="265113" cy="692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i="1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16438" name="TextBox 70"/>
            <p:cNvSpPr txBox="1">
              <a:spLocks noChangeArrowheads="1"/>
            </p:cNvSpPr>
            <p:nvPr/>
          </p:nvSpPr>
          <p:spPr bwMode="auto">
            <a:xfrm>
              <a:off x="3175264" y="3759557"/>
              <a:ext cx="265113" cy="692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i="1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16439" name="TextBox 70"/>
            <p:cNvSpPr txBox="1">
              <a:spLocks noChangeArrowheads="1"/>
            </p:cNvSpPr>
            <p:nvPr/>
          </p:nvSpPr>
          <p:spPr bwMode="auto">
            <a:xfrm>
              <a:off x="3123753" y="1319551"/>
              <a:ext cx="265113" cy="692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i="1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</p:grpSp>
      <p:sp>
        <p:nvSpPr>
          <p:cNvPr id="69" name="Rounded Rectangle 68"/>
          <p:cNvSpPr/>
          <p:nvPr/>
        </p:nvSpPr>
        <p:spPr>
          <a:xfrm>
            <a:off x="109191" y="4189866"/>
            <a:ext cx="8980226" cy="1078172"/>
          </a:xfrm>
          <a:prstGeom prst="roundRect">
            <a:avLst/>
          </a:prstGeom>
          <a:solidFill>
            <a:schemeClr val="tx2">
              <a:lumMod val="20000"/>
              <a:lumOff val="80000"/>
              <a:alpha val="84000"/>
            </a:schemeClr>
          </a:solidFill>
          <a:ln w="3810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prstMaterial="dkEdge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Draw</a:t>
            </a:r>
            <a:r>
              <a:rPr lang="en-US" sz="2000" i="1" baseline="-25000" dirty="0" err="1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) =  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Arial Narrow" pitchFamily="34" charset="0"/>
                <a:cs typeface="Times New Roman" pitchFamily="18" charset="0"/>
              </a:rPr>
              <a:t>v</a:t>
            </a:r>
            <a:r>
              <a:rPr lang="en-US" sz="1400" i="1" dirty="0" err="1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 err="1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Draw</a:t>
            </a:r>
            <a:r>
              <a:rPr lang="en-US" sz="2000" i="1" baseline="-25000" dirty="0" err="1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 err="1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) &amp;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Draw</a:t>
            </a:r>
            <a:r>
              <a:rPr lang="en-US" sz="2000" i="1" baseline="-25000" dirty="0" err="1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 err="1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) &amp;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Draw</a:t>
            </a:r>
            <a:r>
              <a:rPr lang="en-US" sz="2000" i="1" baseline="-25000" dirty="0" err="1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 err="1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)}, 								   otherwise.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8" name="Rectangle 47"/>
          <p:cNvSpPr/>
          <p:nvPr/>
        </p:nvSpPr>
        <p:spPr>
          <a:xfrm>
            <a:off x="2716213" y="4381500"/>
            <a:ext cx="1636712" cy="327025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sp>
        <p:nvSpPr>
          <p:cNvPr id="59" name="Rectangle 58"/>
          <p:cNvSpPr/>
          <p:nvPr/>
        </p:nvSpPr>
        <p:spPr>
          <a:xfrm>
            <a:off x="4681538" y="4381500"/>
            <a:ext cx="1636712" cy="327025"/>
          </a:xfrm>
          <a:prstGeom prst="rect">
            <a:avLst/>
          </a:prstGeom>
          <a:solidFill>
            <a:schemeClr val="tx2">
              <a:lumMod val="75000"/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591300" y="4394200"/>
            <a:ext cx="1638300" cy="328613"/>
          </a:xfrm>
          <a:prstGeom prst="rect">
            <a:avLst/>
          </a:prstGeom>
          <a:solidFill>
            <a:srgbClr val="FF00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7383463" y="1270000"/>
            <a:ext cx="641350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O(1)</a:t>
            </a:r>
          </a:p>
        </p:txBody>
      </p:sp>
      <p:sp>
        <p:nvSpPr>
          <p:cNvPr id="65" name="Rectangle 64"/>
          <p:cNvSpPr/>
          <p:nvPr/>
        </p:nvSpPr>
        <p:spPr>
          <a:xfrm>
            <a:off x="7369175" y="2292350"/>
            <a:ext cx="641350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O(1)</a:t>
            </a:r>
          </a:p>
        </p:txBody>
      </p:sp>
      <p:sp>
        <p:nvSpPr>
          <p:cNvPr id="66" name="Rectangle 65"/>
          <p:cNvSpPr/>
          <p:nvPr/>
        </p:nvSpPr>
        <p:spPr>
          <a:xfrm>
            <a:off x="7356475" y="3316288"/>
            <a:ext cx="641350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O(1)</a:t>
            </a:r>
          </a:p>
        </p:txBody>
      </p:sp>
      <p:grpSp>
        <p:nvGrpSpPr>
          <p:cNvPr id="5" name="Group 75"/>
          <p:cNvGrpSpPr>
            <a:grpSpLocks/>
          </p:cNvGrpSpPr>
          <p:nvPr/>
        </p:nvGrpSpPr>
        <p:grpSpPr bwMode="auto">
          <a:xfrm>
            <a:off x="6959600" y="5568950"/>
            <a:ext cx="1516063" cy="614363"/>
            <a:chOff x="6960362" y="5568286"/>
            <a:chExt cx="1514902" cy="615739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6960362" y="5568286"/>
              <a:ext cx="1514902" cy="159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6960362" y="5759213"/>
              <a:ext cx="1514902" cy="159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6960362" y="5977188"/>
              <a:ext cx="1514902" cy="1591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6960362" y="6182433"/>
              <a:ext cx="1514902" cy="159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Left Brace 73"/>
          <p:cNvSpPr/>
          <p:nvPr/>
        </p:nvSpPr>
        <p:spPr>
          <a:xfrm>
            <a:off x="6715125" y="5445125"/>
            <a:ext cx="263525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2579688" y="4735513"/>
            <a:ext cx="3794125" cy="1187450"/>
          </a:xfrm>
          <a:custGeom>
            <a:avLst/>
            <a:gdLst>
              <a:gd name="connsiteX0" fmla="*/ 0 w 3794077"/>
              <a:gd name="connsiteY0" fmla="*/ 0 h 1187355"/>
              <a:gd name="connsiteX1" fmla="*/ 1419367 w 3794077"/>
              <a:gd name="connsiteY1" fmla="*/ 736979 h 1187355"/>
              <a:gd name="connsiteX2" fmla="*/ 3794077 w 3794077"/>
              <a:gd name="connsiteY2" fmla="*/ 1187355 h 118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4077" h="1187355">
                <a:moveTo>
                  <a:pt x="0" y="0"/>
                </a:moveTo>
                <a:cubicBezTo>
                  <a:pt x="393510" y="269543"/>
                  <a:pt x="787021" y="539087"/>
                  <a:pt x="1419367" y="736979"/>
                </a:cubicBezTo>
                <a:cubicBezTo>
                  <a:pt x="2051713" y="934871"/>
                  <a:pt x="2922895" y="1061113"/>
                  <a:pt x="3794077" y="1187355"/>
                </a:cubicBezTo>
              </a:path>
            </a:pathLst>
          </a:custGeom>
          <a:ln w="254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6359525" y="5718175"/>
            <a:ext cx="300038" cy="355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80" name="Rectangle 79"/>
          <p:cNvSpPr/>
          <p:nvPr/>
        </p:nvSpPr>
        <p:spPr>
          <a:xfrm>
            <a:off x="7300913" y="5637213"/>
            <a:ext cx="914400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O(h)</a:t>
            </a:r>
          </a:p>
        </p:txBody>
      </p:sp>
      <p:sp>
        <p:nvSpPr>
          <p:cNvPr id="70" name="Rectangle 69"/>
          <p:cNvSpPr/>
          <p:nvPr/>
        </p:nvSpPr>
        <p:spPr>
          <a:xfrm>
            <a:off x="3711575" y="6605588"/>
            <a:ext cx="1597025" cy="2524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 15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62 2.10916E-6 L -0.2217 2.10916E-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" y="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9" grpId="0" animBg="1"/>
      <p:bldP spid="63" grpId="0" animBg="1"/>
      <p:bldP spid="64" grpId="0"/>
      <p:bldP spid="65" grpId="0"/>
      <p:bldP spid="66" grpId="0"/>
      <p:bldP spid="74" grpId="0" animBg="1"/>
      <p:bldP spid="75" grpId="0" animBg="1"/>
      <p:bldP spid="79" grpId="0"/>
      <p:bldP spid="8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itle 1"/>
          <p:cNvSpPr txBox="1">
            <a:spLocks/>
          </p:cNvSpPr>
          <p:nvPr/>
        </p:nvSpPr>
        <p:spPr bwMode="auto">
          <a:xfrm>
            <a:off x="0" y="1"/>
            <a:ext cx="9144000" cy="858981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miter lim="800000"/>
            <a:headEnd/>
            <a:tailEnd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Previous Results</a:t>
            </a:r>
            <a:endParaRPr lang="en-US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itle 1"/>
          <p:cNvSpPr txBox="1">
            <a:spLocks/>
          </p:cNvSpPr>
          <p:nvPr/>
        </p:nvSpPr>
        <p:spPr bwMode="auto">
          <a:xfrm>
            <a:off x="0" y="1"/>
            <a:ext cx="9144000" cy="858981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miter lim="800000"/>
            <a:headEnd/>
            <a:tailEnd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Complexity Analysis</a:t>
            </a:r>
          </a:p>
        </p:txBody>
      </p:sp>
      <p:grpSp>
        <p:nvGrpSpPr>
          <p:cNvPr id="17412" name="Group 146"/>
          <p:cNvGrpSpPr>
            <a:grpSpLocks/>
          </p:cNvGrpSpPr>
          <p:nvPr/>
        </p:nvGrpSpPr>
        <p:grpSpPr bwMode="auto">
          <a:xfrm>
            <a:off x="-304800" y="6575425"/>
            <a:ext cx="9683750" cy="330200"/>
            <a:chOff x="-304797" y="6575348"/>
            <a:chExt cx="9684322" cy="329768"/>
          </a:xfrm>
        </p:grpSpPr>
        <p:sp>
          <p:nvSpPr>
            <p:cNvPr id="148" name="Rectangle 147"/>
            <p:cNvSpPr/>
            <p:nvPr/>
          </p:nvSpPr>
          <p:spPr>
            <a:xfrm>
              <a:off x="0" y="6608618"/>
              <a:ext cx="9144000" cy="24938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9" name="Rounded Rectangle 148"/>
            <p:cNvSpPr/>
            <p:nvPr/>
          </p:nvSpPr>
          <p:spPr>
            <a:xfrm>
              <a:off x="-304797" y="6589617"/>
              <a:ext cx="1882886" cy="31549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  <a:latin typeface="Book Antiqua" pitchFamily="18" charset="0"/>
                </a:rPr>
                <a:t>CCCG 2010</a:t>
              </a:r>
            </a:p>
          </p:txBody>
        </p:sp>
        <p:sp>
          <p:nvSpPr>
            <p:cNvPr id="150" name="Rounded Rectangle 149"/>
            <p:cNvSpPr/>
            <p:nvPr/>
          </p:nvSpPr>
          <p:spPr>
            <a:xfrm>
              <a:off x="7272789" y="6575348"/>
              <a:ext cx="2106736" cy="3155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  <a:latin typeface="Book Antiqua" pitchFamily="18" charset="0"/>
                </a:rPr>
                <a:t>August 11, 2010</a:t>
              </a:r>
            </a:p>
          </p:txBody>
        </p:sp>
      </p:grpSp>
      <p:sp>
        <p:nvSpPr>
          <p:cNvPr id="69" name="Rounded Rectangle 68"/>
          <p:cNvSpPr/>
          <p:nvPr/>
        </p:nvSpPr>
        <p:spPr>
          <a:xfrm>
            <a:off x="2784143" y="2811434"/>
            <a:ext cx="3384645" cy="750629"/>
          </a:xfrm>
          <a:prstGeom prst="roundRect">
            <a:avLst/>
          </a:prstGeom>
          <a:solidFill>
            <a:schemeClr val="tx2">
              <a:lumMod val="20000"/>
              <a:lumOff val="80000"/>
              <a:alpha val="84000"/>
            </a:schemeClr>
          </a:solidFill>
          <a:ln w="3810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prstMaterial="dkEdge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Draw</a:t>
            </a:r>
            <a:r>
              <a:rPr lang="en-US" sz="2800" i="1" baseline="-25000" dirty="0" err="1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i="1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grpSp>
        <p:nvGrpSpPr>
          <p:cNvPr id="3" name="Group 75"/>
          <p:cNvGrpSpPr>
            <a:grpSpLocks/>
          </p:cNvGrpSpPr>
          <p:nvPr/>
        </p:nvGrpSpPr>
        <p:grpSpPr bwMode="auto">
          <a:xfrm>
            <a:off x="6291263" y="1077913"/>
            <a:ext cx="1514475" cy="615950"/>
            <a:chOff x="6960362" y="5568286"/>
            <a:chExt cx="1514902" cy="615739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6960362" y="5568286"/>
              <a:ext cx="1514902" cy="1586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6960362" y="5758721"/>
              <a:ext cx="1514902" cy="1586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6960362" y="5977721"/>
              <a:ext cx="1514902" cy="1586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6960362" y="6182438"/>
              <a:ext cx="1514902" cy="1587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Left Brace 73"/>
          <p:cNvSpPr/>
          <p:nvPr/>
        </p:nvSpPr>
        <p:spPr>
          <a:xfrm>
            <a:off x="6059488" y="1009650"/>
            <a:ext cx="265112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5800725" y="1296988"/>
            <a:ext cx="300038" cy="3540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80" name="Rectangle 79"/>
          <p:cNvSpPr/>
          <p:nvPr/>
        </p:nvSpPr>
        <p:spPr>
          <a:xfrm>
            <a:off x="3152775" y="4284663"/>
            <a:ext cx="914400" cy="5064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en-US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67" name="Freeform 66"/>
          <p:cNvSpPr/>
          <p:nvPr/>
        </p:nvSpPr>
        <p:spPr>
          <a:xfrm>
            <a:off x="3684588" y="3481388"/>
            <a:ext cx="804862" cy="804862"/>
          </a:xfrm>
          <a:custGeom>
            <a:avLst/>
            <a:gdLst>
              <a:gd name="connsiteX0" fmla="*/ 1703695 w 1703695"/>
              <a:gd name="connsiteY0" fmla="*/ 0 h 805218"/>
              <a:gd name="connsiteX1" fmla="*/ 1321557 w 1703695"/>
              <a:gd name="connsiteY1" fmla="*/ 232012 h 805218"/>
              <a:gd name="connsiteX2" fmla="*/ 216089 w 1703695"/>
              <a:gd name="connsiteY2" fmla="*/ 382137 h 805218"/>
              <a:gd name="connsiteX3" fmla="*/ 25020 w 1703695"/>
              <a:gd name="connsiteY3" fmla="*/ 805218 h 805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3695" h="805218">
                <a:moveTo>
                  <a:pt x="1703695" y="0"/>
                </a:moveTo>
                <a:cubicBezTo>
                  <a:pt x="1636593" y="84161"/>
                  <a:pt x="1569491" y="168322"/>
                  <a:pt x="1321557" y="232012"/>
                </a:cubicBezTo>
                <a:cubicBezTo>
                  <a:pt x="1073623" y="295702"/>
                  <a:pt x="432179" y="286603"/>
                  <a:pt x="216089" y="382137"/>
                </a:cubicBezTo>
                <a:cubicBezTo>
                  <a:pt x="0" y="477671"/>
                  <a:pt x="12510" y="641444"/>
                  <a:pt x="25020" y="805218"/>
                </a:cubicBezTo>
              </a:path>
            </a:pathLst>
          </a:custGeom>
          <a:ln w="254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4475163" y="3494088"/>
            <a:ext cx="492125" cy="804862"/>
          </a:xfrm>
          <a:custGeom>
            <a:avLst/>
            <a:gdLst>
              <a:gd name="connsiteX0" fmla="*/ 1703695 w 1703695"/>
              <a:gd name="connsiteY0" fmla="*/ 0 h 805218"/>
              <a:gd name="connsiteX1" fmla="*/ 1321557 w 1703695"/>
              <a:gd name="connsiteY1" fmla="*/ 232012 h 805218"/>
              <a:gd name="connsiteX2" fmla="*/ 216089 w 1703695"/>
              <a:gd name="connsiteY2" fmla="*/ 382137 h 805218"/>
              <a:gd name="connsiteX3" fmla="*/ 25020 w 1703695"/>
              <a:gd name="connsiteY3" fmla="*/ 805218 h 805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3695" h="805218">
                <a:moveTo>
                  <a:pt x="1703695" y="0"/>
                </a:moveTo>
                <a:cubicBezTo>
                  <a:pt x="1636593" y="84161"/>
                  <a:pt x="1569491" y="168322"/>
                  <a:pt x="1321557" y="232012"/>
                </a:cubicBezTo>
                <a:cubicBezTo>
                  <a:pt x="1073623" y="295702"/>
                  <a:pt x="432179" y="286603"/>
                  <a:pt x="216089" y="382137"/>
                </a:cubicBezTo>
                <a:cubicBezTo>
                  <a:pt x="0" y="477671"/>
                  <a:pt x="12510" y="641444"/>
                  <a:pt x="25020" y="805218"/>
                </a:cubicBezTo>
              </a:path>
            </a:pathLst>
          </a:custGeom>
          <a:ln w="254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5103813" y="3508375"/>
            <a:ext cx="258762" cy="804863"/>
          </a:xfrm>
          <a:custGeom>
            <a:avLst/>
            <a:gdLst>
              <a:gd name="connsiteX0" fmla="*/ 1703695 w 1703695"/>
              <a:gd name="connsiteY0" fmla="*/ 0 h 805218"/>
              <a:gd name="connsiteX1" fmla="*/ 1321557 w 1703695"/>
              <a:gd name="connsiteY1" fmla="*/ 232012 h 805218"/>
              <a:gd name="connsiteX2" fmla="*/ 216089 w 1703695"/>
              <a:gd name="connsiteY2" fmla="*/ 382137 h 805218"/>
              <a:gd name="connsiteX3" fmla="*/ 25020 w 1703695"/>
              <a:gd name="connsiteY3" fmla="*/ 805218 h 805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3695" h="805218">
                <a:moveTo>
                  <a:pt x="1703695" y="0"/>
                </a:moveTo>
                <a:cubicBezTo>
                  <a:pt x="1636593" y="84161"/>
                  <a:pt x="1569491" y="168322"/>
                  <a:pt x="1321557" y="232012"/>
                </a:cubicBezTo>
                <a:cubicBezTo>
                  <a:pt x="1073623" y="295702"/>
                  <a:pt x="432179" y="286603"/>
                  <a:pt x="216089" y="382137"/>
                </a:cubicBezTo>
                <a:cubicBezTo>
                  <a:pt x="0" y="477671"/>
                  <a:pt x="12510" y="641444"/>
                  <a:pt x="25020" y="805218"/>
                </a:cubicBezTo>
              </a:path>
            </a:pathLst>
          </a:custGeom>
          <a:ln w="254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4" name="Group 75"/>
          <p:cNvGrpSpPr>
            <a:grpSpLocks/>
          </p:cNvGrpSpPr>
          <p:nvPr/>
        </p:nvGrpSpPr>
        <p:grpSpPr bwMode="auto">
          <a:xfrm>
            <a:off x="4257675" y="1282700"/>
            <a:ext cx="1516063" cy="425450"/>
            <a:chOff x="6960362" y="5759355"/>
            <a:chExt cx="1514902" cy="424670"/>
          </a:xfrm>
        </p:grpSpPr>
        <p:cxnSp>
          <p:nvCxnSpPr>
            <p:cNvPr id="83" name="Straight Connector 82"/>
            <p:cNvCxnSpPr/>
            <p:nvPr/>
          </p:nvCxnSpPr>
          <p:spPr>
            <a:xfrm>
              <a:off x="6960362" y="5759355"/>
              <a:ext cx="1514902" cy="1585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6960362" y="5978028"/>
              <a:ext cx="1514902" cy="1585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960362" y="6182441"/>
              <a:ext cx="1514902" cy="158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75"/>
          <p:cNvGrpSpPr>
            <a:grpSpLocks/>
          </p:cNvGrpSpPr>
          <p:nvPr/>
        </p:nvGrpSpPr>
        <p:grpSpPr bwMode="auto">
          <a:xfrm>
            <a:off x="2292350" y="1514475"/>
            <a:ext cx="1516063" cy="206375"/>
            <a:chOff x="6960362" y="5977720"/>
            <a:chExt cx="1514902" cy="206305"/>
          </a:xfrm>
        </p:grpSpPr>
        <p:cxnSp>
          <p:nvCxnSpPr>
            <p:cNvPr id="89" name="Straight Connector 88"/>
            <p:cNvCxnSpPr/>
            <p:nvPr/>
          </p:nvCxnSpPr>
          <p:spPr>
            <a:xfrm>
              <a:off x="6960362" y="5977720"/>
              <a:ext cx="1514902" cy="1587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6960362" y="6182439"/>
              <a:ext cx="1514902" cy="1586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5" name="Straight Connector 94"/>
          <p:cNvCxnSpPr/>
          <p:nvPr/>
        </p:nvCxnSpPr>
        <p:spPr>
          <a:xfrm>
            <a:off x="273050" y="1746250"/>
            <a:ext cx="1514475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8161338" y="873125"/>
            <a:ext cx="819150" cy="546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97" name="Rectangle 96"/>
          <p:cNvSpPr/>
          <p:nvPr/>
        </p:nvSpPr>
        <p:spPr>
          <a:xfrm>
            <a:off x="3916363" y="4298950"/>
            <a:ext cx="914400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en-US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98" name="Rectangle 97"/>
          <p:cNvSpPr/>
          <p:nvPr/>
        </p:nvSpPr>
        <p:spPr>
          <a:xfrm>
            <a:off x="4818063" y="4298950"/>
            <a:ext cx="914400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en-US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99" name="Freeform 98"/>
          <p:cNvSpPr/>
          <p:nvPr/>
        </p:nvSpPr>
        <p:spPr>
          <a:xfrm>
            <a:off x="2989263" y="3452813"/>
            <a:ext cx="1158875" cy="804862"/>
          </a:xfrm>
          <a:custGeom>
            <a:avLst/>
            <a:gdLst>
              <a:gd name="connsiteX0" fmla="*/ 1703695 w 1703695"/>
              <a:gd name="connsiteY0" fmla="*/ 0 h 805218"/>
              <a:gd name="connsiteX1" fmla="*/ 1321557 w 1703695"/>
              <a:gd name="connsiteY1" fmla="*/ 232012 h 805218"/>
              <a:gd name="connsiteX2" fmla="*/ 216089 w 1703695"/>
              <a:gd name="connsiteY2" fmla="*/ 382137 h 805218"/>
              <a:gd name="connsiteX3" fmla="*/ 25020 w 1703695"/>
              <a:gd name="connsiteY3" fmla="*/ 805218 h 805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3695" h="805218">
                <a:moveTo>
                  <a:pt x="1703695" y="0"/>
                </a:moveTo>
                <a:cubicBezTo>
                  <a:pt x="1636593" y="84161"/>
                  <a:pt x="1569491" y="168322"/>
                  <a:pt x="1321557" y="232012"/>
                </a:cubicBezTo>
                <a:cubicBezTo>
                  <a:pt x="1073623" y="295702"/>
                  <a:pt x="432179" y="286603"/>
                  <a:pt x="216089" y="382137"/>
                </a:cubicBezTo>
                <a:cubicBezTo>
                  <a:pt x="0" y="477671"/>
                  <a:pt x="12510" y="641444"/>
                  <a:pt x="25020" y="805218"/>
                </a:cubicBezTo>
              </a:path>
            </a:pathLst>
          </a:custGeom>
          <a:ln w="254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2292350" y="4284663"/>
            <a:ext cx="914400" cy="5064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en-US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3030538" y="4408488"/>
            <a:ext cx="312737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×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3848100" y="4408488"/>
            <a:ext cx="314325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×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4681538" y="4421188"/>
            <a:ext cx="314325" cy="260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×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5581650" y="4394200"/>
            <a:ext cx="1392238" cy="2873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O(</a:t>
            </a:r>
            <a:r>
              <a:rPr lang="en-US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sz="2000" b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07" name="Straight Arrow Connector 106"/>
          <p:cNvCxnSpPr/>
          <p:nvPr/>
        </p:nvCxnSpPr>
        <p:spPr>
          <a:xfrm>
            <a:off x="0" y="2197100"/>
            <a:ext cx="8188325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3221038" y="5568950"/>
            <a:ext cx="2838450" cy="3127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en-US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sz="2000" b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>
                <a:solidFill>
                  <a:schemeClr val="tx1"/>
                </a:solidFill>
              </a:rPr>
              <a:t>×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O(</a:t>
            </a:r>
            <a:r>
              <a:rPr lang="en-US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= O(</a:t>
            </a:r>
            <a:r>
              <a:rPr lang="en-US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sz="2000" b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  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3001963" y="6059488"/>
            <a:ext cx="4586287" cy="341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en-US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sz="2000" b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>
                <a:solidFill>
                  <a:schemeClr val="tx1"/>
                </a:solidFill>
              </a:rPr>
              <a:t>×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O(</a:t>
            </a:r>
            <a:r>
              <a:rPr lang="en-US" sz="2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="1" i="1" baseline="-25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= O(</a:t>
            </a:r>
            <a:r>
              <a:rPr lang="en-US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sz="2000" b="1" i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" b="1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  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8229600" y="1965325"/>
            <a:ext cx="558800" cy="354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="1" i="1" baseline="-25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endParaRPr lang="en-US" b="1" i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Rounded Rectangle 111"/>
          <p:cNvSpPr/>
          <p:nvPr/>
        </p:nvSpPr>
        <p:spPr>
          <a:xfrm>
            <a:off x="941695" y="4735773"/>
            <a:ext cx="7465325" cy="736981"/>
          </a:xfrm>
          <a:prstGeom prst="roundRect">
            <a:avLst/>
          </a:prstGeom>
          <a:solidFill>
            <a:schemeClr val="tx2">
              <a:lumMod val="20000"/>
              <a:lumOff val="80000"/>
              <a:alpha val="84000"/>
            </a:schemeClr>
          </a:solidFill>
          <a:ln w="3810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prstMaterial="dkEdge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Computation of each entry is obtained in O(h) time.</a:t>
            </a:r>
          </a:p>
        </p:txBody>
      </p:sp>
      <p:sp>
        <p:nvSpPr>
          <p:cNvPr id="113" name="Freeform 112"/>
          <p:cNvSpPr/>
          <p:nvPr/>
        </p:nvSpPr>
        <p:spPr>
          <a:xfrm>
            <a:off x="914400" y="1924050"/>
            <a:ext cx="2047875" cy="204788"/>
          </a:xfrm>
          <a:custGeom>
            <a:avLst/>
            <a:gdLst>
              <a:gd name="connsiteX0" fmla="*/ 0 w 1624084"/>
              <a:gd name="connsiteY0" fmla="*/ 0 h 218365"/>
              <a:gd name="connsiteX1" fmla="*/ 955343 w 1624084"/>
              <a:gd name="connsiteY1" fmla="*/ 218365 h 218365"/>
              <a:gd name="connsiteX2" fmla="*/ 1624084 w 1624084"/>
              <a:gd name="connsiteY2" fmla="*/ 0 h 218365"/>
              <a:gd name="connsiteX3" fmla="*/ 1624084 w 1624084"/>
              <a:gd name="connsiteY3" fmla="*/ 0 h 218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4084" h="218365">
                <a:moveTo>
                  <a:pt x="0" y="0"/>
                </a:moveTo>
                <a:cubicBezTo>
                  <a:pt x="342331" y="109182"/>
                  <a:pt x="684662" y="218365"/>
                  <a:pt x="955343" y="218365"/>
                </a:cubicBezTo>
                <a:cubicBezTo>
                  <a:pt x="1226024" y="218365"/>
                  <a:pt x="1624084" y="0"/>
                  <a:pt x="1624084" y="0"/>
                </a:cubicBezTo>
                <a:lnTo>
                  <a:pt x="1624084" y="0"/>
                </a:lnTo>
              </a:path>
            </a:pathLst>
          </a:custGeom>
          <a:ln w="254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2989263" y="1924050"/>
            <a:ext cx="1992312" cy="219075"/>
          </a:xfrm>
          <a:custGeom>
            <a:avLst/>
            <a:gdLst>
              <a:gd name="connsiteX0" fmla="*/ 0 w 1624084"/>
              <a:gd name="connsiteY0" fmla="*/ 0 h 218365"/>
              <a:gd name="connsiteX1" fmla="*/ 955343 w 1624084"/>
              <a:gd name="connsiteY1" fmla="*/ 218365 h 218365"/>
              <a:gd name="connsiteX2" fmla="*/ 1624084 w 1624084"/>
              <a:gd name="connsiteY2" fmla="*/ 0 h 218365"/>
              <a:gd name="connsiteX3" fmla="*/ 1624084 w 1624084"/>
              <a:gd name="connsiteY3" fmla="*/ 0 h 218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4084" h="218365">
                <a:moveTo>
                  <a:pt x="0" y="0"/>
                </a:moveTo>
                <a:cubicBezTo>
                  <a:pt x="342331" y="109182"/>
                  <a:pt x="684662" y="218365"/>
                  <a:pt x="955343" y="218365"/>
                </a:cubicBezTo>
                <a:cubicBezTo>
                  <a:pt x="1226024" y="218365"/>
                  <a:pt x="1624084" y="0"/>
                  <a:pt x="1624084" y="0"/>
                </a:cubicBezTo>
                <a:lnTo>
                  <a:pt x="1624084" y="0"/>
                </a:lnTo>
              </a:path>
            </a:pathLst>
          </a:custGeom>
          <a:ln w="254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5035550" y="1938338"/>
            <a:ext cx="1992313" cy="217487"/>
          </a:xfrm>
          <a:custGeom>
            <a:avLst/>
            <a:gdLst>
              <a:gd name="connsiteX0" fmla="*/ 0 w 1624084"/>
              <a:gd name="connsiteY0" fmla="*/ 0 h 218365"/>
              <a:gd name="connsiteX1" fmla="*/ 955343 w 1624084"/>
              <a:gd name="connsiteY1" fmla="*/ 218365 h 218365"/>
              <a:gd name="connsiteX2" fmla="*/ 1624084 w 1624084"/>
              <a:gd name="connsiteY2" fmla="*/ 0 h 218365"/>
              <a:gd name="connsiteX3" fmla="*/ 1624084 w 1624084"/>
              <a:gd name="connsiteY3" fmla="*/ 0 h 218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4084" h="218365">
                <a:moveTo>
                  <a:pt x="0" y="0"/>
                </a:moveTo>
                <a:cubicBezTo>
                  <a:pt x="342331" y="109182"/>
                  <a:pt x="684662" y="218365"/>
                  <a:pt x="955343" y="218365"/>
                </a:cubicBezTo>
                <a:cubicBezTo>
                  <a:pt x="1226024" y="218365"/>
                  <a:pt x="1624084" y="0"/>
                  <a:pt x="1624084" y="0"/>
                </a:cubicBezTo>
                <a:lnTo>
                  <a:pt x="1624084" y="0"/>
                </a:lnTo>
              </a:path>
            </a:pathLst>
          </a:custGeom>
          <a:ln w="254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18" name="Straight Arrow Connector 117"/>
          <p:cNvCxnSpPr/>
          <p:nvPr/>
        </p:nvCxnSpPr>
        <p:spPr>
          <a:xfrm>
            <a:off x="7137400" y="1924050"/>
            <a:ext cx="901700" cy="136525"/>
          </a:xfrm>
          <a:prstGeom prst="straightConnector1">
            <a:avLst/>
          </a:prstGeom>
          <a:ln w="254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Cloud 118"/>
          <p:cNvSpPr/>
          <p:nvPr/>
        </p:nvSpPr>
        <p:spPr>
          <a:xfrm>
            <a:off x="6415088" y="2524125"/>
            <a:ext cx="2606675" cy="121602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en-US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sz="2800" b="1" i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711575" y="6605588"/>
            <a:ext cx="1597025" cy="2524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 16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9" grpId="0"/>
      <p:bldP spid="80" grpId="0"/>
      <p:bldP spid="67" grpId="0" animBg="1"/>
      <p:bldP spid="70" grpId="0" animBg="1"/>
      <p:bldP spid="76" grpId="0" animBg="1"/>
      <p:bldP spid="96" grpId="0"/>
      <p:bldP spid="97" grpId="0"/>
      <p:bldP spid="98" grpId="0"/>
      <p:bldP spid="99" grpId="0" animBg="1"/>
      <p:bldP spid="100" grpId="0"/>
      <p:bldP spid="101" grpId="0"/>
      <p:bldP spid="102" grpId="0"/>
      <p:bldP spid="103" grpId="0"/>
      <p:bldP spid="104" grpId="0"/>
      <p:bldP spid="109" grpId="0"/>
      <p:bldP spid="110" grpId="0"/>
      <p:bldP spid="111" grpId="0"/>
      <p:bldP spid="113" grpId="0" animBg="1"/>
      <p:bldP spid="114" grpId="0" animBg="1"/>
      <p:bldP spid="115" grpId="0" animBg="1"/>
      <p:bldP spid="1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00"/>
          <p:cNvGrpSpPr>
            <a:grpSpLocks/>
          </p:cNvGrpSpPr>
          <p:nvPr/>
        </p:nvGrpSpPr>
        <p:grpSpPr bwMode="auto">
          <a:xfrm>
            <a:off x="333375" y="4030663"/>
            <a:ext cx="874713" cy="2566987"/>
            <a:chOff x="333375" y="4030994"/>
            <a:chExt cx="874713" cy="2566987"/>
          </a:xfrm>
        </p:grpSpPr>
        <p:sp>
          <p:nvSpPr>
            <p:cNvPr id="4" name="Rectangle 3"/>
            <p:cNvSpPr/>
            <p:nvPr/>
          </p:nvSpPr>
          <p:spPr bwMode="auto">
            <a:xfrm>
              <a:off x="369888" y="4091319"/>
              <a:ext cx="836612" cy="24765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Freeform 24"/>
            <p:cNvSpPr/>
            <p:nvPr/>
          </p:nvSpPr>
          <p:spPr bwMode="auto">
            <a:xfrm>
              <a:off x="353733" y="4086506"/>
              <a:ext cx="330151" cy="2126540"/>
            </a:xfrm>
            <a:custGeom>
              <a:avLst/>
              <a:gdLst>
                <a:gd name="connsiteX0" fmla="*/ 57150 w 800100"/>
                <a:gd name="connsiteY0" fmla="*/ 4000500 h 4000500"/>
                <a:gd name="connsiteX1" fmla="*/ 742950 w 800100"/>
                <a:gd name="connsiteY1" fmla="*/ 3486150 h 4000500"/>
                <a:gd name="connsiteX2" fmla="*/ 800100 w 800100"/>
                <a:gd name="connsiteY2" fmla="*/ 0 h 4000500"/>
                <a:gd name="connsiteX3" fmla="*/ 714375 w 800100"/>
                <a:gd name="connsiteY3" fmla="*/ 28575 h 4000500"/>
                <a:gd name="connsiteX4" fmla="*/ 0 w 800100"/>
                <a:gd name="connsiteY4" fmla="*/ 3971925 h 4000500"/>
                <a:gd name="connsiteX5" fmla="*/ 57150 w 800100"/>
                <a:gd name="connsiteY5" fmla="*/ 4000500 h 400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0100" h="4000500">
                  <a:moveTo>
                    <a:pt x="57150" y="4000500"/>
                  </a:moveTo>
                  <a:lnTo>
                    <a:pt x="742950" y="3486150"/>
                  </a:lnTo>
                  <a:lnTo>
                    <a:pt x="800100" y="0"/>
                  </a:lnTo>
                  <a:lnTo>
                    <a:pt x="714375" y="28575"/>
                  </a:lnTo>
                  <a:lnTo>
                    <a:pt x="0" y="3971925"/>
                  </a:lnTo>
                  <a:lnTo>
                    <a:pt x="57150" y="4000500"/>
                  </a:lnTo>
                  <a:close/>
                </a:path>
              </a:pathLst>
            </a:custGeom>
            <a:gradFill flip="none" rotWithShape="1">
              <a:gsLst>
                <a:gs pos="1000">
                  <a:schemeClr val="tx2">
                    <a:lumMod val="60000"/>
                    <a:lumOff val="40000"/>
                    <a:alpha val="58000"/>
                  </a:schemeClr>
                </a:gs>
                <a:gs pos="0">
                  <a:srgbClr val="0047FF">
                    <a:alpha val="39000"/>
                  </a:srgbClr>
                </a:gs>
                <a:gs pos="100000">
                  <a:srgbClr val="0000CC"/>
                </a:gs>
                <a:gs pos="91000">
                  <a:srgbClr val="0047FF"/>
                </a:gs>
                <a:gs pos="69000">
                  <a:srgbClr val="0070C0"/>
                </a:gs>
                <a:gs pos="100000">
                  <a:srgbClr val="0047FF">
                    <a:alpha val="0"/>
                  </a:srgbClr>
                </a:gs>
                <a:gs pos="100000">
                  <a:srgbClr val="0070C0">
                    <a:alpha val="0"/>
                  </a:srgbClr>
                </a:gs>
                <a:gs pos="100000">
                  <a:srgbClr val="0047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8791" name="Group 88"/>
            <p:cNvGrpSpPr>
              <a:grpSpLocks/>
            </p:cNvGrpSpPr>
            <p:nvPr/>
          </p:nvGrpSpPr>
          <p:grpSpPr bwMode="auto">
            <a:xfrm>
              <a:off x="333375" y="4030994"/>
              <a:ext cx="874713" cy="2566987"/>
              <a:chOff x="1406567" y="6753227"/>
              <a:chExt cx="2121989" cy="4828713"/>
            </a:xfrm>
          </p:grpSpPr>
          <p:cxnSp>
            <p:nvCxnSpPr>
              <p:cNvPr id="90" name="Straight Connector 89"/>
              <p:cNvCxnSpPr/>
              <p:nvPr/>
            </p:nvCxnSpPr>
            <p:spPr>
              <a:xfrm rot="5400000">
                <a:off x="-160071" y="9165927"/>
                <a:ext cx="4712251" cy="107832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1514399" y="8025356"/>
                <a:ext cx="1975645" cy="14930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1572168" y="7434085"/>
                <a:ext cx="1917876" cy="8958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1564466" y="6836841"/>
                <a:ext cx="1956388" cy="8958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>
                <a:off x="499735" y="9166481"/>
                <a:ext cx="4694334" cy="23107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5400000">
                <a:off x="-897764" y="9169861"/>
                <a:ext cx="4724196" cy="46214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rot="5400000">
                <a:off x="1136554" y="9189938"/>
                <a:ext cx="4757044" cy="26959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1406567" y="11483396"/>
                <a:ext cx="2064220" cy="11945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1495145" y="10868235"/>
                <a:ext cx="1994900" cy="17917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flipV="1">
                <a:off x="1487443" y="10288909"/>
                <a:ext cx="2002602" cy="8958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1518252" y="9730485"/>
                <a:ext cx="1971793" cy="8960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1514399" y="9160118"/>
                <a:ext cx="1975645" cy="2985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1518252" y="8595722"/>
                <a:ext cx="1971793" cy="17917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Oval 102"/>
              <p:cNvSpPr/>
              <p:nvPr/>
            </p:nvSpPr>
            <p:spPr>
              <a:xfrm>
                <a:off x="1414265" y="10726927"/>
                <a:ext cx="281272" cy="260491"/>
              </a:xfrm>
              <a:prstGeom prst="ellipse">
                <a:avLst/>
              </a:prstGeom>
              <a:gradFill flip="none"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solidFill>
                  <a:schemeClr val="tx1"/>
                </a:solidFill>
              </a:ln>
              <a:scene3d>
                <a:camera prst="orthographicFront">
                  <a:rot lat="0" lon="0" rev="12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2111375" y="6753227"/>
                <a:ext cx="281272" cy="260491"/>
              </a:xfrm>
              <a:prstGeom prst="ellipse">
                <a:avLst/>
              </a:prstGeom>
              <a:gradFill flip="none"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solidFill>
                  <a:schemeClr val="tx1"/>
                </a:solidFill>
              </a:ln>
              <a:scene3d>
                <a:camera prst="orthographicFront">
                  <a:rot lat="0" lon="0" rev="12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2067548" y="10176268"/>
                <a:ext cx="281272" cy="260491"/>
              </a:xfrm>
              <a:prstGeom prst="ellipse">
                <a:avLst/>
              </a:prstGeom>
              <a:gradFill flip="none"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solidFill>
                  <a:schemeClr val="tx1"/>
                </a:solidFill>
              </a:ln>
              <a:scene3d>
                <a:camera prst="orthographicFront">
                  <a:rot lat="0" lon="0" rev="12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1747553" y="9907750"/>
                <a:ext cx="281272" cy="260491"/>
              </a:xfrm>
              <a:prstGeom prst="ellipse">
                <a:avLst/>
              </a:prstGeom>
              <a:gradFill flip="none"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solidFill>
                  <a:schemeClr val="tx1"/>
                </a:solidFill>
              </a:ln>
              <a:scene3d>
                <a:camera prst="orthographicFront">
                  <a:rot lat="0" lon="0" rev="12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1831408" y="9386012"/>
                <a:ext cx="281272" cy="260491"/>
              </a:xfrm>
              <a:prstGeom prst="ellipse">
                <a:avLst/>
              </a:prstGeom>
              <a:gradFill flip="none"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solidFill>
                  <a:schemeClr val="tx1"/>
                </a:solidFill>
              </a:ln>
              <a:scene3d>
                <a:camera prst="orthographicFront">
                  <a:rot lat="0" lon="0" rev="12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08" name="Straight Connector 107"/>
              <p:cNvCxnSpPr>
                <a:stCxn id="103" idx="1"/>
                <a:endCxn id="104" idx="3"/>
              </p:cNvCxnSpPr>
              <p:nvPr/>
            </p:nvCxnSpPr>
            <p:spPr>
              <a:xfrm rot="5400000" flipH="1" flipV="1">
                <a:off x="-89592" y="8520433"/>
                <a:ext cx="3789509" cy="697058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>
                <a:stCxn id="105" idx="3"/>
                <a:endCxn id="103" idx="7"/>
              </p:cNvCxnSpPr>
              <p:nvPr/>
            </p:nvCxnSpPr>
            <p:spPr>
              <a:xfrm rot="5400000">
                <a:off x="1698100" y="10354339"/>
                <a:ext cx="364319" cy="454437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>
                <a:stCxn id="104" idx="4"/>
                <a:endCxn id="105" idx="0"/>
              </p:cNvCxnSpPr>
              <p:nvPr/>
            </p:nvCxnSpPr>
            <p:spPr>
              <a:xfrm rot="5400000">
                <a:off x="649511" y="8571124"/>
                <a:ext cx="3162405" cy="46214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8" name="Group 305"/>
          <p:cNvGrpSpPr>
            <a:grpSpLocks/>
          </p:cNvGrpSpPr>
          <p:nvPr/>
        </p:nvGrpSpPr>
        <p:grpSpPr bwMode="auto">
          <a:xfrm>
            <a:off x="5645150" y="3979863"/>
            <a:ext cx="928688" cy="2589212"/>
            <a:chOff x="5645150" y="3980194"/>
            <a:chExt cx="928688" cy="2589212"/>
          </a:xfrm>
        </p:grpSpPr>
        <p:sp>
          <p:nvSpPr>
            <p:cNvPr id="8" name="Rectangle 7"/>
            <p:cNvSpPr/>
            <p:nvPr/>
          </p:nvSpPr>
          <p:spPr bwMode="auto">
            <a:xfrm>
              <a:off x="5675313" y="4030994"/>
              <a:ext cx="836612" cy="24765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5942712" y="4010558"/>
              <a:ext cx="593485" cy="2465773"/>
            </a:xfrm>
            <a:custGeom>
              <a:avLst/>
              <a:gdLst>
                <a:gd name="connsiteX0" fmla="*/ 0 w 1314450"/>
                <a:gd name="connsiteY0" fmla="*/ 3486150 h 4629150"/>
                <a:gd name="connsiteX1" fmla="*/ 685800 w 1314450"/>
                <a:gd name="connsiteY1" fmla="*/ 0 h 4629150"/>
                <a:gd name="connsiteX2" fmla="*/ 1314450 w 1314450"/>
                <a:gd name="connsiteY2" fmla="*/ 4629150 h 4629150"/>
                <a:gd name="connsiteX3" fmla="*/ 1228725 w 1314450"/>
                <a:gd name="connsiteY3" fmla="*/ 4629150 h 4629150"/>
                <a:gd name="connsiteX4" fmla="*/ 0 w 1314450"/>
                <a:gd name="connsiteY4" fmla="*/ 3543300 h 4629150"/>
                <a:gd name="connsiteX0" fmla="*/ 0 w 1314450"/>
                <a:gd name="connsiteY0" fmla="*/ 3486150 h 4629150"/>
                <a:gd name="connsiteX1" fmla="*/ 685800 w 1314450"/>
                <a:gd name="connsiteY1" fmla="*/ 0 h 4629150"/>
                <a:gd name="connsiteX2" fmla="*/ 1314450 w 1314450"/>
                <a:gd name="connsiteY2" fmla="*/ 4629150 h 4629150"/>
                <a:gd name="connsiteX3" fmla="*/ 1228725 w 1314450"/>
                <a:gd name="connsiteY3" fmla="*/ 4629150 h 4629150"/>
                <a:gd name="connsiteX4" fmla="*/ 0 w 1314450"/>
                <a:gd name="connsiteY4" fmla="*/ 3543300 h 4629150"/>
                <a:gd name="connsiteX0" fmla="*/ 0 w 1314450"/>
                <a:gd name="connsiteY0" fmla="*/ 3486150 h 4629150"/>
                <a:gd name="connsiteX1" fmla="*/ 685800 w 1314450"/>
                <a:gd name="connsiteY1" fmla="*/ 0 h 4629150"/>
                <a:gd name="connsiteX2" fmla="*/ 1314450 w 1314450"/>
                <a:gd name="connsiteY2" fmla="*/ 4629150 h 4629150"/>
                <a:gd name="connsiteX3" fmla="*/ 1228725 w 1314450"/>
                <a:gd name="connsiteY3" fmla="*/ 4629150 h 4629150"/>
                <a:gd name="connsiteX4" fmla="*/ 0 w 1314450"/>
                <a:gd name="connsiteY4" fmla="*/ 3543300 h 4629150"/>
                <a:gd name="connsiteX0" fmla="*/ 0 w 1314450"/>
                <a:gd name="connsiteY0" fmla="*/ 3486150 h 4629150"/>
                <a:gd name="connsiteX1" fmla="*/ 685800 w 1314450"/>
                <a:gd name="connsiteY1" fmla="*/ 0 h 4629150"/>
                <a:gd name="connsiteX2" fmla="*/ 1314450 w 1314450"/>
                <a:gd name="connsiteY2" fmla="*/ 4629150 h 4629150"/>
                <a:gd name="connsiteX3" fmla="*/ 1228725 w 1314450"/>
                <a:gd name="connsiteY3" fmla="*/ 4629150 h 4629150"/>
                <a:gd name="connsiteX4" fmla="*/ 0 w 1314450"/>
                <a:gd name="connsiteY4" fmla="*/ 3543300 h 4629150"/>
                <a:gd name="connsiteX0" fmla="*/ 0 w 1314450"/>
                <a:gd name="connsiteY0" fmla="*/ 3486150 h 4629150"/>
                <a:gd name="connsiteX1" fmla="*/ 685800 w 1314450"/>
                <a:gd name="connsiteY1" fmla="*/ 0 h 4629150"/>
                <a:gd name="connsiteX2" fmla="*/ 1314450 w 1314450"/>
                <a:gd name="connsiteY2" fmla="*/ 4629150 h 4629150"/>
                <a:gd name="connsiteX3" fmla="*/ 1228725 w 1314450"/>
                <a:gd name="connsiteY3" fmla="*/ 4629150 h 4629150"/>
                <a:gd name="connsiteX4" fmla="*/ 0 w 1314450"/>
                <a:gd name="connsiteY4" fmla="*/ 3543300 h 4629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4450" h="4629150">
                  <a:moveTo>
                    <a:pt x="0" y="3486150"/>
                  </a:moveTo>
                  <a:lnTo>
                    <a:pt x="685800" y="0"/>
                  </a:lnTo>
                  <a:cubicBezTo>
                    <a:pt x="817006" y="60201"/>
                    <a:pt x="1104900" y="3086100"/>
                    <a:pt x="1314450" y="4629150"/>
                  </a:cubicBezTo>
                  <a:lnTo>
                    <a:pt x="1228725" y="4629150"/>
                  </a:lnTo>
                  <a:lnTo>
                    <a:pt x="0" y="3543300"/>
                  </a:lnTo>
                </a:path>
              </a:pathLst>
            </a:custGeom>
            <a:gradFill flip="none" rotWithShape="1">
              <a:gsLst>
                <a:gs pos="0">
                  <a:srgbClr val="FBEAC7"/>
                </a:gs>
                <a:gs pos="1000">
                  <a:srgbClr val="FEE7F2">
                    <a:alpha val="65000"/>
                  </a:srgbClr>
                </a:gs>
                <a:gs pos="71000">
                  <a:srgbClr val="FF2F2F">
                    <a:alpha val="53000"/>
                  </a:srgbClr>
                </a:gs>
                <a:gs pos="0">
                  <a:srgbClr val="FBA97D">
                    <a:alpha val="50000"/>
                  </a:srgbClr>
                </a:gs>
                <a:gs pos="43000">
                  <a:srgbClr val="FBD49C"/>
                </a:gs>
                <a:gs pos="100000">
                  <a:srgbClr val="FEE7F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8762" name="Group 110"/>
            <p:cNvGrpSpPr>
              <a:grpSpLocks/>
            </p:cNvGrpSpPr>
            <p:nvPr/>
          </p:nvGrpSpPr>
          <p:grpSpPr bwMode="auto">
            <a:xfrm>
              <a:off x="5645150" y="3980194"/>
              <a:ext cx="928688" cy="2589212"/>
              <a:chOff x="3792633" y="8058516"/>
              <a:chExt cx="2250928" cy="4871125"/>
            </a:xfrm>
          </p:grpSpPr>
          <p:cxnSp>
            <p:nvCxnSpPr>
              <p:cNvPr id="112" name="Straight Connector 111"/>
              <p:cNvCxnSpPr/>
              <p:nvPr/>
            </p:nvCxnSpPr>
            <p:spPr>
              <a:xfrm>
                <a:off x="3900370" y="9330803"/>
                <a:ext cx="1977737" cy="14932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3958087" y="8739458"/>
                <a:ext cx="1920020" cy="8959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3950391" y="8142140"/>
                <a:ext cx="1954651" cy="8959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5400000">
                <a:off x="2892583" y="10419736"/>
                <a:ext cx="4712837" cy="103888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767" name="Group 152"/>
              <p:cNvGrpSpPr>
                <a:grpSpLocks/>
              </p:cNvGrpSpPr>
              <p:nvPr/>
            </p:nvGrpSpPr>
            <p:grpSpPr bwMode="auto">
              <a:xfrm>
                <a:off x="3828070" y="8130500"/>
                <a:ext cx="2061237" cy="4756728"/>
                <a:chOff x="3446100" y="3218143"/>
                <a:chExt cx="998634" cy="2714073"/>
              </a:xfrm>
            </p:grpSpPr>
            <p:cxnSp>
              <p:nvCxnSpPr>
                <p:cNvPr id="133" name="Straight Connector 132"/>
                <p:cNvCxnSpPr/>
                <p:nvPr/>
              </p:nvCxnSpPr>
              <p:spPr>
                <a:xfrm rot="5400000">
                  <a:off x="2443056" y="4566715"/>
                  <a:ext cx="2704366" cy="20505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 rot="5400000">
                  <a:off x="3081081" y="4568738"/>
                  <a:ext cx="2714590" cy="13050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 rot="5400000">
                  <a:off x="2113471" y="4557022"/>
                  <a:ext cx="2692438" cy="27962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7" name="Straight Connector 116"/>
              <p:cNvCxnSpPr>
                <a:endCxn id="123" idx="2"/>
              </p:cNvCxnSpPr>
              <p:nvPr/>
            </p:nvCxnSpPr>
            <p:spPr>
              <a:xfrm>
                <a:off x="3792633" y="12789272"/>
                <a:ext cx="1970042" cy="8959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>
                <a:off x="3881132" y="12174035"/>
                <a:ext cx="1996975" cy="17920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flipV="1">
                <a:off x="3873437" y="11594637"/>
                <a:ext cx="2004670" cy="8959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3904219" y="11036144"/>
                <a:ext cx="1973888" cy="8961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>
                <a:off x="3900370" y="10465706"/>
                <a:ext cx="1977737" cy="2986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>
                <a:off x="3904219" y="9901240"/>
                <a:ext cx="1973888" cy="17920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" name="Oval 122"/>
              <p:cNvSpPr/>
              <p:nvPr/>
            </p:nvSpPr>
            <p:spPr>
              <a:xfrm>
                <a:off x="5762289" y="12669150"/>
                <a:ext cx="281272" cy="260491"/>
              </a:xfrm>
              <a:prstGeom prst="ellipse">
                <a:avLst/>
              </a:prstGeom>
              <a:gradFill flip="none"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solidFill>
                  <a:schemeClr val="tx1"/>
                </a:solidFill>
              </a:ln>
              <a:scene3d>
                <a:camera prst="orthographicFront">
                  <a:rot lat="0" lon="0" rev="12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5132573" y="8058516"/>
                <a:ext cx="281272" cy="260491"/>
              </a:xfrm>
              <a:prstGeom prst="ellipse">
                <a:avLst/>
              </a:prstGeom>
              <a:gradFill flip="none"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solidFill>
                  <a:schemeClr val="tx1"/>
                </a:solidFill>
              </a:ln>
              <a:scene3d>
                <a:camera prst="orthographicFront">
                  <a:rot lat="0" lon="0" rev="12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4421797" y="11481557"/>
                <a:ext cx="281272" cy="260491"/>
              </a:xfrm>
              <a:prstGeom prst="ellipse">
                <a:avLst/>
              </a:prstGeom>
              <a:gradFill flip="none"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solidFill>
                  <a:schemeClr val="tx1"/>
                </a:solidFill>
              </a:ln>
              <a:scene3d>
                <a:camera prst="orthographicFront">
                  <a:rot lat="0" lon="0" rev="12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5133126" y="11469212"/>
                <a:ext cx="281272" cy="260491"/>
              </a:xfrm>
              <a:prstGeom prst="ellipse">
                <a:avLst/>
              </a:prstGeom>
              <a:gradFill flip="none"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solidFill>
                  <a:schemeClr val="tx1"/>
                </a:solidFill>
              </a:ln>
              <a:scene3d>
                <a:camera prst="orthographicFront">
                  <a:rot lat="0" lon="0" rev="12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27" name="Straight Connector 126"/>
              <p:cNvCxnSpPr>
                <a:stCxn id="123" idx="0"/>
                <a:endCxn id="124" idx="5"/>
              </p:cNvCxnSpPr>
              <p:nvPr/>
            </p:nvCxnSpPr>
            <p:spPr>
              <a:xfrm rot="16200000" flipV="1">
                <a:off x="3442481" y="10211097"/>
                <a:ext cx="4390285" cy="527139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>
                <a:stCxn id="125" idx="5"/>
                <a:endCxn id="123" idx="1"/>
              </p:cNvCxnSpPr>
              <p:nvPr/>
            </p:nvCxnSpPr>
            <p:spPr>
              <a:xfrm rot="16200000" flipH="1">
                <a:off x="4731865" y="11635497"/>
                <a:ext cx="1003494" cy="1142779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>
                <a:stCxn id="124" idx="3"/>
                <a:endCxn id="125" idx="0"/>
              </p:cNvCxnSpPr>
              <p:nvPr/>
            </p:nvCxnSpPr>
            <p:spPr>
              <a:xfrm rot="5400000">
                <a:off x="3267266" y="9574438"/>
                <a:ext cx="3201623" cy="611792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>
                <a:stCxn id="124" idx="4"/>
                <a:endCxn id="126" idx="0"/>
              </p:cNvCxnSpPr>
              <p:nvPr/>
            </p:nvCxnSpPr>
            <p:spPr>
              <a:xfrm rot="16200000" flipH="1">
                <a:off x="3698586" y="9893775"/>
                <a:ext cx="3150852" cy="0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>
                <a:stCxn id="126" idx="5"/>
                <a:endCxn id="123" idx="0"/>
              </p:cNvCxnSpPr>
              <p:nvPr/>
            </p:nvCxnSpPr>
            <p:spPr>
              <a:xfrm rot="16200000" flipH="1">
                <a:off x="5147825" y="11916438"/>
                <a:ext cx="979601" cy="527139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>
                <a:stCxn id="125" idx="6"/>
                <a:endCxn id="126" idx="2"/>
              </p:cNvCxnSpPr>
              <p:nvPr/>
            </p:nvCxnSpPr>
            <p:spPr>
              <a:xfrm flipV="1">
                <a:off x="4704548" y="11600610"/>
                <a:ext cx="427098" cy="11946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9" name="Group 302"/>
          <p:cNvGrpSpPr>
            <a:grpSpLocks/>
          </p:cNvGrpSpPr>
          <p:nvPr/>
        </p:nvGrpSpPr>
        <p:grpSpPr bwMode="auto">
          <a:xfrm>
            <a:off x="2435225" y="4014788"/>
            <a:ext cx="908050" cy="2566987"/>
            <a:chOff x="2435225" y="4015119"/>
            <a:chExt cx="908050" cy="2566987"/>
          </a:xfrm>
        </p:grpSpPr>
        <p:sp>
          <p:nvSpPr>
            <p:cNvPr id="11" name="Rectangle 10"/>
            <p:cNvSpPr/>
            <p:nvPr/>
          </p:nvSpPr>
          <p:spPr bwMode="auto">
            <a:xfrm>
              <a:off x="2503488" y="4077031"/>
              <a:ext cx="836612" cy="247491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Freeform 25"/>
            <p:cNvSpPr/>
            <p:nvPr/>
          </p:nvSpPr>
          <p:spPr bwMode="auto">
            <a:xfrm>
              <a:off x="2452548" y="4101695"/>
              <a:ext cx="660301" cy="2080971"/>
            </a:xfrm>
            <a:custGeom>
              <a:avLst/>
              <a:gdLst>
                <a:gd name="connsiteX0" fmla="*/ 1428750 w 1600200"/>
                <a:gd name="connsiteY0" fmla="*/ 0 h 3914775"/>
                <a:gd name="connsiteX1" fmla="*/ 1600200 w 1600200"/>
                <a:gd name="connsiteY1" fmla="*/ 57150 h 3914775"/>
                <a:gd name="connsiteX2" fmla="*/ 914400 w 1600200"/>
                <a:gd name="connsiteY2" fmla="*/ 3343275 h 3914775"/>
                <a:gd name="connsiteX3" fmla="*/ 714375 w 1600200"/>
                <a:gd name="connsiteY3" fmla="*/ 3486150 h 3914775"/>
                <a:gd name="connsiteX4" fmla="*/ 171450 w 1600200"/>
                <a:gd name="connsiteY4" fmla="*/ 3914775 h 3914775"/>
                <a:gd name="connsiteX5" fmla="*/ 0 w 1600200"/>
                <a:gd name="connsiteY5" fmla="*/ 3857625 h 3914775"/>
                <a:gd name="connsiteX6" fmla="*/ 1428750 w 1600200"/>
                <a:gd name="connsiteY6" fmla="*/ 0 h 391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0200" h="3914775">
                  <a:moveTo>
                    <a:pt x="1428750" y="0"/>
                  </a:moveTo>
                  <a:lnTo>
                    <a:pt x="1600200" y="57150"/>
                  </a:lnTo>
                  <a:lnTo>
                    <a:pt x="914400" y="3343275"/>
                  </a:lnTo>
                  <a:lnTo>
                    <a:pt x="714375" y="3486150"/>
                  </a:lnTo>
                  <a:lnTo>
                    <a:pt x="171450" y="3914775"/>
                  </a:lnTo>
                  <a:lnTo>
                    <a:pt x="0" y="3857625"/>
                  </a:lnTo>
                  <a:lnTo>
                    <a:pt x="1428750" y="0"/>
                  </a:lnTo>
                  <a:close/>
                </a:path>
              </a:pathLst>
            </a:custGeom>
            <a:gradFill flip="none" rotWithShape="1">
              <a:gsLst>
                <a:gs pos="1000">
                  <a:schemeClr val="tx2">
                    <a:lumMod val="60000"/>
                    <a:lumOff val="40000"/>
                    <a:alpha val="58000"/>
                  </a:schemeClr>
                </a:gs>
                <a:gs pos="0">
                  <a:srgbClr val="0047FF">
                    <a:alpha val="39000"/>
                  </a:srgbClr>
                </a:gs>
                <a:gs pos="100000">
                  <a:srgbClr val="0000CC"/>
                </a:gs>
                <a:gs pos="91000">
                  <a:srgbClr val="0047FF"/>
                </a:gs>
                <a:gs pos="69000">
                  <a:srgbClr val="0070C0"/>
                </a:gs>
                <a:gs pos="100000">
                  <a:srgbClr val="0047FF">
                    <a:alpha val="0"/>
                  </a:srgbClr>
                </a:gs>
                <a:gs pos="100000">
                  <a:srgbClr val="0070C0">
                    <a:alpha val="0"/>
                  </a:srgbClr>
                </a:gs>
                <a:gs pos="100000">
                  <a:srgbClr val="0047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8732" name="Group 135"/>
            <p:cNvGrpSpPr>
              <a:grpSpLocks/>
            </p:cNvGrpSpPr>
            <p:nvPr/>
          </p:nvGrpSpPr>
          <p:grpSpPr bwMode="auto">
            <a:xfrm>
              <a:off x="2435225" y="4015119"/>
              <a:ext cx="908050" cy="2566987"/>
              <a:chOff x="699890" y="8010527"/>
              <a:chExt cx="2200016" cy="4828713"/>
            </a:xfrm>
          </p:grpSpPr>
          <p:cxnSp>
            <p:nvCxnSpPr>
              <p:cNvPr id="137" name="Straight Connector 136"/>
              <p:cNvCxnSpPr/>
              <p:nvPr/>
            </p:nvCxnSpPr>
            <p:spPr>
              <a:xfrm rot="5400000">
                <a:off x="-788921" y="10425218"/>
                <a:ext cx="4712251" cy="103848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>
                <a:stCxn id="152" idx="0"/>
                <a:endCxn id="156" idx="3"/>
              </p:cNvCxnSpPr>
              <p:nvPr/>
            </p:nvCxnSpPr>
            <p:spPr>
              <a:xfrm rot="5400000" flipH="1" flipV="1">
                <a:off x="467794" y="10953080"/>
                <a:ext cx="1406508" cy="657696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>
                <a:off x="884507" y="9282656"/>
                <a:ext cx="1976937" cy="14930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>
                <a:off x="942201" y="8691385"/>
                <a:ext cx="1919244" cy="8958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>
                <a:off x="938353" y="8094141"/>
                <a:ext cx="1953860" cy="8958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>
                <a:stCxn id="154" idx="0"/>
                <a:endCxn id="156" idx="4"/>
              </p:cNvCxnSpPr>
              <p:nvPr/>
            </p:nvCxnSpPr>
            <p:spPr>
              <a:xfrm rot="5400000" flipH="1" flipV="1">
                <a:off x="1182664" y="11015497"/>
                <a:ext cx="815238" cy="19230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 rot="5400000">
                <a:off x="-98102" y="10372959"/>
                <a:ext cx="4715239" cy="103848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 rot="5400000">
                <a:off x="-1503881" y="10412438"/>
                <a:ext cx="4715239" cy="84616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 rot="5400000">
                <a:off x="507922" y="10447258"/>
                <a:ext cx="4757044" cy="26922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>
                <a:off x="776814" y="12740696"/>
                <a:ext cx="2065401" cy="11945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>
                <a:off x="865277" y="12125535"/>
                <a:ext cx="1996167" cy="17917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flipV="1">
                <a:off x="861430" y="11546209"/>
                <a:ext cx="2000015" cy="8958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>
                <a:off x="888354" y="10987785"/>
                <a:ext cx="1973090" cy="8960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>
                <a:off x="884507" y="10417418"/>
                <a:ext cx="1976937" cy="2985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>
                <a:off x="888354" y="9853022"/>
                <a:ext cx="1973090" cy="17917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2" name="Oval 151"/>
              <p:cNvSpPr/>
              <p:nvPr/>
            </p:nvSpPr>
            <p:spPr>
              <a:xfrm>
                <a:off x="699890" y="11984227"/>
                <a:ext cx="281272" cy="260491"/>
              </a:xfrm>
              <a:prstGeom prst="ellipse">
                <a:avLst/>
              </a:prstGeom>
              <a:gradFill flip="none"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solidFill>
                  <a:schemeClr val="tx1"/>
                </a:solidFill>
              </a:ln>
              <a:scene3d>
                <a:camera prst="orthographicFront">
                  <a:rot lat="0" lon="0" rev="12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2168525" y="8010527"/>
                <a:ext cx="281272" cy="260491"/>
              </a:xfrm>
              <a:prstGeom prst="ellipse">
                <a:avLst/>
              </a:prstGeom>
              <a:gradFill flip="none"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solidFill>
                  <a:schemeClr val="tx1"/>
                </a:solidFill>
              </a:ln>
              <a:scene3d>
                <a:camera prst="orthographicFront">
                  <a:rot lat="0" lon="0" rev="12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4" name="Oval 153"/>
              <p:cNvSpPr/>
              <p:nvPr/>
            </p:nvSpPr>
            <p:spPr>
              <a:xfrm>
                <a:off x="1438898" y="11433568"/>
                <a:ext cx="281272" cy="260491"/>
              </a:xfrm>
              <a:prstGeom prst="ellipse">
                <a:avLst/>
              </a:prstGeom>
              <a:gradFill flip="none"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solidFill>
                  <a:schemeClr val="tx1"/>
                </a:solidFill>
              </a:ln>
              <a:scene3d>
                <a:camera prst="orthographicFront">
                  <a:rot lat="0" lon="0" rev="12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1407573" y="10879300"/>
                <a:ext cx="281272" cy="260491"/>
              </a:xfrm>
              <a:prstGeom prst="ellipse">
                <a:avLst/>
              </a:prstGeom>
              <a:gradFill flip="none"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solidFill>
                  <a:schemeClr val="tx1"/>
                </a:solidFill>
              </a:ln>
              <a:scene3d>
                <a:camera prst="orthographicFront">
                  <a:rot lat="0" lon="0" rev="12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1459933" y="10357562"/>
                <a:ext cx="281272" cy="260491"/>
              </a:xfrm>
              <a:prstGeom prst="ellipse">
                <a:avLst/>
              </a:prstGeom>
              <a:gradFill flip="none"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solidFill>
                  <a:schemeClr val="tx1"/>
                </a:solidFill>
              </a:ln>
              <a:scene3d>
                <a:camera prst="orthographicFront">
                  <a:rot lat="0" lon="0" rev="12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57" name="Straight Connector 156"/>
              <p:cNvCxnSpPr>
                <a:stCxn id="152" idx="1"/>
                <a:endCxn id="153" idx="2"/>
              </p:cNvCxnSpPr>
              <p:nvPr/>
            </p:nvCxnSpPr>
            <p:spPr>
              <a:xfrm rot="5400000" flipH="1" flipV="1">
                <a:off x="-483883" y="9368002"/>
                <a:ext cx="3879096" cy="1426932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>
                <a:stCxn id="154" idx="3"/>
                <a:endCxn id="152" idx="7"/>
              </p:cNvCxnSpPr>
              <p:nvPr/>
            </p:nvCxnSpPr>
            <p:spPr>
              <a:xfrm rot="5400000">
                <a:off x="1027349" y="11567702"/>
                <a:ext cx="364319" cy="542313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>
                <a:stCxn id="153" idx="4"/>
                <a:endCxn id="154" idx="7"/>
              </p:cNvCxnSpPr>
              <p:nvPr/>
            </p:nvCxnSpPr>
            <p:spPr>
              <a:xfrm rot="5400000">
                <a:off x="393518" y="9557476"/>
                <a:ext cx="3201225" cy="626926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>
                <a:stCxn id="156" idx="0"/>
                <a:endCxn id="153" idx="3"/>
              </p:cNvCxnSpPr>
              <p:nvPr/>
            </p:nvCxnSpPr>
            <p:spPr>
              <a:xfrm rot="5400000" flipH="1" flipV="1">
                <a:off x="842576" y="8988828"/>
                <a:ext cx="2126187" cy="611544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>
                <a:stCxn id="152" idx="0"/>
                <a:endCxn id="155" idx="3"/>
              </p:cNvCxnSpPr>
              <p:nvPr/>
            </p:nvCxnSpPr>
            <p:spPr>
              <a:xfrm rot="5400000" flipH="1" flipV="1">
                <a:off x="704089" y="11239372"/>
                <a:ext cx="883920" cy="607697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6" name="Group 304"/>
          <p:cNvGrpSpPr>
            <a:grpSpLocks/>
          </p:cNvGrpSpPr>
          <p:nvPr/>
        </p:nvGrpSpPr>
        <p:grpSpPr bwMode="auto">
          <a:xfrm>
            <a:off x="4595813" y="3979863"/>
            <a:ext cx="928687" cy="2589212"/>
            <a:chOff x="4595813" y="3980194"/>
            <a:chExt cx="928687" cy="2589212"/>
          </a:xfrm>
        </p:grpSpPr>
        <p:sp>
          <p:nvSpPr>
            <p:cNvPr id="9" name="Rectangle 8"/>
            <p:cNvSpPr/>
            <p:nvPr/>
          </p:nvSpPr>
          <p:spPr bwMode="auto">
            <a:xfrm>
              <a:off x="4637088" y="4045281"/>
              <a:ext cx="838200" cy="24765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Freeform 17"/>
            <p:cNvSpPr/>
            <p:nvPr/>
          </p:nvSpPr>
          <p:spPr bwMode="auto">
            <a:xfrm>
              <a:off x="4928678" y="4025748"/>
              <a:ext cx="554181" cy="2445521"/>
            </a:xfrm>
            <a:custGeom>
              <a:avLst/>
              <a:gdLst>
                <a:gd name="connsiteX0" fmla="*/ 0 w 1343025"/>
                <a:gd name="connsiteY0" fmla="*/ 3429000 h 4600575"/>
                <a:gd name="connsiteX1" fmla="*/ 57150 w 1343025"/>
                <a:gd name="connsiteY1" fmla="*/ 0 h 4600575"/>
                <a:gd name="connsiteX2" fmla="*/ 228600 w 1343025"/>
                <a:gd name="connsiteY2" fmla="*/ 0 h 4600575"/>
                <a:gd name="connsiteX3" fmla="*/ 1343025 w 1343025"/>
                <a:gd name="connsiteY3" fmla="*/ 4600575 h 4600575"/>
                <a:gd name="connsiteX4" fmla="*/ 1343025 w 1343025"/>
                <a:gd name="connsiteY4" fmla="*/ 4600575 h 4600575"/>
                <a:gd name="connsiteX5" fmla="*/ 0 w 1343025"/>
                <a:gd name="connsiteY5" fmla="*/ 3429000 h 4600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3025" h="4600575">
                  <a:moveTo>
                    <a:pt x="0" y="3429000"/>
                  </a:moveTo>
                  <a:lnTo>
                    <a:pt x="57150" y="0"/>
                  </a:lnTo>
                  <a:lnTo>
                    <a:pt x="228600" y="0"/>
                  </a:lnTo>
                  <a:lnTo>
                    <a:pt x="1343025" y="4600575"/>
                  </a:lnTo>
                  <a:lnTo>
                    <a:pt x="1343025" y="4600575"/>
                  </a:lnTo>
                  <a:lnTo>
                    <a:pt x="0" y="34290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BEAC7"/>
                </a:gs>
                <a:gs pos="1000">
                  <a:srgbClr val="FEE7F2">
                    <a:alpha val="65000"/>
                  </a:srgbClr>
                </a:gs>
                <a:gs pos="71000">
                  <a:srgbClr val="FF2F2F">
                    <a:alpha val="53000"/>
                  </a:srgbClr>
                </a:gs>
                <a:gs pos="0">
                  <a:srgbClr val="FBA97D">
                    <a:alpha val="50000"/>
                  </a:srgbClr>
                </a:gs>
                <a:gs pos="43000">
                  <a:srgbClr val="FBD49C"/>
                </a:gs>
                <a:gs pos="100000">
                  <a:srgbClr val="FEE7F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8703" name="Group 161"/>
            <p:cNvGrpSpPr>
              <a:grpSpLocks/>
            </p:cNvGrpSpPr>
            <p:nvPr/>
          </p:nvGrpSpPr>
          <p:grpSpPr bwMode="auto">
            <a:xfrm>
              <a:off x="4595813" y="3980194"/>
              <a:ext cx="928687" cy="2589212"/>
              <a:chOff x="3792633" y="8058516"/>
              <a:chExt cx="2250928" cy="4871125"/>
            </a:xfrm>
          </p:grpSpPr>
          <p:cxnSp>
            <p:nvCxnSpPr>
              <p:cNvPr id="163" name="Straight Connector 162"/>
              <p:cNvCxnSpPr/>
              <p:nvPr/>
            </p:nvCxnSpPr>
            <p:spPr>
              <a:xfrm>
                <a:off x="3900370" y="9330803"/>
                <a:ext cx="1977740" cy="14932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3958085" y="8739458"/>
                <a:ext cx="1920025" cy="8959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3950389" y="8142140"/>
                <a:ext cx="1954653" cy="8959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5400000">
                <a:off x="2892584" y="10419733"/>
                <a:ext cx="4712837" cy="103890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708" name="Group 152"/>
              <p:cNvGrpSpPr>
                <a:grpSpLocks/>
              </p:cNvGrpSpPr>
              <p:nvPr/>
            </p:nvGrpSpPr>
            <p:grpSpPr bwMode="auto">
              <a:xfrm>
                <a:off x="3912343" y="8130500"/>
                <a:ext cx="1977040" cy="4756828"/>
                <a:chOff x="3486900" y="3218143"/>
                <a:chExt cx="957834" cy="2714130"/>
              </a:xfrm>
            </p:grpSpPr>
            <p:cxnSp>
              <p:nvCxnSpPr>
                <p:cNvPr id="184" name="Straight Connector 183"/>
                <p:cNvCxnSpPr/>
                <p:nvPr/>
              </p:nvCxnSpPr>
              <p:spPr>
                <a:xfrm rot="5400000">
                  <a:off x="2468562" y="4578883"/>
                  <a:ext cx="2692438" cy="14913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/>
              </p:nvCxnSpPr>
              <p:spPr>
                <a:xfrm rot="5400000">
                  <a:off x="3081044" y="4568740"/>
                  <a:ext cx="2714591" cy="13048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 rot="16200000" flipH="1">
                  <a:off x="2150776" y="4562402"/>
                  <a:ext cx="2673694" cy="1865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68" name="Straight Connector 167"/>
              <p:cNvCxnSpPr>
                <a:endCxn id="174" idx="2"/>
              </p:cNvCxnSpPr>
              <p:nvPr/>
            </p:nvCxnSpPr>
            <p:spPr>
              <a:xfrm>
                <a:off x="3792633" y="12789272"/>
                <a:ext cx="1970044" cy="8959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3881130" y="12174035"/>
                <a:ext cx="1996979" cy="17920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 flipV="1">
                <a:off x="3873434" y="11594637"/>
                <a:ext cx="2004675" cy="8959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3904216" y="11036144"/>
                <a:ext cx="1973893" cy="8961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>
                <a:off x="3900370" y="10465706"/>
                <a:ext cx="1977740" cy="2986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>
                <a:off x="3904216" y="9901240"/>
                <a:ext cx="1973893" cy="17920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4" name="Oval 173"/>
              <p:cNvSpPr/>
              <p:nvPr/>
            </p:nvSpPr>
            <p:spPr>
              <a:xfrm>
                <a:off x="5762289" y="12669150"/>
                <a:ext cx="281272" cy="260491"/>
              </a:xfrm>
              <a:prstGeom prst="ellipse">
                <a:avLst/>
              </a:prstGeom>
              <a:gradFill flip="none"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solidFill>
                  <a:schemeClr val="tx1"/>
                </a:solidFill>
              </a:ln>
              <a:scene3d>
                <a:camera prst="orthographicFront">
                  <a:rot lat="0" lon="0" rev="12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5" name="Oval 174"/>
              <p:cNvSpPr/>
              <p:nvPr/>
            </p:nvSpPr>
            <p:spPr>
              <a:xfrm>
                <a:off x="4589648" y="8058516"/>
                <a:ext cx="281272" cy="260491"/>
              </a:xfrm>
              <a:prstGeom prst="ellipse">
                <a:avLst/>
              </a:prstGeom>
              <a:gradFill flip="none"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solidFill>
                  <a:schemeClr val="tx1"/>
                </a:solidFill>
              </a:ln>
              <a:scene3d>
                <a:camera prst="orthographicFront">
                  <a:rot lat="0" lon="0" rev="12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6" name="Oval 175"/>
              <p:cNvSpPr/>
              <p:nvPr/>
            </p:nvSpPr>
            <p:spPr>
              <a:xfrm>
                <a:off x="4450372" y="11481557"/>
                <a:ext cx="281272" cy="260491"/>
              </a:xfrm>
              <a:prstGeom prst="ellipse">
                <a:avLst/>
              </a:prstGeom>
              <a:gradFill flip="none"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solidFill>
                  <a:schemeClr val="tx1"/>
                </a:solidFill>
              </a:ln>
              <a:scene3d>
                <a:camera prst="orthographicFront">
                  <a:rot lat="0" lon="0" rev="12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7" name="Oval 176"/>
              <p:cNvSpPr/>
              <p:nvPr/>
            </p:nvSpPr>
            <p:spPr>
              <a:xfrm>
                <a:off x="5133126" y="11469212"/>
                <a:ext cx="281272" cy="260491"/>
              </a:xfrm>
              <a:prstGeom prst="ellipse">
                <a:avLst/>
              </a:prstGeom>
              <a:gradFill flip="none"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solidFill>
                  <a:schemeClr val="tx1"/>
                </a:solidFill>
              </a:ln>
              <a:scene3d>
                <a:camera prst="orthographicFront">
                  <a:rot lat="0" lon="0" rev="12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78" name="Straight Connector 177"/>
              <p:cNvCxnSpPr>
                <a:stCxn id="174" idx="0"/>
                <a:endCxn id="175" idx="5"/>
              </p:cNvCxnSpPr>
              <p:nvPr/>
            </p:nvCxnSpPr>
            <p:spPr>
              <a:xfrm rot="16200000" flipV="1">
                <a:off x="3171217" y="9939830"/>
                <a:ext cx="4390285" cy="1069672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>
                <a:stCxn id="176" idx="5"/>
                <a:endCxn id="174" idx="1"/>
              </p:cNvCxnSpPr>
              <p:nvPr/>
            </p:nvCxnSpPr>
            <p:spPr>
              <a:xfrm rot="16200000" flipH="1">
                <a:off x="4745333" y="11648963"/>
                <a:ext cx="1003494" cy="1115845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>
                <a:stCxn id="175" idx="3"/>
                <a:endCxn id="176" idx="0"/>
              </p:cNvCxnSpPr>
              <p:nvPr/>
            </p:nvCxnSpPr>
            <p:spPr>
              <a:xfrm rot="5400000">
                <a:off x="3009467" y="9859171"/>
                <a:ext cx="3201623" cy="42326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>
                <a:stCxn id="175" idx="4"/>
                <a:endCxn id="177" idx="1"/>
              </p:cNvCxnSpPr>
              <p:nvPr/>
            </p:nvCxnSpPr>
            <p:spPr>
              <a:xfrm rot="16200000" flipH="1">
                <a:off x="3357888" y="9691942"/>
                <a:ext cx="3189677" cy="442489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>
                <a:stCxn id="177" idx="5"/>
                <a:endCxn id="174" idx="0"/>
              </p:cNvCxnSpPr>
              <p:nvPr/>
            </p:nvCxnSpPr>
            <p:spPr>
              <a:xfrm rot="16200000" flipH="1">
                <a:off x="5147824" y="11916437"/>
                <a:ext cx="979601" cy="527142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>
                <a:stCxn id="176" idx="6"/>
                <a:endCxn id="177" idx="2"/>
              </p:cNvCxnSpPr>
              <p:nvPr/>
            </p:nvCxnSpPr>
            <p:spPr>
              <a:xfrm flipV="1">
                <a:off x="4731482" y="11600610"/>
                <a:ext cx="400165" cy="11946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7" name="Group 303"/>
          <p:cNvGrpSpPr>
            <a:grpSpLocks/>
          </p:cNvGrpSpPr>
          <p:nvPr/>
        </p:nvGrpSpPr>
        <p:grpSpPr bwMode="auto">
          <a:xfrm>
            <a:off x="3522663" y="4025900"/>
            <a:ext cx="928687" cy="2559050"/>
            <a:chOff x="3522663" y="4026231"/>
            <a:chExt cx="928687" cy="255905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3552825" y="4045281"/>
              <a:ext cx="836613" cy="24765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Freeform 16"/>
            <p:cNvSpPr/>
            <p:nvPr/>
          </p:nvSpPr>
          <p:spPr bwMode="auto">
            <a:xfrm>
              <a:off x="3843897" y="4375108"/>
              <a:ext cx="554181" cy="2126540"/>
            </a:xfrm>
            <a:custGeom>
              <a:avLst/>
              <a:gdLst>
                <a:gd name="connsiteX0" fmla="*/ 657225 w 1343025"/>
                <a:gd name="connsiteY0" fmla="*/ 0 h 4000500"/>
                <a:gd name="connsiteX1" fmla="*/ 800100 w 1343025"/>
                <a:gd name="connsiteY1" fmla="*/ 0 h 4000500"/>
                <a:gd name="connsiteX2" fmla="*/ 1343025 w 1343025"/>
                <a:gd name="connsiteY2" fmla="*/ 4000500 h 4000500"/>
                <a:gd name="connsiteX3" fmla="*/ 1228725 w 1343025"/>
                <a:gd name="connsiteY3" fmla="*/ 4000500 h 4000500"/>
                <a:gd name="connsiteX4" fmla="*/ 0 w 1343025"/>
                <a:gd name="connsiteY4" fmla="*/ 2800350 h 4000500"/>
                <a:gd name="connsiteX5" fmla="*/ 657225 w 1343025"/>
                <a:gd name="connsiteY5" fmla="*/ 0 h 400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3025" h="4000500">
                  <a:moveTo>
                    <a:pt x="657225" y="0"/>
                  </a:moveTo>
                  <a:lnTo>
                    <a:pt x="800100" y="0"/>
                  </a:lnTo>
                  <a:lnTo>
                    <a:pt x="1343025" y="4000500"/>
                  </a:lnTo>
                  <a:lnTo>
                    <a:pt x="1228725" y="4000500"/>
                  </a:lnTo>
                  <a:lnTo>
                    <a:pt x="0" y="2800350"/>
                  </a:lnTo>
                  <a:lnTo>
                    <a:pt x="657225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BEAC7"/>
                </a:gs>
                <a:gs pos="1000">
                  <a:srgbClr val="FEE7F2">
                    <a:alpha val="65000"/>
                  </a:srgbClr>
                </a:gs>
                <a:gs pos="71000">
                  <a:srgbClr val="FF2F2F">
                    <a:alpha val="53000"/>
                  </a:srgbClr>
                </a:gs>
                <a:gs pos="0">
                  <a:srgbClr val="FBA97D">
                    <a:alpha val="50000"/>
                  </a:srgbClr>
                </a:gs>
                <a:gs pos="43000">
                  <a:srgbClr val="FBD49C"/>
                </a:gs>
                <a:gs pos="100000">
                  <a:srgbClr val="FEE7F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8674" name="Group 186"/>
            <p:cNvGrpSpPr>
              <a:grpSpLocks/>
            </p:cNvGrpSpPr>
            <p:nvPr/>
          </p:nvGrpSpPr>
          <p:grpSpPr bwMode="auto">
            <a:xfrm>
              <a:off x="3522663" y="4026231"/>
              <a:ext cx="928687" cy="2559050"/>
              <a:chOff x="3792633" y="8115302"/>
              <a:chExt cx="2250928" cy="4814339"/>
            </a:xfrm>
          </p:grpSpPr>
          <p:cxnSp>
            <p:nvCxnSpPr>
              <p:cNvPr id="188" name="Straight Connector 187"/>
              <p:cNvCxnSpPr/>
              <p:nvPr/>
            </p:nvCxnSpPr>
            <p:spPr>
              <a:xfrm>
                <a:off x="3900370" y="9330834"/>
                <a:ext cx="1977740" cy="14932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>
                <a:off x="3958085" y="8739495"/>
                <a:ext cx="1920025" cy="8959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>
                <a:off x="3858043" y="8145168"/>
                <a:ext cx="2046999" cy="2988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 rot="5400000">
                <a:off x="2892605" y="10419755"/>
                <a:ext cx="4712796" cy="103890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679" name="Group 152"/>
              <p:cNvGrpSpPr>
                <a:grpSpLocks/>
              </p:cNvGrpSpPr>
              <p:nvPr/>
            </p:nvGrpSpPr>
            <p:grpSpPr bwMode="auto">
              <a:xfrm>
                <a:off x="3828141" y="8115302"/>
                <a:ext cx="2061258" cy="4771924"/>
                <a:chOff x="3446100" y="3209472"/>
                <a:chExt cx="998634" cy="2722744"/>
              </a:xfrm>
            </p:grpSpPr>
            <p:cxnSp>
              <p:nvCxnSpPr>
                <p:cNvPr id="209" name="Straight Connector 208"/>
                <p:cNvCxnSpPr/>
                <p:nvPr/>
              </p:nvCxnSpPr>
              <p:spPr>
                <a:xfrm rot="5400000">
                  <a:off x="2435362" y="4559059"/>
                  <a:ext cx="2719680" cy="20506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>
                <a:xfrm rot="5400000">
                  <a:off x="3081047" y="4568753"/>
                  <a:ext cx="2714568" cy="13048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>
                <a:xfrm rot="5400000">
                  <a:off x="2107774" y="4564413"/>
                  <a:ext cx="2690712" cy="14913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93" name="Straight Connector 192"/>
              <p:cNvCxnSpPr>
                <a:endCxn id="199" idx="2"/>
              </p:cNvCxnSpPr>
              <p:nvPr/>
            </p:nvCxnSpPr>
            <p:spPr>
              <a:xfrm>
                <a:off x="3792633" y="12789273"/>
                <a:ext cx="1970044" cy="8959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>
                <a:off x="3881130" y="12174042"/>
                <a:ext cx="1996979" cy="17919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 flipV="1">
                <a:off x="3873434" y="11594648"/>
                <a:ext cx="2004675" cy="8959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>
                <a:off x="3904216" y="11036160"/>
                <a:ext cx="1973893" cy="8961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>
                <a:off x="3900370" y="10465728"/>
                <a:ext cx="1977740" cy="2986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>
                <a:off x="3904216" y="9901266"/>
                <a:ext cx="1973893" cy="17919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9" name="Oval 198"/>
              <p:cNvSpPr/>
              <p:nvPr/>
            </p:nvSpPr>
            <p:spPr>
              <a:xfrm>
                <a:off x="5762289" y="12669150"/>
                <a:ext cx="281272" cy="260491"/>
              </a:xfrm>
              <a:prstGeom prst="ellipse">
                <a:avLst/>
              </a:prstGeom>
              <a:gradFill flip="none"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solidFill>
                  <a:schemeClr val="tx1"/>
                </a:solidFill>
              </a:ln>
              <a:scene3d>
                <a:camera prst="orthographicFront">
                  <a:rot lat="0" lon="0" rev="12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0" name="Oval 199"/>
              <p:cNvSpPr/>
              <p:nvPr/>
            </p:nvSpPr>
            <p:spPr>
              <a:xfrm>
                <a:off x="5161148" y="8658591"/>
                <a:ext cx="281272" cy="260491"/>
              </a:xfrm>
              <a:prstGeom prst="ellipse">
                <a:avLst/>
              </a:prstGeom>
              <a:gradFill flip="none"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solidFill>
                  <a:schemeClr val="tx1"/>
                </a:solidFill>
              </a:ln>
              <a:scene3d>
                <a:camera prst="orthographicFront">
                  <a:rot lat="0" lon="0" rev="12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1" name="Oval 200"/>
              <p:cNvSpPr/>
              <p:nvPr/>
            </p:nvSpPr>
            <p:spPr>
              <a:xfrm>
                <a:off x="4478947" y="11481557"/>
                <a:ext cx="281272" cy="260491"/>
              </a:xfrm>
              <a:prstGeom prst="ellipse">
                <a:avLst/>
              </a:prstGeom>
              <a:gradFill flip="none"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solidFill>
                  <a:schemeClr val="tx1"/>
                </a:solidFill>
              </a:ln>
              <a:scene3d>
                <a:camera prst="orthographicFront">
                  <a:rot lat="0" lon="0" rev="12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2" name="Oval 201"/>
              <p:cNvSpPr/>
              <p:nvPr/>
            </p:nvSpPr>
            <p:spPr>
              <a:xfrm>
                <a:off x="5133126" y="11469212"/>
                <a:ext cx="281272" cy="260491"/>
              </a:xfrm>
              <a:prstGeom prst="ellipse">
                <a:avLst/>
              </a:prstGeom>
              <a:gradFill flip="none"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solidFill>
                  <a:schemeClr val="tx1"/>
                </a:solidFill>
              </a:ln>
              <a:scene3d>
                <a:camera prst="orthographicFront">
                  <a:rot lat="0" lon="0" rev="12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03" name="Straight Connector 202"/>
              <p:cNvCxnSpPr>
                <a:stCxn id="199" idx="0"/>
                <a:endCxn id="200" idx="5"/>
              </p:cNvCxnSpPr>
              <p:nvPr/>
            </p:nvCxnSpPr>
            <p:spPr>
              <a:xfrm rot="16200000" flipV="1">
                <a:off x="3756119" y="10524732"/>
                <a:ext cx="3789949" cy="500206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>
                <a:stCxn id="201" idx="5"/>
                <a:endCxn id="199" idx="1"/>
              </p:cNvCxnSpPr>
              <p:nvPr/>
            </p:nvCxnSpPr>
            <p:spPr>
              <a:xfrm rot="16200000" flipH="1">
                <a:off x="4760728" y="11664360"/>
                <a:ext cx="1003485" cy="1085063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>
                <a:stCxn id="200" idx="3"/>
                <a:endCxn id="201" idx="0"/>
              </p:cNvCxnSpPr>
              <p:nvPr/>
            </p:nvCxnSpPr>
            <p:spPr>
              <a:xfrm rot="5400000">
                <a:off x="3609753" y="9890005"/>
                <a:ext cx="2601297" cy="581010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>
                <a:stCxn id="200" idx="4"/>
                <a:endCxn id="202" idx="0"/>
              </p:cNvCxnSpPr>
              <p:nvPr/>
            </p:nvCxnSpPr>
            <p:spPr>
              <a:xfrm rot="5400000">
                <a:off x="4012218" y="10180483"/>
                <a:ext cx="2550525" cy="26935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>
                <a:stCxn id="202" idx="5"/>
                <a:endCxn id="199" idx="0"/>
              </p:cNvCxnSpPr>
              <p:nvPr/>
            </p:nvCxnSpPr>
            <p:spPr>
              <a:xfrm rot="16200000" flipH="1">
                <a:off x="5147829" y="11916444"/>
                <a:ext cx="979593" cy="527142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>
                <a:stCxn id="201" idx="6"/>
                <a:endCxn id="202" idx="2"/>
              </p:cNvCxnSpPr>
              <p:nvPr/>
            </p:nvCxnSpPr>
            <p:spPr>
              <a:xfrm flipV="1">
                <a:off x="4758415" y="11600622"/>
                <a:ext cx="373232" cy="11946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2" name="Rounded Rectangle 211"/>
          <p:cNvSpPr/>
          <p:nvPr/>
        </p:nvSpPr>
        <p:spPr bwMode="auto">
          <a:xfrm>
            <a:off x="487814" y="4587672"/>
            <a:ext cx="991644" cy="492037"/>
          </a:xfrm>
          <a:prstGeom prst="roundRect">
            <a:avLst/>
          </a:prstGeom>
          <a:noFill/>
          <a:ln w="3810">
            <a:noFill/>
          </a:ln>
          <a:effectLst>
            <a:outerShdw sx="1000" sy="1000" algn="ctr" rotWithShape="0">
              <a:schemeClr val="accent5">
                <a:lumMod val="50000"/>
              </a:schemeClr>
            </a:outerShdw>
          </a:effectLst>
          <a:scene3d>
            <a:camera prst="orthographicFront"/>
            <a:lightRig rig="flood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prstMaterial="dkEdge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false</a:t>
            </a:r>
          </a:p>
        </p:txBody>
      </p:sp>
      <p:grpSp>
        <p:nvGrpSpPr>
          <p:cNvPr id="213" name="Group 301"/>
          <p:cNvGrpSpPr>
            <a:grpSpLocks/>
          </p:cNvGrpSpPr>
          <p:nvPr/>
        </p:nvGrpSpPr>
        <p:grpSpPr bwMode="auto">
          <a:xfrm>
            <a:off x="1397000" y="4040188"/>
            <a:ext cx="1090613" cy="2573337"/>
            <a:chOff x="1397000" y="4040519"/>
            <a:chExt cx="1090613" cy="2573337"/>
          </a:xfrm>
        </p:grpSpPr>
        <p:sp>
          <p:nvSpPr>
            <p:cNvPr id="10" name="Rectangle 9"/>
            <p:cNvSpPr/>
            <p:nvPr/>
          </p:nvSpPr>
          <p:spPr bwMode="auto">
            <a:xfrm>
              <a:off x="1430338" y="4061156"/>
              <a:ext cx="838200" cy="24765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Freeform 23"/>
            <p:cNvSpPr/>
            <p:nvPr/>
          </p:nvSpPr>
          <p:spPr bwMode="auto">
            <a:xfrm>
              <a:off x="1438514" y="4405487"/>
              <a:ext cx="601346" cy="1792369"/>
            </a:xfrm>
            <a:custGeom>
              <a:avLst/>
              <a:gdLst>
                <a:gd name="connsiteX0" fmla="*/ 0 w 1457325"/>
                <a:gd name="connsiteY0" fmla="*/ 3257550 h 3371850"/>
                <a:gd name="connsiteX1" fmla="*/ 1371600 w 1457325"/>
                <a:gd name="connsiteY1" fmla="*/ 0 h 3371850"/>
                <a:gd name="connsiteX2" fmla="*/ 1457325 w 1457325"/>
                <a:gd name="connsiteY2" fmla="*/ 28575 h 3371850"/>
                <a:gd name="connsiteX3" fmla="*/ 771525 w 1457325"/>
                <a:gd name="connsiteY3" fmla="*/ 2886075 h 3371850"/>
                <a:gd name="connsiteX4" fmla="*/ 0 w 1457325"/>
                <a:gd name="connsiteY4" fmla="*/ 3371850 h 3371850"/>
                <a:gd name="connsiteX5" fmla="*/ 0 w 1457325"/>
                <a:gd name="connsiteY5" fmla="*/ 3257550 h 3371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57325" h="3371850">
                  <a:moveTo>
                    <a:pt x="0" y="3257550"/>
                  </a:moveTo>
                  <a:lnTo>
                    <a:pt x="1371600" y="0"/>
                  </a:lnTo>
                  <a:lnTo>
                    <a:pt x="1457325" y="28575"/>
                  </a:lnTo>
                  <a:lnTo>
                    <a:pt x="771525" y="2886075"/>
                  </a:lnTo>
                  <a:lnTo>
                    <a:pt x="0" y="3371850"/>
                  </a:lnTo>
                  <a:lnTo>
                    <a:pt x="0" y="3257550"/>
                  </a:lnTo>
                  <a:close/>
                </a:path>
              </a:pathLst>
            </a:custGeom>
            <a:gradFill flip="none" rotWithShape="1">
              <a:gsLst>
                <a:gs pos="1000">
                  <a:schemeClr val="tx2">
                    <a:lumMod val="60000"/>
                    <a:lumOff val="40000"/>
                    <a:alpha val="58000"/>
                  </a:schemeClr>
                </a:gs>
                <a:gs pos="0">
                  <a:srgbClr val="0047FF">
                    <a:alpha val="39000"/>
                  </a:srgbClr>
                </a:gs>
                <a:gs pos="100000">
                  <a:srgbClr val="0000CC"/>
                </a:gs>
                <a:gs pos="91000">
                  <a:srgbClr val="0047FF"/>
                </a:gs>
                <a:gs pos="69000">
                  <a:srgbClr val="0070C0"/>
                </a:gs>
                <a:gs pos="100000">
                  <a:srgbClr val="0047FF">
                    <a:alpha val="0"/>
                  </a:srgbClr>
                </a:gs>
                <a:gs pos="100000">
                  <a:srgbClr val="0070C0">
                    <a:alpha val="0"/>
                  </a:srgbClr>
                </a:gs>
                <a:gs pos="100000">
                  <a:srgbClr val="0047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8646" name="Group 212"/>
            <p:cNvGrpSpPr>
              <a:grpSpLocks/>
            </p:cNvGrpSpPr>
            <p:nvPr/>
          </p:nvGrpSpPr>
          <p:grpSpPr bwMode="auto">
            <a:xfrm>
              <a:off x="1397000" y="4040519"/>
              <a:ext cx="1090613" cy="2573337"/>
              <a:chOff x="4957565" y="8572500"/>
              <a:chExt cx="2643386" cy="4840240"/>
            </a:xfrm>
          </p:grpSpPr>
          <p:grpSp>
            <p:nvGrpSpPr>
              <p:cNvPr id="18647" name="Group 1003"/>
              <p:cNvGrpSpPr>
                <a:grpSpLocks/>
              </p:cNvGrpSpPr>
              <p:nvPr/>
            </p:nvGrpSpPr>
            <p:grpSpPr bwMode="auto">
              <a:xfrm>
                <a:off x="4957565" y="8572500"/>
                <a:ext cx="2142866" cy="4781090"/>
                <a:chOff x="4957565" y="8572500"/>
                <a:chExt cx="2142866" cy="4781090"/>
              </a:xfrm>
            </p:grpSpPr>
            <p:cxnSp>
              <p:nvCxnSpPr>
                <p:cNvPr id="216" name="Straight Connector 215"/>
                <p:cNvCxnSpPr/>
                <p:nvPr/>
              </p:nvCxnSpPr>
              <p:spPr>
                <a:xfrm rot="5400000">
                  <a:off x="3384655" y="10939181"/>
                  <a:ext cx="4711844" cy="103890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/>
                <p:cNvCxnSpPr>
                  <a:stCxn id="230" idx="7"/>
                  <a:endCxn id="234" idx="3"/>
                </p:cNvCxnSpPr>
                <p:nvPr/>
              </p:nvCxnSpPr>
              <p:spPr>
                <a:xfrm rot="5400000" flipH="1" flipV="1">
                  <a:off x="5285384" y="12147011"/>
                  <a:ext cx="298596" cy="477117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/>
                <p:cNvCxnSpPr/>
                <p:nvPr/>
              </p:nvCxnSpPr>
              <p:spPr>
                <a:xfrm>
                  <a:off x="5084541" y="9796743"/>
                  <a:ext cx="1977728" cy="14929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Straight Connector 218"/>
                <p:cNvCxnSpPr/>
                <p:nvPr/>
              </p:nvCxnSpPr>
              <p:spPr>
                <a:xfrm>
                  <a:off x="5142256" y="9205523"/>
                  <a:ext cx="1920013" cy="8957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Straight Connector 219"/>
                <p:cNvCxnSpPr/>
                <p:nvPr/>
              </p:nvCxnSpPr>
              <p:spPr>
                <a:xfrm>
                  <a:off x="5138409" y="8611317"/>
                  <a:ext cx="1954642" cy="5972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/>
                <p:cNvCxnSpPr/>
                <p:nvPr/>
              </p:nvCxnSpPr>
              <p:spPr>
                <a:xfrm rot="5400000">
                  <a:off x="4073826" y="10885005"/>
                  <a:ext cx="4714831" cy="107736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Connector 221"/>
                <p:cNvCxnSpPr/>
                <p:nvPr/>
              </p:nvCxnSpPr>
              <p:spPr>
                <a:xfrm rot="5400000">
                  <a:off x="2659620" y="10928162"/>
                  <a:ext cx="4753647" cy="42324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Straight Connector 222"/>
                <p:cNvCxnSpPr/>
                <p:nvPr/>
              </p:nvCxnSpPr>
              <p:spPr>
                <a:xfrm rot="5400000">
                  <a:off x="4708962" y="10961236"/>
                  <a:ext cx="4756632" cy="26935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/>
                <p:cNvCxnSpPr/>
                <p:nvPr/>
              </p:nvCxnSpPr>
              <p:spPr>
                <a:xfrm>
                  <a:off x="4976805" y="13254484"/>
                  <a:ext cx="2066224" cy="11944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Straight Connector 224"/>
                <p:cNvCxnSpPr/>
                <p:nvPr/>
              </p:nvCxnSpPr>
              <p:spPr>
                <a:xfrm>
                  <a:off x="5065301" y="12639377"/>
                  <a:ext cx="1996968" cy="17916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/>
                <p:cNvCxnSpPr/>
                <p:nvPr/>
              </p:nvCxnSpPr>
              <p:spPr>
                <a:xfrm flipV="1">
                  <a:off x="5061455" y="12060101"/>
                  <a:ext cx="2000814" cy="8957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Straight Connector 226"/>
                <p:cNvCxnSpPr/>
                <p:nvPr/>
              </p:nvCxnSpPr>
              <p:spPr>
                <a:xfrm>
                  <a:off x="5088387" y="11501725"/>
                  <a:ext cx="1973881" cy="8959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/>
                <p:cNvCxnSpPr/>
                <p:nvPr/>
              </p:nvCxnSpPr>
              <p:spPr>
                <a:xfrm>
                  <a:off x="5084541" y="10931408"/>
                  <a:ext cx="1977728" cy="2985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Straight Connector 228"/>
                <p:cNvCxnSpPr/>
                <p:nvPr/>
              </p:nvCxnSpPr>
              <p:spPr>
                <a:xfrm>
                  <a:off x="5088387" y="10367061"/>
                  <a:ext cx="1973881" cy="17916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0" name="Oval 229"/>
                <p:cNvSpPr/>
                <p:nvPr/>
              </p:nvSpPr>
              <p:spPr>
                <a:xfrm>
                  <a:off x="4957565" y="12498577"/>
                  <a:ext cx="281272" cy="26049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solidFill>
                    <a:schemeClr val="tx1"/>
                  </a:solidFill>
                </a:ln>
                <a:scene3d>
                  <a:camera prst="orthographicFront">
                    <a:rot lat="0" lon="0" rev="12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2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31" name="Oval 230"/>
                <p:cNvSpPr/>
                <p:nvPr/>
              </p:nvSpPr>
              <p:spPr>
                <a:xfrm>
                  <a:off x="6369050" y="9096377"/>
                  <a:ext cx="281272" cy="26049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solidFill>
                    <a:schemeClr val="tx1"/>
                  </a:solidFill>
                </a:ln>
                <a:scene3d>
                  <a:camera prst="orthographicFront">
                    <a:rot lat="0" lon="0" rev="12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2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32" name="Oval 231"/>
                <p:cNvSpPr/>
                <p:nvPr/>
              </p:nvSpPr>
              <p:spPr>
                <a:xfrm>
                  <a:off x="5639423" y="11319268"/>
                  <a:ext cx="281272" cy="26049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solidFill>
                    <a:schemeClr val="tx1"/>
                  </a:solidFill>
                </a:ln>
                <a:scene3d>
                  <a:camera prst="orthographicFront">
                    <a:rot lat="0" lon="0" rev="12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2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33" name="Oval 232"/>
                <p:cNvSpPr/>
                <p:nvPr/>
              </p:nvSpPr>
              <p:spPr>
                <a:xfrm>
                  <a:off x="5493798" y="11679400"/>
                  <a:ext cx="281272" cy="26049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solidFill>
                    <a:schemeClr val="tx1"/>
                  </a:solidFill>
                </a:ln>
                <a:scene3d>
                  <a:camera prst="orthographicFront">
                    <a:rot lat="0" lon="0" rev="12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2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34" name="Oval 233"/>
                <p:cNvSpPr/>
                <p:nvPr/>
              </p:nvSpPr>
              <p:spPr>
                <a:xfrm>
                  <a:off x="5631883" y="12014912"/>
                  <a:ext cx="281272" cy="26049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solidFill>
                    <a:schemeClr val="tx1"/>
                  </a:solidFill>
                </a:ln>
                <a:scene3d>
                  <a:camera prst="orthographicFront">
                    <a:rot lat="0" lon="0" rev="12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2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235" name="Straight Connector 234"/>
                <p:cNvCxnSpPr>
                  <a:stCxn id="230" idx="0"/>
                  <a:endCxn id="231" idx="3"/>
                </p:cNvCxnSpPr>
                <p:nvPr/>
              </p:nvCxnSpPr>
              <p:spPr>
                <a:xfrm rot="5400000" flipH="1" flipV="1">
                  <a:off x="4165945" y="10252977"/>
                  <a:ext cx="3180046" cy="1312071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Straight Connector 235"/>
                <p:cNvCxnSpPr>
                  <a:stCxn id="234" idx="7"/>
                  <a:endCxn id="231" idx="4"/>
                </p:cNvCxnSpPr>
                <p:nvPr/>
              </p:nvCxnSpPr>
              <p:spPr>
                <a:xfrm rot="5400000" flipH="1" flipV="1">
                  <a:off x="4842597" y="10388531"/>
                  <a:ext cx="2696322" cy="634875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5" name="Rounded Rectangle 214"/>
              <p:cNvSpPr/>
              <p:nvPr/>
            </p:nvSpPr>
            <p:spPr>
              <a:xfrm>
                <a:off x="5197763" y="12487107"/>
                <a:ext cx="2403188" cy="925633"/>
              </a:xfrm>
              <a:prstGeom prst="roundRect">
                <a:avLst/>
              </a:prstGeom>
              <a:noFill/>
              <a:ln w="3810">
                <a:noFill/>
              </a:ln>
              <a:effectLst>
                <a:outerShdw sx="1000" sy="1000" algn="ctr" rotWithShape="0">
                  <a:schemeClr val="accent5">
                    <a:lumMod val="50000"/>
                  </a:schemeClr>
                </a:outerShdw>
              </a:effectLst>
              <a:scene3d>
                <a:camera prst="orthographicFront"/>
                <a:lightRig rig="flood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p3d prstMaterial="dkEdge"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false</a:t>
                </a:r>
              </a:p>
            </p:txBody>
          </p:sp>
        </p:grpSp>
      </p:grpSp>
      <p:grpSp>
        <p:nvGrpSpPr>
          <p:cNvPr id="243" name="Group 307"/>
          <p:cNvGrpSpPr>
            <a:grpSpLocks/>
          </p:cNvGrpSpPr>
          <p:nvPr/>
        </p:nvGrpSpPr>
        <p:grpSpPr bwMode="auto">
          <a:xfrm>
            <a:off x="7788275" y="4040188"/>
            <a:ext cx="960438" cy="2552700"/>
            <a:chOff x="7788275" y="4040519"/>
            <a:chExt cx="960438" cy="2552700"/>
          </a:xfrm>
        </p:grpSpPr>
        <p:sp>
          <p:nvSpPr>
            <p:cNvPr id="5" name="Rectangle 4"/>
            <p:cNvSpPr/>
            <p:nvPr/>
          </p:nvSpPr>
          <p:spPr bwMode="auto">
            <a:xfrm>
              <a:off x="7845425" y="4045281"/>
              <a:ext cx="836613" cy="24765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7833217" y="5883938"/>
              <a:ext cx="896123" cy="607583"/>
            </a:xfrm>
            <a:custGeom>
              <a:avLst/>
              <a:gdLst>
                <a:gd name="connsiteX0" fmla="*/ 57150 w 2171700"/>
                <a:gd name="connsiteY0" fmla="*/ 571500 h 1143000"/>
                <a:gd name="connsiteX1" fmla="*/ 771525 w 2171700"/>
                <a:gd name="connsiteY1" fmla="*/ 0 h 1143000"/>
                <a:gd name="connsiteX2" fmla="*/ 2171700 w 2171700"/>
                <a:gd name="connsiteY2" fmla="*/ 1143000 h 1143000"/>
                <a:gd name="connsiteX3" fmla="*/ 0 w 2171700"/>
                <a:gd name="connsiteY3" fmla="*/ 628650 h 1143000"/>
                <a:gd name="connsiteX4" fmla="*/ 114300 w 2171700"/>
                <a:gd name="connsiteY4" fmla="*/ 57150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1700" h="1143000">
                  <a:moveTo>
                    <a:pt x="57150" y="571500"/>
                  </a:moveTo>
                  <a:lnTo>
                    <a:pt x="771525" y="0"/>
                  </a:lnTo>
                  <a:lnTo>
                    <a:pt x="2171700" y="1143000"/>
                  </a:lnTo>
                  <a:lnTo>
                    <a:pt x="0" y="628650"/>
                  </a:lnTo>
                  <a:lnTo>
                    <a:pt x="114300" y="571500"/>
                  </a:lnTo>
                </a:path>
              </a:pathLst>
            </a:custGeom>
            <a:gradFill flip="none" rotWithShape="1">
              <a:gsLst>
                <a:gs pos="89000">
                  <a:srgbClr val="009242">
                    <a:alpha val="20000"/>
                  </a:srgbClr>
                </a:gs>
                <a:gs pos="0">
                  <a:srgbClr val="00B050"/>
                </a:gs>
                <a:gs pos="98000">
                  <a:srgbClr val="00602B"/>
                </a:gs>
                <a:gs pos="0">
                  <a:srgbClr val="00602B"/>
                </a:gs>
                <a:gs pos="0">
                  <a:srgbClr val="00602B"/>
                </a:gs>
                <a:gs pos="0">
                  <a:srgbClr val="00B050"/>
                </a:gs>
                <a:gs pos="3000">
                  <a:srgbClr val="00B05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8617" name="Group 236"/>
            <p:cNvGrpSpPr>
              <a:grpSpLocks/>
            </p:cNvGrpSpPr>
            <p:nvPr/>
          </p:nvGrpSpPr>
          <p:grpSpPr bwMode="auto">
            <a:xfrm>
              <a:off x="7788275" y="4040519"/>
              <a:ext cx="960438" cy="2552700"/>
              <a:chOff x="18606889" y="17971944"/>
              <a:chExt cx="2626926" cy="5717047"/>
            </a:xfrm>
          </p:grpSpPr>
          <p:cxnSp>
            <p:nvCxnSpPr>
              <p:cNvPr id="238" name="Straight Connector 237"/>
              <p:cNvCxnSpPr/>
              <p:nvPr/>
            </p:nvCxnSpPr>
            <p:spPr>
              <a:xfrm>
                <a:off x="18815306" y="19404760"/>
                <a:ext cx="2231800" cy="14222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/>
              <p:cNvCxnSpPr/>
              <p:nvPr/>
            </p:nvCxnSpPr>
            <p:spPr>
              <a:xfrm>
                <a:off x="18880438" y="18697241"/>
                <a:ext cx="2166669" cy="10665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/>
              <p:cNvCxnSpPr/>
              <p:nvPr/>
            </p:nvCxnSpPr>
            <p:spPr>
              <a:xfrm flipV="1">
                <a:off x="18750177" y="17996831"/>
                <a:ext cx="2327325" cy="10667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/>
              <p:cNvCxnSpPr/>
              <p:nvPr/>
            </p:nvCxnSpPr>
            <p:spPr>
              <a:xfrm rot="5400000" flipH="1" flipV="1">
                <a:off x="19282236" y="22415188"/>
                <a:ext cx="590193" cy="30396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/>
              <p:cNvCxnSpPr/>
              <p:nvPr/>
            </p:nvCxnSpPr>
            <p:spPr>
              <a:xfrm rot="5400000">
                <a:off x="17491342" y="20759172"/>
                <a:ext cx="5596164" cy="21709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623" name="Group 152"/>
              <p:cNvGrpSpPr>
                <a:grpSpLocks/>
              </p:cNvGrpSpPr>
              <p:nvPr/>
            </p:nvGrpSpPr>
            <p:grpSpPr bwMode="auto">
              <a:xfrm>
                <a:off x="18734785" y="17973677"/>
                <a:ext cx="2324934" cy="5664803"/>
                <a:chOff x="3446099" y="3218143"/>
                <a:chExt cx="998635" cy="2714073"/>
              </a:xfrm>
            </p:grpSpPr>
            <p:cxnSp>
              <p:nvCxnSpPr>
                <p:cNvPr id="259" name="Straight Connector 258"/>
                <p:cNvCxnSpPr/>
                <p:nvPr/>
              </p:nvCxnSpPr>
              <p:spPr>
                <a:xfrm rot="5400000">
                  <a:off x="2439631" y="4569183"/>
                  <a:ext cx="2705035" cy="14920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0" name="Straight Connector 259"/>
                <p:cNvCxnSpPr/>
                <p:nvPr/>
              </p:nvCxnSpPr>
              <p:spPr>
                <a:xfrm rot="5400000">
                  <a:off x="2102425" y="4566952"/>
                  <a:ext cx="2693110" cy="7460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1" name="Straight Connector 260"/>
                <p:cNvCxnSpPr/>
                <p:nvPr/>
              </p:nvCxnSpPr>
              <p:spPr>
                <a:xfrm rot="5400000">
                  <a:off x="3076498" y="4564153"/>
                  <a:ext cx="2723773" cy="13056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44" name="Straight Connector 243"/>
              <p:cNvCxnSpPr>
                <a:endCxn id="251" idx="2"/>
              </p:cNvCxnSpPr>
              <p:nvPr/>
            </p:nvCxnSpPr>
            <p:spPr>
              <a:xfrm>
                <a:off x="18693729" y="23521887"/>
                <a:ext cx="2223116" cy="10667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/>
              <p:cNvCxnSpPr/>
              <p:nvPr/>
            </p:nvCxnSpPr>
            <p:spPr>
              <a:xfrm>
                <a:off x="18793597" y="22789479"/>
                <a:ext cx="2253509" cy="21332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/>
              <p:cNvCxnSpPr/>
              <p:nvPr/>
            </p:nvCxnSpPr>
            <p:spPr>
              <a:xfrm flipV="1">
                <a:off x="18789254" y="22099736"/>
                <a:ext cx="2257853" cy="10667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/>
              <p:cNvCxnSpPr/>
              <p:nvPr/>
            </p:nvCxnSpPr>
            <p:spPr>
              <a:xfrm>
                <a:off x="18819650" y="21434882"/>
                <a:ext cx="2227457" cy="7111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/>
              <p:cNvCxnSpPr/>
              <p:nvPr/>
            </p:nvCxnSpPr>
            <p:spPr>
              <a:xfrm>
                <a:off x="18815306" y="20755803"/>
                <a:ext cx="2231800" cy="3556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/>
              <p:cNvCxnSpPr/>
              <p:nvPr/>
            </p:nvCxnSpPr>
            <p:spPr>
              <a:xfrm>
                <a:off x="18819650" y="20083838"/>
                <a:ext cx="2227457" cy="21332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0" name="Oval 249"/>
              <p:cNvSpPr/>
              <p:nvPr/>
            </p:nvSpPr>
            <p:spPr>
              <a:xfrm>
                <a:off x="18606889" y="22620243"/>
                <a:ext cx="317258" cy="310220"/>
              </a:xfrm>
              <a:prstGeom prst="ellipse">
                <a:avLst/>
              </a:prstGeom>
              <a:gradFill flip="none"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solidFill>
                  <a:schemeClr val="tx1"/>
                </a:solidFill>
              </a:ln>
              <a:scene3d>
                <a:camera prst="orthographicFront">
                  <a:rot lat="0" lon="0" rev="12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1" name="Oval 250"/>
              <p:cNvSpPr/>
              <p:nvPr/>
            </p:nvSpPr>
            <p:spPr>
              <a:xfrm>
                <a:off x="20916557" y="23378771"/>
                <a:ext cx="317258" cy="310220"/>
              </a:xfrm>
              <a:prstGeom prst="ellipse">
                <a:avLst/>
              </a:prstGeom>
              <a:gradFill flip="none"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solidFill>
                  <a:schemeClr val="tx1"/>
                </a:solidFill>
              </a:ln>
              <a:scene3d>
                <a:camera prst="orthographicFront">
                  <a:rot lat="0" lon="0" rev="12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2" name="Oval 251"/>
              <p:cNvSpPr/>
              <p:nvPr/>
            </p:nvSpPr>
            <p:spPr>
              <a:xfrm>
                <a:off x="19404495" y="22639804"/>
                <a:ext cx="317258" cy="310220"/>
              </a:xfrm>
              <a:prstGeom prst="ellipse">
                <a:avLst/>
              </a:prstGeom>
              <a:gradFill flip="none"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solidFill>
                  <a:schemeClr val="tx1"/>
                </a:solidFill>
              </a:ln>
              <a:scene3d>
                <a:camera prst="orthographicFront">
                  <a:rot lat="0" lon="0" rev="12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3" name="Oval 252"/>
              <p:cNvSpPr/>
              <p:nvPr/>
            </p:nvSpPr>
            <p:spPr>
              <a:xfrm>
                <a:off x="19469022" y="21964462"/>
                <a:ext cx="317258" cy="310220"/>
              </a:xfrm>
              <a:prstGeom prst="ellipse">
                <a:avLst/>
              </a:prstGeom>
              <a:gradFill flip="none"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solidFill>
                  <a:schemeClr val="tx1"/>
                </a:solidFill>
              </a:ln>
              <a:scene3d>
                <a:camera prst="orthographicFront">
                  <a:rot lat="0" lon="0" rev="12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54" name="Straight Connector 253"/>
              <p:cNvCxnSpPr>
                <a:stCxn id="251" idx="1"/>
                <a:endCxn id="250" idx="5"/>
              </p:cNvCxnSpPr>
              <p:nvPr/>
            </p:nvCxnSpPr>
            <p:spPr>
              <a:xfrm rot="16200000" flipV="1">
                <a:off x="19650143" y="22111427"/>
                <a:ext cx="540417" cy="2088515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/>
              <p:cNvCxnSpPr>
                <a:stCxn id="253" idx="3"/>
                <a:endCxn id="250" idx="7"/>
              </p:cNvCxnSpPr>
              <p:nvPr/>
            </p:nvCxnSpPr>
            <p:spPr>
              <a:xfrm rot="5400000">
                <a:off x="18976578" y="22127247"/>
                <a:ext cx="437313" cy="638279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/>
              <p:cNvCxnSpPr>
                <a:stCxn id="253" idx="5"/>
                <a:endCxn id="251" idx="1"/>
              </p:cNvCxnSpPr>
              <p:nvPr/>
            </p:nvCxnSpPr>
            <p:spPr>
              <a:xfrm rot="16200000" flipH="1">
                <a:off x="19753304" y="22214585"/>
                <a:ext cx="1198163" cy="1224451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>
                <a:stCxn id="250" idx="6"/>
                <a:endCxn id="252" idx="2"/>
              </p:cNvCxnSpPr>
              <p:nvPr/>
            </p:nvCxnSpPr>
            <p:spPr>
              <a:xfrm>
                <a:off x="18923858" y="22775258"/>
                <a:ext cx="481963" cy="21332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>
                <a:stCxn id="252" idx="5"/>
                <a:endCxn id="251" idx="1"/>
              </p:cNvCxnSpPr>
              <p:nvPr/>
            </p:nvCxnSpPr>
            <p:spPr>
              <a:xfrm rot="16200000" flipH="1">
                <a:off x="20058496" y="22519782"/>
                <a:ext cx="522642" cy="1289583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442" name="Group 308"/>
          <p:cNvGrpSpPr>
            <a:grpSpLocks/>
          </p:cNvGrpSpPr>
          <p:nvPr/>
        </p:nvGrpSpPr>
        <p:grpSpPr bwMode="auto">
          <a:xfrm>
            <a:off x="-190500" y="1352550"/>
            <a:ext cx="2659063" cy="2347913"/>
            <a:chOff x="-191072" y="1352550"/>
            <a:chExt cx="2660012" cy="2348050"/>
          </a:xfrm>
        </p:grpSpPr>
        <p:sp>
          <p:nvSpPr>
            <p:cNvPr id="13" name="Freeform 12"/>
            <p:cNvSpPr/>
            <p:nvPr/>
          </p:nvSpPr>
          <p:spPr bwMode="auto">
            <a:xfrm>
              <a:off x="294777" y="2517356"/>
              <a:ext cx="1721500" cy="516445"/>
            </a:xfrm>
            <a:custGeom>
              <a:avLst/>
              <a:gdLst>
                <a:gd name="connsiteX0" fmla="*/ 0 w 4171950"/>
                <a:gd name="connsiteY0" fmla="*/ 342900 h 971550"/>
                <a:gd name="connsiteX1" fmla="*/ 1114425 w 4171950"/>
                <a:gd name="connsiteY1" fmla="*/ 428625 h 971550"/>
                <a:gd name="connsiteX2" fmla="*/ 1628775 w 4171950"/>
                <a:gd name="connsiteY2" fmla="*/ 371475 h 971550"/>
                <a:gd name="connsiteX3" fmla="*/ 1885950 w 4171950"/>
                <a:gd name="connsiteY3" fmla="*/ 257175 h 971550"/>
                <a:gd name="connsiteX4" fmla="*/ 2171700 w 4171950"/>
                <a:gd name="connsiteY4" fmla="*/ 0 h 971550"/>
                <a:gd name="connsiteX5" fmla="*/ 2314575 w 4171950"/>
                <a:gd name="connsiteY5" fmla="*/ 0 h 971550"/>
                <a:gd name="connsiteX6" fmla="*/ 2457450 w 4171950"/>
                <a:gd name="connsiteY6" fmla="*/ 257175 h 971550"/>
                <a:gd name="connsiteX7" fmla="*/ 2743200 w 4171950"/>
                <a:gd name="connsiteY7" fmla="*/ 457200 h 971550"/>
                <a:gd name="connsiteX8" fmla="*/ 3457575 w 4171950"/>
                <a:gd name="connsiteY8" fmla="*/ 600075 h 971550"/>
                <a:gd name="connsiteX9" fmla="*/ 4171950 w 4171950"/>
                <a:gd name="connsiteY9" fmla="*/ 742950 h 971550"/>
                <a:gd name="connsiteX10" fmla="*/ 3886200 w 4171950"/>
                <a:gd name="connsiteY10" fmla="*/ 771525 h 971550"/>
                <a:gd name="connsiteX11" fmla="*/ 3286125 w 4171950"/>
                <a:gd name="connsiteY11" fmla="*/ 857250 h 971550"/>
                <a:gd name="connsiteX12" fmla="*/ 2286000 w 4171950"/>
                <a:gd name="connsiteY12" fmla="*/ 942975 h 971550"/>
                <a:gd name="connsiteX13" fmla="*/ 1885950 w 4171950"/>
                <a:gd name="connsiteY13" fmla="*/ 971550 h 971550"/>
                <a:gd name="connsiteX14" fmla="*/ 1285875 w 4171950"/>
                <a:gd name="connsiteY14" fmla="*/ 857250 h 971550"/>
                <a:gd name="connsiteX15" fmla="*/ 942975 w 4171950"/>
                <a:gd name="connsiteY15" fmla="*/ 771525 h 971550"/>
                <a:gd name="connsiteX16" fmla="*/ 542925 w 4171950"/>
                <a:gd name="connsiteY16" fmla="*/ 628650 h 971550"/>
                <a:gd name="connsiteX17" fmla="*/ 114300 w 4171950"/>
                <a:gd name="connsiteY17" fmla="*/ 485775 h 971550"/>
                <a:gd name="connsiteX18" fmla="*/ 0 w 4171950"/>
                <a:gd name="connsiteY18" fmla="*/ 342900 h 971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171950" h="971550">
                  <a:moveTo>
                    <a:pt x="0" y="342900"/>
                  </a:moveTo>
                  <a:lnTo>
                    <a:pt x="1114425" y="428625"/>
                  </a:lnTo>
                  <a:lnTo>
                    <a:pt x="1628775" y="371475"/>
                  </a:lnTo>
                  <a:lnTo>
                    <a:pt x="1885950" y="257175"/>
                  </a:lnTo>
                  <a:lnTo>
                    <a:pt x="2171700" y="0"/>
                  </a:lnTo>
                  <a:lnTo>
                    <a:pt x="2314575" y="0"/>
                  </a:lnTo>
                  <a:lnTo>
                    <a:pt x="2457450" y="257175"/>
                  </a:lnTo>
                  <a:lnTo>
                    <a:pt x="2743200" y="457200"/>
                  </a:lnTo>
                  <a:lnTo>
                    <a:pt x="3457575" y="600075"/>
                  </a:lnTo>
                  <a:lnTo>
                    <a:pt x="4171950" y="742950"/>
                  </a:lnTo>
                  <a:lnTo>
                    <a:pt x="3886200" y="771525"/>
                  </a:lnTo>
                  <a:lnTo>
                    <a:pt x="3286125" y="857250"/>
                  </a:lnTo>
                  <a:lnTo>
                    <a:pt x="2286000" y="942975"/>
                  </a:lnTo>
                  <a:lnTo>
                    <a:pt x="1885950" y="971550"/>
                  </a:lnTo>
                  <a:lnTo>
                    <a:pt x="1285875" y="857250"/>
                  </a:lnTo>
                  <a:lnTo>
                    <a:pt x="942975" y="771525"/>
                  </a:lnTo>
                  <a:lnTo>
                    <a:pt x="542925" y="628650"/>
                  </a:lnTo>
                  <a:lnTo>
                    <a:pt x="114300" y="485775"/>
                  </a:lnTo>
                  <a:lnTo>
                    <a:pt x="0" y="342900"/>
                  </a:lnTo>
                  <a:close/>
                </a:path>
              </a:pathLst>
            </a:custGeom>
            <a:gradFill flip="none" rotWithShape="1">
              <a:gsLst>
                <a:gs pos="89000">
                  <a:srgbClr val="009242">
                    <a:alpha val="20000"/>
                  </a:srgbClr>
                </a:gs>
                <a:gs pos="0">
                  <a:srgbClr val="00B050"/>
                </a:gs>
                <a:gs pos="98000">
                  <a:srgbClr val="00602B"/>
                </a:gs>
                <a:gs pos="0">
                  <a:srgbClr val="00602B"/>
                </a:gs>
                <a:gs pos="0">
                  <a:srgbClr val="00602B"/>
                </a:gs>
                <a:gs pos="0">
                  <a:srgbClr val="00B050"/>
                </a:gs>
                <a:gs pos="3000">
                  <a:srgbClr val="00B05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Freeform 20"/>
            <p:cNvSpPr/>
            <p:nvPr/>
          </p:nvSpPr>
          <p:spPr bwMode="auto">
            <a:xfrm>
              <a:off x="1072990" y="1393327"/>
              <a:ext cx="990452" cy="1503767"/>
            </a:xfrm>
            <a:custGeom>
              <a:avLst/>
              <a:gdLst>
                <a:gd name="connsiteX0" fmla="*/ 342900 w 2400300"/>
                <a:gd name="connsiteY0" fmla="*/ 1885950 h 2828925"/>
                <a:gd name="connsiteX1" fmla="*/ 285750 w 2400300"/>
                <a:gd name="connsiteY1" fmla="*/ 1714500 h 2828925"/>
                <a:gd name="connsiteX2" fmla="*/ 200025 w 2400300"/>
                <a:gd name="connsiteY2" fmla="*/ 1628775 h 2828925"/>
                <a:gd name="connsiteX3" fmla="*/ 28575 w 2400300"/>
                <a:gd name="connsiteY3" fmla="*/ 1257300 h 2828925"/>
                <a:gd name="connsiteX4" fmla="*/ 0 w 2400300"/>
                <a:gd name="connsiteY4" fmla="*/ 1000125 h 2828925"/>
                <a:gd name="connsiteX5" fmla="*/ 0 w 2400300"/>
                <a:gd name="connsiteY5" fmla="*/ 571500 h 2828925"/>
                <a:gd name="connsiteX6" fmla="*/ 85725 w 2400300"/>
                <a:gd name="connsiteY6" fmla="*/ 57150 h 2828925"/>
                <a:gd name="connsiteX7" fmla="*/ 257175 w 2400300"/>
                <a:gd name="connsiteY7" fmla="*/ 0 h 2828925"/>
                <a:gd name="connsiteX8" fmla="*/ 914400 w 2400300"/>
                <a:gd name="connsiteY8" fmla="*/ 114300 h 2828925"/>
                <a:gd name="connsiteX9" fmla="*/ 1400175 w 2400300"/>
                <a:gd name="connsiteY9" fmla="*/ 228600 h 2828925"/>
                <a:gd name="connsiteX10" fmla="*/ 1743075 w 2400300"/>
                <a:gd name="connsiteY10" fmla="*/ 485775 h 2828925"/>
                <a:gd name="connsiteX11" fmla="*/ 1971675 w 2400300"/>
                <a:gd name="connsiteY11" fmla="*/ 857250 h 2828925"/>
                <a:gd name="connsiteX12" fmla="*/ 2143125 w 2400300"/>
                <a:gd name="connsiteY12" fmla="*/ 1400175 h 2828925"/>
                <a:gd name="connsiteX13" fmla="*/ 2343150 w 2400300"/>
                <a:gd name="connsiteY13" fmla="*/ 2457450 h 2828925"/>
                <a:gd name="connsiteX14" fmla="*/ 2400300 w 2400300"/>
                <a:gd name="connsiteY14" fmla="*/ 2771775 h 2828925"/>
                <a:gd name="connsiteX15" fmla="*/ 2171700 w 2400300"/>
                <a:gd name="connsiteY15" fmla="*/ 2828925 h 2828925"/>
                <a:gd name="connsiteX16" fmla="*/ 1685925 w 2400300"/>
                <a:gd name="connsiteY16" fmla="*/ 2714625 h 2828925"/>
                <a:gd name="connsiteX17" fmla="*/ 1171575 w 2400300"/>
                <a:gd name="connsiteY17" fmla="*/ 2628900 h 2828925"/>
                <a:gd name="connsiteX18" fmla="*/ 714375 w 2400300"/>
                <a:gd name="connsiteY18" fmla="*/ 2486025 h 2828925"/>
                <a:gd name="connsiteX19" fmla="*/ 600075 w 2400300"/>
                <a:gd name="connsiteY19" fmla="*/ 2371725 h 2828925"/>
                <a:gd name="connsiteX20" fmla="*/ 400050 w 2400300"/>
                <a:gd name="connsiteY20" fmla="*/ 2114550 h 2828925"/>
                <a:gd name="connsiteX21" fmla="*/ 285750 w 2400300"/>
                <a:gd name="connsiteY21" fmla="*/ 1771650 h 2828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400300" h="2828925">
                  <a:moveTo>
                    <a:pt x="342900" y="1885950"/>
                  </a:moveTo>
                  <a:lnTo>
                    <a:pt x="285750" y="1714500"/>
                  </a:lnTo>
                  <a:lnTo>
                    <a:pt x="200025" y="1628775"/>
                  </a:lnTo>
                  <a:lnTo>
                    <a:pt x="28575" y="1257300"/>
                  </a:lnTo>
                  <a:lnTo>
                    <a:pt x="0" y="1000125"/>
                  </a:lnTo>
                  <a:lnTo>
                    <a:pt x="0" y="571500"/>
                  </a:lnTo>
                  <a:lnTo>
                    <a:pt x="85725" y="57150"/>
                  </a:lnTo>
                  <a:lnTo>
                    <a:pt x="257175" y="0"/>
                  </a:lnTo>
                  <a:lnTo>
                    <a:pt x="914400" y="114300"/>
                  </a:lnTo>
                  <a:lnTo>
                    <a:pt x="1400175" y="228600"/>
                  </a:lnTo>
                  <a:lnTo>
                    <a:pt x="1743075" y="485775"/>
                  </a:lnTo>
                  <a:lnTo>
                    <a:pt x="1971675" y="857250"/>
                  </a:lnTo>
                  <a:lnTo>
                    <a:pt x="2143125" y="1400175"/>
                  </a:lnTo>
                  <a:lnTo>
                    <a:pt x="2343150" y="2457450"/>
                  </a:lnTo>
                  <a:lnTo>
                    <a:pt x="2400300" y="2771775"/>
                  </a:lnTo>
                  <a:lnTo>
                    <a:pt x="2171700" y="2828925"/>
                  </a:lnTo>
                  <a:lnTo>
                    <a:pt x="1685925" y="2714625"/>
                  </a:lnTo>
                  <a:lnTo>
                    <a:pt x="1171575" y="2628900"/>
                  </a:lnTo>
                  <a:lnTo>
                    <a:pt x="714375" y="2486025"/>
                  </a:lnTo>
                  <a:lnTo>
                    <a:pt x="600075" y="2371725"/>
                  </a:lnTo>
                  <a:lnTo>
                    <a:pt x="400050" y="2114550"/>
                  </a:lnTo>
                  <a:lnTo>
                    <a:pt x="285750" y="1771650"/>
                  </a:lnTo>
                </a:path>
              </a:pathLst>
            </a:custGeom>
            <a:gradFill flip="none" rotWithShape="1">
              <a:gsLst>
                <a:gs pos="0">
                  <a:srgbClr val="FBEAC7"/>
                </a:gs>
                <a:gs pos="1000">
                  <a:srgbClr val="FEE7F2">
                    <a:alpha val="65000"/>
                  </a:srgbClr>
                </a:gs>
                <a:gs pos="71000">
                  <a:srgbClr val="FF2F2F">
                    <a:alpha val="53000"/>
                  </a:srgbClr>
                </a:gs>
                <a:gs pos="0">
                  <a:srgbClr val="FBA97D">
                    <a:alpha val="50000"/>
                  </a:srgbClr>
                </a:gs>
                <a:gs pos="43000">
                  <a:srgbClr val="FBD49C"/>
                </a:gs>
                <a:gs pos="100000">
                  <a:srgbClr val="FEE7F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Freeform 26"/>
            <p:cNvSpPr/>
            <p:nvPr/>
          </p:nvSpPr>
          <p:spPr bwMode="auto">
            <a:xfrm>
              <a:off x="259404" y="1378138"/>
              <a:ext cx="966870" cy="1367061"/>
            </a:xfrm>
            <a:custGeom>
              <a:avLst/>
              <a:gdLst>
                <a:gd name="connsiteX0" fmla="*/ 2343150 w 2343150"/>
                <a:gd name="connsiteY0" fmla="*/ 1943100 h 2571750"/>
                <a:gd name="connsiteX1" fmla="*/ 2114550 w 2343150"/>
                <a:gd name="connsiteY1" fmla="*/ 1514475 h 2571750"/>
                <a:gd name="connsiteX2" fmla="*/ 1971675 w 2343150"/>
                <a:gd name="connsiteY2" fmla="*/ 1114425 h 2571750"/>
                <a:gd name="connsiteX3" fmla="*/ 1943100 w 2343150"/>
                <a:gd name="connsiteY3" fmla="*/ 828675 h 2571750"/>
                <a:gd name="connsiteX4" fmla="*/ 1971675 w 2343150"/>
                <a:gd name="connsiteY4" fmla="*/ 457200 h 2571750"/>
                <a:gd name="connsiteX5" fmla="*/ 2057400 w 2343150"/>
                <a:gd name="connsiteY5" fmla="*/ 57150 h 2571750"/>
                <a:gd name="connsiteX6" fmla="*/ 2057400 w 2343150"/>
                <a:gd name="connsiteY6" fmla="*/ 0 h 2571750"/>
                <a:gd name="connsiteX7" fmla="*/ 1514475 w 2343150"/>
                <a:gd name="connsiteY7" fmla="*/ 142875 h 2571750"/>
                <a:gd name="connsiteX8" fmla="*/ 857250 w 2343150"/>
                <a:gd name="connsiteY8" fmla="*/ 400050 h 2571750"/>
                <a:gd name="connsiteX9" fmla="*/ 514350 w 2343150"/>
                <a:gd name="connsiteY9" fmla="*/ 600075 h 2571750"/>
                <a:gd name="connsiteX10" fmla="*/ 200025 w 2343150"/>
                <a:gd name="connsiteY10" fmla="*/ 914400 h 2571750"/>
                <a:gd name="connsiteX11" fmla="*/ 28575 w 2343150"/>
                <a:gd name="connsiteY11" fmla="*/ 1343025 h 2571750"/>
                <a:gd name="connsiteX12" fmla="*/ 0 w 2343150"/>
                <a:gd name="connsiteY12" fmla="*/ 1657350 h 2571750"/>
                <a:gd name="connsiteX13" fmla="*/ 57150 w 2343150"/>
                <a:gd name="connsiteY13" fmla="*/ 2486025 h 2571750"/>
                <a:gd name="connsiteX14" fmla="*/ 171450 w 2343150"/>
                <a:gd name="connsiteY14" fmla="*/ 2371725 h 2571750"/>
                <a:gd name="connsiteX15" fmla="*/ 57150 w 2343150"/>
                <a:gd name="connsiteY15" fmla="*/ 2486025 h 2571750"/>
                <a:gd name="connsiteX16" fmla="*/ 257175 w 2343150"/>
                <a:gd name="connsiteY16" fmla="*/ 2514600 h 2571750"/>
                <a:gd name="connsiteX17" fmla="*/ 914400 w 2343150"/>
                <a:gd name="connsiteY17" fmla="*/ 2571750 h 2571750"/>
                <a:gd name="connsiteX18" fmla="*/ 1457325 w 2343150"/>
                <a:gd name="connsiteY18" fmla="*/ 2543175 h 2571750"/>
                <a:gd name="connsiteX19" fmla="*/ 1714500 w 2343150"/>
                <a:gd name="connsiteY19" fmla="*/ 2486025 h 2571750"/>
                <a:gd name="connsiteX20" fmla="*/ 1828800 w 2343150"/>
                <a:gd name="connsiteY20" fmla="*/ 2428875 h 2571750"/>
                <a:gd name="connsiteX21" fmla="*/ 2057400 w 2343150"/>
                <a:gd name="connsiteY21" fmla="*/ 2343150 h 2571750"/>
                <a:gd name="connsiteX22" fmla="*/ 2228850 w 2343150"/>
                <a:gd name="connsiteY22" fmla="*/ 2114550 h 2571750"/>
                <a:gd name="connsiteX23" fmla="*/ 2343150 w 2343150"/>
                <a:gd name="connsiteY23" fmla="*/ 1943100 h 257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43150" h="2571750">
                  <a:moveTo>
                    <a:pt x="2343150" y="1943100"/>
                  </a:moveTo>
                  <a:lnTo>
                    <a:pt x="2114550" y="1514475"/>
                  </a:lnTo>
                  <a:lnTo>
                    <a:pt x="1971675" y="1114425"/>
                  </a:lnTo>
                  <a:lnTo>
                    <a:pt x="1943100" y="828675"/>
                  </a:lnTo>
                  <a:lnTo>
                    <a:pt x="1971675" y="457200"/>
                  </a:lnTo>
                  <a:lnTo>
                    <a:pt x="2057400" y="57150"/>
                  </a:lnTo>
                  <a:lnTo>
                    <a:pt x="2057400" y="0"/>
                  </a:lnTo>
                  <a:lnTo>
                    <a:pt x="1514475" y="142875"/>
                  </a:lnTo>
                  <a:lnTo>
                    <a:pt x="857250" y="400050"/>
                  </a:lnTo>
                  <a:lnTo>
                    <a:pt x="514350" y="600075"/>
                  </a:lnTo>
                  <a:lnTo>
                    <a:pt x="200025" y="914400"/>
                  </a:lnTo>
                  <a:lnTo>
                    <a:pt x="28575" y="1343025"/>
                  </a:lnTo>
                  <a:lnTo>
                    <a:pt x="0" y="1657350"/>
                  </a:lnTo>
                  <a:lnTo>
                    <a:pt x="57150" y="2486025"/>
                  </a:lnTo>
                  <a:lnTo>
                    <a:pt x="171450" y="2371725"/>
                  </a:lnTo>
                  <a:lnTo>
                    <a:pt x="57150" y="2486025"/>
                  </a:lnTo>
                  <a:lnTo>
                    <a:pt x="257175" y="2514600"/>
                  </a:lnTo>
                  <a:lnTo>
                    <a:pt x="914400" y="2571750"/>
                  </a:lnTo>
                  <a:lnTo>
                    <a:pt x="1457325" y="2543175"/>
                  </a:lnTo>
                  <a:cubicBezTo>
                    <a:pt x="1699291" y="2512929"/>
                    <a:pt x="1631624" y="2568901"/>
                    <a:pt x="1714500" y="2486025"/>
                  </a:cubicBezTo>
                  <a:lnTo>
                    <a:pt x="1828800" y="2428875"/>
                  </a:lnTo>
                  <a:lnTo>
                    <a:pt x="2057400" y="2343150"/>
                  </a:lnTo>
                  <a:lnTo>
                    <a:pt x="2228850" y="2114550"/>
                  </a:lnTo>
                  <a:lnTo>
                    <a:pt x="2343150" y="1943100"/>
                  </a:lnTo>
                  <a:close/>
                </a:path>
              </a:pathLst>
            </a:custGeom>
            <a:gradFill flip="none" rotWithShape="1">
              <a:gsLst>
                <a:gs pos="1000">
                  <a:schemeClr val="tx2">
                    <a:lumMod val="60000"/>
                    <a:lumOff val="40000"/>
                    <a:alpha val="58000"/>
                  </a:schemeClr>
                </a:gs>
                <a:gs pos="0">
                  <a:srgbClr val="0047FF">
                    <a:alpha val="39000"/>
                  </a:srgbClr>
                </a:gs>
                <a:gs pos="100000">
                  <a:srgbClr val="0000CC"/>
                </a:gs>
                <a:gs pos="91000">
                  <a:srgbClr val="0047FF"/>
                </a:gs>
                <a:gs pos="69000">
                  <a:srgbClr val="0070C0"/>
                </a:gs>
                <a:gs pos="100000">
                  <a:srgbClr val="0047FF">
                    <a:alpha val="0"/>
                  </a:srgbClr>
                </a:gs>
                <a:gs pos="100000">
                  <a:srgbClr val="0070C0">
                    <a:alpha val="0"/>
                  </a:srgbClr>
                </a:gs>
                <a:gs pos="100000">
                  <a:srgbClr val="0047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8585" name="Group 61"/>
            <p:cNvGrpSpPr>
              <a:grpSpLocks/>
            </p:cNvGrpSpPr>
            <p:nvPr/>
          </p:nvGrpSpPr>
          <p:grpSpPr bwMode="auto">
            <a:xfrm>
              <a:off x="217488" y="1352550"/>
              <a:ext cx="1901825" cy="1690688"/>
              <a:chOff x="15605621" y="13830301"/>
              <a:chExt cx="4606708" cy="3180426"/>
            </a:xfrm>
          </p:grpSpPr>
          <p:sp>
            <p:nvSpPr>
              <p:cNvPr id="63" name="Freeform 62"/>
              <p:cNvSpPr/>
              <p:nvPr/>
            </p:nvSpPr>
            <p:spPr>
              <a:xfrm>
                <a:off x="15777689" y="16464385"/>
                <a:ext cx="2127229" cy="226973"/>
              </a:xfrm>
              <a:custGeom>
                <a:avLst/>
                <a:gdLst>
                  <a:gd name="connsiteX0" fmla="*/ 0 w 914400"/>
                  <a:gd name="connsiteY0" fmla="*/ 0 h 93260"/>
                  <a:gd name="connsiteX1" fmla="*/ 614149 w 914400"/>
                  <a:gd name="connsiteY1" fmla="*/ 81887 h 93260"/>
                  <a:gd name="connsiteX2" fmla="*/ 914400 w 914400"/>
                  <a:gd name="connsiteY2" fmla="*/ 68239 h 93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14400" h="93260">
                    <a:moveTo>
                      <a:pt x="0" y="0"/>
                    </a:moveTo>
                    <a:cubicBezTo>
                      <a:pt x="230874" y="35257"/>
                      <a:pt x="461749" y="70514"/>
                      <a:pt x="614149" y="81887"/>
                    </a:cubicBezTo>
                    <a:cubicBezTo>
                      <a:pt x="766549" y="93260"/>
                      <a:pt x="914400" y="68239"/>
                      <a:pt x="914400" y="68239"/>
                    </a:cubicBezTo>
                  </a:path>
                </a:pathLst>
              </a:cu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4" name="Freeform 63"/>
              <p:cNvSpPr/>
              <p:nvPr/>
            </p:nvSpPr>
            <p:spPr>
              <a:xfrm>
                <a:off x="17935692" y="16031345"/>
                <a:ext cx="96166" cy="433040"/>
              </a:xfrm>
              <a:custGeom>
                <a:avLst/>
                <a:gdLst>
                  <a:gd name="connsiteX0" fmla="*/ 0 w 40943"/>
                  <a:gd name="connsiteY0" fmla="*/ 177421 h 177421"/>
                  <a:gd name="connsiteX1" fmla="*/ 40943 w 40943"/>
                  <a:gd name="connsiteY1" fmla="*/ 0 h 1774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943" h="177421">
                    <a:moveTo>
                      <a:pt x="0" y="177421"/>
                    </a:moveTo>
                    <a:lnTo>
                      <a:pt x="40943" y="0"/>
                    </a:lnTo>
                  </a:path>
                </a:pathLst>
              </a:cu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5" name="Freeform 64"/>
              <p:cNvSpPr/>
              <p:nvPr/>
            </p:nvSpPr>
            <p:spPr>
              <a:xfrm>
                <a:off x="18001085" y="16595790"/>
                <a:ext cx="2004135" cy="188150"/>
              </a:xfrm>
              <a:custGeom>
                <a:avLst/>
                <a:gdLst>
                  <a:gd name="connsiteX0" fmla="*/ 0 w 859809"/>
                  <a:gd name="connsiteY0" fmla="*/ 0 h 77337"/>
                  <a:gd name="connsiteX1" fmla="*/ 423081 w 859809"/>
                  <a:gd name="connsiteY1" fmla="*/ 68239 h 77337"/>
                  <a:gd name="connsiteX2" fmla="*/ 859809 w 859809"/>
                  <a:gd name="connsiteY2" fmla="*/ 54591 h 77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59809" h="77337">
                    <a:moveTo>
                      <a:pt x="0" y="0"/>
                    </a:moveTo>
                    <a:cubicBezTo>
                      <a:pt x="139890" y="29570"/>
                      <a:pt x="279780" y="59141"/>
                      <a:pt x="423081" y="68239"/>
                    </a:cubicBezTo>
                    <a:cubicBezTo>
                      <a:pt x="566382" y="77337"/>
                      <a:pt x="859809" y="54591"/>
                      <a:pt x="859809" y="54591"/>
                    </a:cubicBezTo>
                  </a:path>
                </a:pathLst>
              </a:cu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6" name="Freeform 65"/>
              <p:cNvSpPr/>
              <p:nvPr/>
            </p:nvSpPr>
            <p:spPr>
              <a:xfrm>
                <a:off x="15666136" y="13884058"/>
                <a:ext cx="2084914" cy="2419056"/>
              </a:xfrm>
              <a:custGeom>
                <a:avLst/>
                <a:gdLst>
                  <a:gd name="connsiteX0" fmla="*/ 22746 w 896203"/>
                  <a:gd name="connsiteY0" fmla="*/ 996287 h 996287"/>
                  <a:gd name="connsiteX1" fmla="*/ 145576 w 896203"/>
                  <a:gd name="connsiteY1" fmla="*/ 327546 h 996287"/>
                  <a:gd name="connsiteX2" fmla="*/ 896203 w 896203"/>
                  <a:gd name="connsiteY2" fmla="*/ 0 h 996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96203" h="996287">
                    <a:moveTo>
                      <a:pt x="22746" y="996287"/>
                    </a:moveTo>
                    <a:cubicBezTo>
                      <a:pt x="11373" y="744940"/>
                      <a:pt x="0" y="493594"/>
                      <a:pt x="145576" y="327546"/>
                    </a:cubicBezTo>
                    <a:cubicBezTo>
                      <a:pt x="291152" y="161498"/>
                      <a:pt x="896203" y="0"/>
                      <a:pt x="896203" y="0"/>
                    </a:cubicBezTo>
                  </a:path>
                </a:pathLst>
              </a:cu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7" name="Freeform 66"/>
              <p:cNvSpPr/>
              <p:nvPr/>
            </p:nvSpPr>
            <p:spPr>
              <a:xfrm>
                <a:off x="17974159" y="13916910"/>
                <a:ext cx="2096453" cy="2750556"/>
              </a:xfrm>
              <a:custGeom>
                <a:avLst/>
                <a:gdLst>
                  <a:gd name="connsiteX0" fmla="*/ 0 w 900752"/>
                  <a:gd name="connsiteY0" fmla="*/ 0 h 1132764"/>
                  <a:gd name="connsiteX1" fmla="*/ 655092 w 900752"/>
                  <a:gd name="connsiteY1" fmla="*/ 245660 h 1132764"/>
                  <a:gd name="connsiteX2" fmla="*/ 900752 w 900752"/>
                  <a:gd name="connsiteY2" fmla="*/ 1132764 h 1132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0752" h="1132764">
                    <a:moveTo>
                      <a:pt x="0" y="0"/>
                    </a:moveTo>
                    <a:cubicBezTo>
                      <a:pt x="252483" y="28433"/>
                      <a:pt x="504967" y="56866"/>
                      <a:pt x="655092" y="245660"/>
                    </a:cubicBezTo>
                    <a:cubicBezTo>
                      <a:pt x="805217" y="434454"/>
                      <a:pt x="900752" y="1132764"/>
                      <a:pt x="900752" y="1132764"/>
                    </a:cubicBezTo>
                  </a:path>
                </a:pathLst>
              </a:cu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8" name="Freeform 67"/>
              <p:cNvSpPr/>
              <p:nvPr/>
            </p:nvSpPr>
            <p:spPr>
              <a:xfrm>
                <a:off x="15846930" y="15905912"/>
                <a:ext cx="2192622" cy="573406"/>
              </a:xfrm>
              <a:custGeom>
                <a:avLst/>
                <a:gdLst>
                  <a:gd name="connsiteX0" fmla="*/ 0 w 941695"/>
                  <a:gd name="connsiteY0" fmla="*/ 191068 h 236561"/>
                  <a:gd name="connsiteX1" fmla="*/ 655092 w 941695"/>
                  <a:gd name="connsiteY1" fmla="*/ 204716 h 236561"/>
                  <a:gd name="connsiteX2" fmla="*/ 941695 w 941695"/>
                  <a:gd name="connsiteY2" fmla="*/ 0 h 236561"/>
                  <a:gd name="connsiteX3" fmla="*/ 941695 w 941695"/>
                  <a:gd name="connsiteY3" fmla="*/ 0 h 2365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41695" h="236561">
                    <a:moveTo>
                      <a:pt x="0" y="191068"/>
                    </a:moveTo>
                    <a:cubicBezTo>
                      <a:pt x="249071" y="213814"/>
                      <a:pt x="498143" y="236561"/>
                      <a:pt x="655092" y="204716"/>
                    </a:cubicBezTo>
                    <a:cubicBezTo>
                      <a:pt x="812041" y="172871"/>
                      <a:pt x="941695" y="0"/>
                      <a:pt x="941695" y="0"/>
                    </a:cubicBezTo>
                    <a:lnTo>
                      <a:pt x="941695" y="0"/>
                    </a:lnTo>
                  </a:path>
                </a:pathLst>
              </a:cu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9" name="Freeform 68"/>
              <p:cNvSpPr/>
              <p:nvPr/>
            </p:nvSpPr>
            <p:spPr>
              <a:xfrm>
                <a:off x="18039552" y="15938763"/>
                <a:ext cx="1938740" cy="830244"/>
              </a:xfrm>
              <a:custGeom>
                <a:avLst/>
                <a:gdLst>
                  <a:gd name="connsiteX0" fmla="*/ 0 w 832513"/>
                  <a:gd name="connsiteY0" fmla="*/ 0 h 341194"/>
                  <a:gd name="connsiteX1" fmla="*/ 204716 w 832513"/>
                  <a:gd name="connsiteY1" fmla="*/ 204717 h 341194"/>
                  <a:gd name="connsiteX2" fmla="*/ 832513 w 832513"/>
                  <a:gd name="connsiteY2" fmla="*/ 341194 h 341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32513" h="341194">
                    <a:moveTo>
                      <a:pt x="0" y="0"/>
                    </a:moveTo>
                    <a:cubicBezTo>
                      <a:pt x="32982" y="73925"/>
                      <a:pt x="65964" y="147851"/>
                      <a:pt x="204716" y="204717"/>
                    </a:cubicBezTo>
                    <a:cubicBezTo>
                      <a:pt x="343468" y="261583"/>
                      <a:pt x="832513" y="341194"/>
                      <a:pt x="832513" y="341194"/>
                    </a:cubicBezTo>
                  </a:path>
                </a:pathLst>
              </a:cu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0" name="Freeform 69"/>
              <p:cNvSpPr/>
              <p:nvPr/>
            </p:nvSpPr>
            <p:spPr>
              <a:xfrm>
                <a:off x="17647188" y="14015463"/>
                <a:ext cx="357745" cy="1723205"/>
              </a:xfrm>
              <a:custGeom>
                <a:avLst/>
                <a:gdLst>
                  <a:gd name="connsiteX0" fmla="*/ 154674 w 154674"/>
                  <a:gd name="connsiteY0" fmla="*/ 709684 h 709684"/>
                  <a:gd name="connsiteX1" fmla="*/ 18197 w 154674"/>
                  <a:gd name="connsiteY1" fmla="*/ 395785 h 709684"/>
                  <a:gd name="connsiteX2" fmla="*/ 45492 w 154674"/>
                  <a:gd name="connsiteY2" fmla="*/ 0 h 709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4674" h="709684">
                    <a:moveTo>
                      <a:pt x="154674" y="709684"/>
                    </a:moveTo>
                    <a:cubicBezTo>
                      <a:pt x="95534" y="611875"/>
                      <a:pt x="36394" y="514066"/>
                      <a:pt x="18197" y="395785"/>
                    </a:cubicBezTo>
                    <a:cubicBezTo>
                      <a:pt x="0" y="277504"/>
                      <a:pt x="45492" y="0"/>
                      <a:pt x="45492" y="0"/>
                    </a:cubicBezTo>
                  </a:path>
                </a:pathLst>
              </a:cu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1" name="Freeform 70"/>
              <p:cNvSpPr/>
              <p:nvPr/>
            </p:nvSpPr>
            <p:spPr>
              <a:xfrm>
                <a:off x="17147116" y="15738669"/>
                <a:ext cx="796269" cy="68688"/>
              </a:xfrm>
              <a:custGeom>
                <a:avLst/>
                <a:gdLst>
                  <a:gd name="connsiteX0" fmla="*/ 0 w 341194"/>
                  <a:gd name="connsiteY0" fmla="*/ 0 h 27295"/>
                  <a:gd name="connsiteX1" fmla="*/ 341194 w 341194"/>
                  <a:gd name="connsiteY1" fmla="*/ 27295 h 272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41194" h="27295">
                    <a:moveTo>
                      <a:pt x="0" y="0"/>
                    </a:moveTo>
                    <a:lnTo>
                      <a:pt x="341194" y="27295"/>
                    </a:lnTo>
                  </a:path>
                </a:pathLst>
              </a:cu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2" name="Freeform 71"/>
              <p:cNvSpPr/>
              <p:nvPr/>
            </p:nvSpPr>
            <p:spPr>
              <a:xfrm>
                <a:off x="16900927" y="13982613"/>
                <a:ext cx="819350" cy="1657501"/>
              </a:xfrm>
              <a:custGeom>
                <a:avLst/>
                <a:gdLst>
                  <a:gd name="connsiteX0" fmla="*/ 38668 w 352566"/>
                  <a:gd name="connsiteY0" fmla="*/ 682389 h 682389"/>
                  <a:gd name="connsiteX1" fmla="*/ 52316 w 352566"/>
                  <a:gd name="connsiteY1" fmla="*/ 313899 h 682389"/>
                  <a:gd name="connsiteX2" fmla="*/ 352566 w 352566"/>
                  <a:gd name="connsiteY2" fmla="*/ 0 h 682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52566" h="682389">
                    <a:moveTo>
                      <a:pt x="38668" y="682389"/>
                    </a:moveTo>
                    <a:cubicBezTo>
                      <a:pt x="19334" y="555010"/>
                      <a:pt x="0" y="427631"/>
                      <a:pt x="52316" y="313899"/>
                    </a:cubicBezTo>
                    <a:cubicBezTo>
                      <a:pt x="104632" y="200168"/>
                      <a:pt x="352566" y="0"/>
                      <a:pt x="352566" y="0"/>
                    </a:cubicBezTo>
                  </a:path>
                </a:pathLst>
              </a:cu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3" name="Freeform 72"/>
              <p:cNvSpPr/>
              <p:nvPr/>
            </p:nvSpPr>
            <p:spPr>
              <a:xfrm>
                <a:off x="15812311" y="15807357"/>
                <a:ext cx="1146318" cy="528610"/>
              </a:xfrm>
              <a:custGeom>
                <a:avLst/>
                <a:gdLst>
                  <a:gd name="connsiteX0" fmla="*/ 491319 w 491319"/>
                  <a:gd name="connsiteY0" fmla="*/ 0 h 218364"/>
                  <a:gd name="connsiteX1" fmla="*/ 163773 w 491319"/>
                  <a:gd name="connsiteY1" fmla="*/ 40944 h 218364"/>
                  <a:gd name="connsiteX2" fmla="*/ 0 w 491319"/>
                  <a:gd name="connsiteY2" fmla="*/ 218364 h 218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91319" h="218364">
                    <a:moveTo>
                      <a:pt x="491319" y="0"/>
                    </a:moveTo>
                    <a:cubicBezTo>
                      <a:pt x="368489" y="2275"/>
                      <a:pt x="245659" y="4550"/>
                      <a:pt x="163773" y="40944"/>
                    </a:cubicBezTo>
                    <a:cubicBezTo>
                      <a:pt x="81887" y="77338"/>
                      <a:pt x="0" y="218364"/>
                      <a:pt x="0" y="218364"/>
                    </a:cubicBezTo>
                  </a:path>
                </a:pathLst>
              </a:cu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4" name="Freeform 73"/>
              <p:cNvSpPr/>
              <p:nvPr/>
            </p:nvSpPr>
            <p:spPr>
              <a:xfrm>
                <a:off x="18131873" y="15873060"/>
                <a:ext cx="384671" cy="0"/>
              </a:xfrm>
              <a:custGeom>
                <a:avLst/>
                <a:gdLst>
                  <a:gd name="connsiteX0" fmla="*/ 0 w 163773"/>
                  <a:gd name="connsiteY0" fmla="*/ 0 h 0"/>
                  <a:gd name="connsiteX1" fmla="*/ 163773 w 163773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63773">
                    <a:moveTo>
                      <a:pt x="0" y="0"/>
                    </a:moveTo>
                    <a:lnTo>
                      <a:pt x="163773" y="0"/>
                    </a:lnTo>
                  </a:path>
                </a:pathLst>
              </a:cu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5" name="Freeform 74"/>
              <p:cNvSpPr/>
              <p:nvPr/>
            </p:nvSpPr>
            <p:spPr>
              <a:xfrm>
                <a:off x="17943386" y="14048316"/>
                <a:ext cx="700100" cy="1791894"/>
              </a:xfrm>
              <a:custGeom>
                <a:avLst/>
                <a:gdLst>
                  <a:gd name="connsiteX0" fmla="*/ 300251 w 300251"/>
                  <a:gd name="connsiteY0" fmla="*/ 736979 h 736979"/>
                  <a:gd name="connsiteX1" fmla="*/ 218364 w 300251"/>
                  <a:gd name="connsiteY1" fmla="*/ 354842 h 736979"/>
                  <a:gd name="connsiteX2" fmla="*/ 0 w 300251"/>
                  <a:gd name="connsiteY2" fmla="*/ 0 h 7369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0251" h="736979">
                    <a:moveTo>
                      <a:pt x="300251" y="736979"/>
                    </a:moveTo>
                    <a:cubicBezTo>
                      <a:pt x="284328" y="607325"/>
                      <a:pt x="268406" y="477672"/>
                      <a:pt x="218364" y="354842"/>
                    </a:cubicBezTo>
                    <a:cubicBezTo>
                      <a:pt x="168322" y="232012"/>
                      <a:pt x="0" y="0"/>
                      <a:pt x="0" y="0"/>
                    </a:cubicBezTo>
                  </a:path>
                </a:pathLst>
              </a:cu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6" name="Freeform 75"/>
              <p:cNvSpPr/>
              <p:nvPr/>
            </p:nvSpPr>
            <p:spPr>
              <a:xfrm>
                <a:off x="18674260" y="15807357"/>
                <a:ext cx="1334806" cy="827259"/>
              </a:xfrm>
              <a:custGeom>
                <a:avLst/>
                <a:gdLst>
                  <a:gd name="connsiteX0" fmla="*/ 0 w 573206"/>
                  <a:gd name="connsiteY0" fmla="*/ 0 h 341194"/>
                  <a:gd name="connsiteX1" fmla="*/ 341194 w 573206"/>
                  <a:gd name="connsiteY1" fmla="*/ 204717 h 341194"/>
                  <a:gd name="connsiteX2" fmla="*/ 573206 w 573206"/>
                  <a:gd name="connsiteY2" fmla="*/ 341194 h 341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73206" h="341194">
                    <a:moveTo>
                      <a:pt x="0" y="0"/>
                    </a:moveTo>
                    <a:lnTo>
                      <a:pt x="341194" y="204717"/>
                    </a:lnTo>
                    <a:lnTo>
                      <a:pt x="573206" y="341194"/>
                    </a:lnTo>
                  </a:path>
                </a:pathLst>
              </a:cu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7" name="Freeform 76"/>
              <p:cNvSpPr/>
              <p:nvPr/>
            </p:nvSpPr>
            <p:spPr>
              <a:xfrm>
                <a:off x="15812311" y="16503210"/>
                <a:ext cx="4165981" cy="507703"/>
              </a:xfrm>
              <a:custGeom>
                <a:avLst/>
                <a:gdLst>
                  <a:gd name="connsiteX0" fmla="*/ 0 w 1787856"/>
                  <a:gd name="connsiteY0" fmla="*/ 0 h 209266"/>
                  <a:gd name="connsiteX1" fmla="*/ 832513 w 1787856"/>
                  <a:gd name="connsiteY1" fmla="*/ 191069 h 209266"/>
                  <a:gd name="connsiteX2" fmla="*/ 1787856 w 1787856"/>
                  <a:gd name="connsiteY2" fmla="*/ 109182 h 2092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87856" h="209266">
                    <a:moveTo>
                      <a:pt x="0" y="0"/>
                    </a:moveTo>
                    <a:cubicBezTo>
                      <a:pt x="267268" y="86436"/>
                      <a:pt x="534537" y="172872"/>
                      <a:pt x="832513" y="191069"/>
                    </a:cubicBezTo>
                    <a:cubicBezTo>
                      <a:pt x="1130489" y="209266"/>
                      <a:pt x="1787856" y="109182"/>
                      <a:pt x="1787856" y="109182"/>
                    </a:cubicBezTo>
                  </a:path>
                </a:pathLst>
              </a:cu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15605621" y="16217606"/>
                <a:ext cx="317258" cy="361095"/>
              </a:xfrm>
              <a:prstGeom prst="ellipse">
                <a:avLst/>
              </a:prstGeom>
              <a:gradFill flip="none"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solidFill>
                  <a:schemeClr val="tx1"/>
                </a:solidFill>
              </a:ln>
              <a:scene3d>
                <a:camera prst="orthographicFront">
                  <a:rot lat="0" lon="0" rev="12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19895071" y="16582334"/>
                <a:ext cx="317258" cy="361095"/>
              </a:xfrm>
              <a:prstGeom prst="ellipse">
                <a:avLst/>
              </a:prstGeom>
              <a:gradFill flip="none"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solidFill>
                  <a:schemeClr val="tx1"/>
                </a:solidFill>
              </a:ln>
              <a:scene3d>
                <a:camera prst="orthographicFront">
                  <a:rot lat="0" lon="0" rev="12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17893328" y="15687094"/>
                <a:ext cx="317258" cy="361095"/>
              </a:xfrm>
              <a:prstGeom prst="ellipse">
                <a:avLst/>
              </a:prstGeom>
              <a:gradFill flip="none"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solidFill>
                  <a:schemeClr val="tx1"/>
                </a:solidFill>
              </a:ln>
              <a:scene3d>
                <a:camera prst="orthographicFront">
                  <a:rot lat="0" lon="0" rev="12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16940117" y="15620781"/>
                <a:ext cx="317258" cy="361095"/>
              </a:xfrm>
              <a:prstGeom prst="ellipse">
                <a:avLst/>
              </a:prstGeom>
              <a:gradFill flip="none"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solidFill>
                  <a:schemeClr val="tx1"/>
                </a:solidFill>
              </a:ln>
              <a:scene3d>
                <a:camera prst="orthographicFront">
                  <a:rot lat="0" lon="0" rev="12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18497029" y="15720252"/>
                <a:ext cx="317258" cy="361095"/>
              </a:xfrm>
              <a:prstGeom prst="ellipse">
                <a:avLst/>
              </a:prstGeom>
              <a:gradFill flip="none"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solidFill>
                  <a:schemeClr val="tx1"/>
                </a:solidFill>
              </a:ln>
              <a:scene3d>
                <a:camera prst="orthographicFront">
                  <a:rot lat="0" lon="0" rev="12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17829779" y="16449706"/>
                <a:ext cx="317258" cy="361095"/>
              </a:xfrm>
              <a:prstGeom prst="ellipse">
                <a:avLst/>
              </a:prstGeom>
              <a:gradFill flip="none"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solidFill>
                  <a:schemeClr val="tx1"/>
                </a:solidFill>
              </a:ln>
              <a:scene3d>
                <a:camera prst="orthographicFront">
                  <a:rot lat="0" lon="0" rev="12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4" name="Freeform 83"/>
              <p:cNvSpPr/>
              <p:nvPr/>
            </p:nvSpPr>
            <p:spPr>
              <a:xfrm>
                <a:off x="15866165" y="15165263"/>
                <a:ext cx="538539" cy="1060203"/>
              </a:xfrm>
              <a:custGeom>
                <a:avLst/>
                <a:gdLst>
                  <a:gd name="connsiteX0" fmla="*/ 0 w 232012"/>
                  <a:gd name="connsiteY0" fmla="*/ 436729 h 436729"/>
                  <a:gd name="connsiteX1" fmla="*/ 95535 w 232012"/>
                  <a:gd name="connsiteY1" fmla="*/ 81887 h 436729"/>
                  <a:gd name="connsiteX2" fmla="*/ 232012 w 232012"/>
                  <a:gd name="connsiteY2" fmla="*/ 0 h 4367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2012" h="436729">
                    <a:moveTo>
                      <a:pt x="0" y="436729"/>
                    </a:moveTo>
                    <a:cubicBezTo>
                      <a:pt x="28433" y="295702"/>
                      <a:pt x="56866" y="154675"/>
                      <a:pt x="95535" y="81887"/>
                    </a:cubicBezTo>
                    <a:cubicBezTo>
                      <a:pt x="134204" y="9099"/>
                      <a:pt x="232012" y="0"/>
                      <a:pt x="232012" y="0"/>
                    </a:cubicBezTo>
                  </a:path>
                </a:pathLst>
              </a:cu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5" name="Freeform 84"/>
              <p:cNvSpPr/>
              <p:nvPr/>
            </p:nvSpPr>
            <p:spPr>
              <a:xfrm>
                <a:off x="16566265" y="13904964"/>
                <a:ext cx="1173244" cy="1093055"/>
              </a:xfrm>
              <a:custGeom>
                <a:avLst/>
                <a:gdLst>
                  <a:gd name="connsiteX0" fmla="*/ 0 w 477672"/>
                  <a:gd name="connsiteY0" fmla="*/ 409433 h 409433"/>
                  <a:gd name="connsiteX1" fmla="*/ 163773 w 477672"/>
                  <a:gd name="connsiteY1" fmla="*/ 150125 h 409433"/>
                  <a:gd name="connsiteX2" fmla="*/ 477672 w 477672"/>
                  <a:gd name="connsiteY2" fmla="*/ 0 h 4094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77672" h="409433">
                    <a:moveTo>
                      <a:pt x="0" y="409433"/>
                    </a:moveTo>
                    <a:cubicBezTo>
                      <a:pt x="42080" y="313898"/>
                      <a:pt x="84161" y="218364"/>
                      <a:pt x="163773" y="150125"/>
                    </a:cubicBezTo>
                    <a:cubicBezTo>
                      <a:pt x="243385" y="81886"/>
                      <a:pt x="477672" y="0"/>
                      <a:pt x="477672" y="0"/>
                    </a:cubicBezTo>
                  </a:path>
                </a:pathLst>
              </a:cu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6" name="Freeform 85"/>
              <p:cNvSpPr/>
              <p:nvPr/>
            </p:nvSpPr>
            <p:spPr>
              <a:xfrm>
                <a:off x="16566265" y="15263816"/>
                <a:ext cx="411596" cy="465892"/>
              </a:xfrm>
              <a:custGeom>
                <a:avLst/>
                <a:gdLst>
                  <a:gd name="connsiteX0" fmla="*/ 0 w 177421"/>
                  <a:gd name="connsiteY0" fmla="*/ 0 h 191068"/>
                  <a:gd name="connsiteX1" fmla="*/ 81887 w 177421"/>
                  <a:gd name="connsiteY1" fmla="*/ 136477 h 191068"/>
                  <a:gd name="connsiteX2" fmla="*/ 177421 w 177421"/>
                  <a:gd name="connsiteY2" fmla="*/ 191068 h 191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7421" h="191068">
                    <a:moveTo>
                      <a:pt x="0" y="0"/>
                    </a:moveTo>
                    <a:cubicBezTo>
                      <a:pt x="26158" y="52316"/>
                      <a:pt x="52317" y="104632"/>
                      <a:pt x="81887" y="136477"/>
                    </a:cubicBezTo>
                    <a:cubicBezTo>
                      <a:pt x="111457" y="168322"/>
                      <a:pt x="177421" y="191068"/>
                      <a:pt x="177421" y="191068"/>
                    </a:cubicBezTo>
                  </a:path>
                </a:pathLst>
              </a:cu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16309910" y="14963179"/>
                <a:ext cx="317258" cy="361095"/>
              </a:xfrm>
              <a:prstGeom prst="ellipse">
                <a:avLst/>
              </a:prstGeom>
              <a:gradFill flip="none"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solidFill>
                  <a:schemeClr val="tx1"/>
                </a:solidFill>
              </a:ln>
              <a:scene3d>
                <a:camera prst="orthographicFront">
                  <a:rot lat="0" lon="0" rev="12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17670913" y="13830301"/>
                <a:ext cx="317258" cy="361095"/>
              </a:xfrm>
              <a:prstGeom prst="ellipse">
                <a:avLst/>
              </a:prstGeom>
              <a:gradFill flip="none"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solidFill>
                  <a:schemeClr val="tx1"/>
                </a:solidFill>
              </a:ln>
              <a:scene3d>
                <a:camera prst="orthographicFront">
                  <a:rot lat="0" lon="0" rev="12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62" name="Rounded Rectangle 261"/>
            <p:cNvSpPr/>
            <p:nvPr/>
          </p:nvSpPr>
          <p:spPr bwMode="auto">
            <a:xfrm>
              <a:off x="-191072" y="3199255"/>
              <a:ext cx="2660012" cy="501345"/>
            </a:xfrm>
            <a:prstGeom prst="roundRect">
              <a:avLst/>
            </a:prstGeom>
            <a:noFill/>
            <a:ln w="3810">
              <a:noFill/>
            </a:ln>
            <a:effectLst>
              <a:outerShdw sx="1000" sy="1000" algn="ctr" rotWithShape="0">
                <a:schemeClr val="accent5">
                  <a:lumMod val="50000"/>
                </a:schemeClr>
              </a:outerShdw>
            </a:effectLst>
            <a:scene3d>
              <a:camera prst="orthographicFront"/>
              <a:lightRig rig="flood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3d prstMaterial="dkEdge"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 plane 3-tree G</a:t>
              </a:r>
            </a:p>
          </p:txBody>
        </p:sp>
      </p:grpSp>
      <p:sp>
        <p:nvSpPr>
          <p:cNvPr id="263" name="Right Arrow 262"/>
          <p:cNvSpPr/>
          <p:nvPr/>
        </p:nvSpPr>
        <p:spPr bwMode="auto">
          <a:xfrm>
            <a:off x="2287472" y="1187356"/>
            <a:ext cx="2216726" cy="1967962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004620"/>
                </a:solidFill>
                <a:effectLst>
                  <a:outerShdw dist="25400" sx="1000" sy="1000" algn="ctr" rotWithShape="0">
                    <a:schemeClr val="accent5">
                      <a:lumMod val="5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A minimum-area grid drawing of </a:t>
            </a:r>
            <a:r>
              <a:rPr lang="en-US" sz="2000" b="1" i="1" dirty="0">
                <a:solidFill>
                  <a:srgbClr val="004620"/>
                </a:solidFill>
                <a:effectLst>
                  <a:outerShdw dist="25400" sx="1000" sy="1000" algn="ctr" rotWithShape="0">
                    <a:schemeClr val="accent5">
                      <a:lumMod val="5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p:sp>
        <p:nvSpPr>
          <p:cNvPr id="264" name="Cloud Callout 263"/>
          <p:cNvSpPr/>
          <p:nvPr/>
        </p:nvSpPr>
        <p:spPr bwMode="auto">
          <a:xfrm>
            <a:off x="5882184" y="1023582"/>
            <a:ext cx="3261815" cy="2070977"/>
          </a:xfrm>
          <a:prstGeom prst="cloudCallout">
            <a:avLst>
              <a:gd name="adj1" fmla="val -56430"/>
              <a:gd name="adj2" fmla="val 40902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004620"/>
                </a:solidFill>
                <a:effectLst>
                  <a:outerShdw dist="25400" sx="1000" sy="1000" algn="ctr" rotWithShape="0">
                    <a:schemeClr val="accent5">
                      <a:lumMod val="5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Patch the drawings of the </a:t>
            </a:r>
            <a:r>
              <a:rPr lang="en-US" sz="2000" b="1" dirty="0" err="1">
                <a:solidFill>
                  <a:srgbClr val="004620"/>
                </a:solidFill>
                <a:effectLst>
                  <a:outerShdw dist="25400" sx="1000" sy="1000" algn="ctr" rotWithShape="0">
                    <a:schemeClr val="accent5">
                      <a:lumMod val="5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subproblems</a:t>
            </a:r>
            <a:r>
              <a:rPr lang="en-US" sz="2000" b="1" dirty="0">
                <a:solidFill>
                  <a:srgbClr val="004620"/>
                </a:solidFill>
                <a:effectLst>
                  <a:outerShdw dist="25400" sx="1000" sy="1000" algn="ctr" rotWithShape="0">
                    <a:schemeClr val="accent5">
                      <a:lumMod val="5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to obtain the final drawing.</a:t>
            </a:r>
          </a:p>
        </p:txBody>
      </p:sp>
      <p:sp>
        <p:nvSpPr>
          <p:cNvPr id="265" name="Freeform 264"/>
          <p:cNvSpPr/>
          <p:nvPr/>
        </p:nvSpPr>
        <p:spPr bwMode="auto">
          <a:xfrm>
            <a:off x="3301506" y="3231265"/>
            <a:ext cx="990452" cy="789858"/>
          </a:xfrm>
          <a:custGeom>
            <a:avLst/>
            <a:gdLst>
              <a:gd name="connsiteX0" fmla="*/ 0 w 2114550"/>
              <a:gd name="connsiteY0" fmla="*/ 1485900 h 1485900"/>
              <a:gd name="connsiteX1" fmla="*/ 828675 w 2114550"/>
              <a:gd name="connsiteY1" fmla="*/ 742950 h 1485900"/>
              <a:gd name="connsiteX2" fmla="*/ 2114550 w 2114550"/>
              <a:gd name="connsiteY2" fmla="*/ 0 h 148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14550" h="1485900">
                <a:moveTo>
                  <a:pt x="0" y="1485900"/>
                </a:moveTo>
                <a:cubicBezTo>
                  <a:pt x="238125" y="1238250"/>
                  <a:pt x="476250" y="990600"/>
                  <a:pt x="828675" y="742950"/>
                </a:cubicBezTo>
                <a:cubicBezTo>
                  <a:pt x="1181100" y="495300"/>
                  <a:pt x="1647825" y="247650"/>
                  <a:pt x="2114550" y="0"/>
                </a:cubicBezTo>
              </a:path>
            </a:pathLst>
          </a:custGeom>
          <a:ln w="139700">
            <a:gradFill>
              <a:gsLst>
                <a:gs pos="0">
                  <a:srgbClr val="BC5908"/>
                </a:gs>
                <a:gs pos="0">
                  <a:srgbClr val="FF7A00"/>
                </a:gs>
                <a:gs pos="48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" name="Freeform 265"/>
          <p:cNvSpPr/>
          <p:nvPr/>
        </p:nvSpPr>
        <p:spPr bwMode="auto">
          <a:xfrm flipH="1">
            <a:off x="5824801" y="3580625"/>
            <a:ext cx="459853" cy="349360"/>
          </a:xfrm>
          <a:custGeom>
            <a:avLst/>
            <a:gdLst>
              <a:gd name="connsiteX0" fmla="*/ 0 w 2114550"/>
              <a:gd name="connsiteY0" fmla="*/ 1485900 h 1485900"/>
              <a:gd name="connsiteX1" fmla="*/ 828675 w 2114550"/>
              <a:gd name="connsiteY1" fmla="*/ 742950 h 1485900"/>
              <a:gd name="connsiteX2" fmla="*/ 2114550 w 2114550"/>
              <a:gd name="connsiteY2" fmla="*/ 0 h 148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14550" h="1485900">
                <a:moveTo>
                  <a:pt x="0" y="1485900"/>
                </a:moveTo>
                <a:cubicBezTo>
                  <a:pt x="238125" y="1238250"/>
                  <a:pt x="476250" y="990600"/>
                  <a:pt x="828675" y="742950"/>
                </a:cubicBezTo>
                <a:cubicBezTo>
                  <a:pt x="1181100" y="495300"/>
                  <a:pt x="1647825" y="247650"/>
                  <a:pt x="2114550" y="0"/>
                </a:cubicBezTo>
              </a:path>
            </a:pathLst>
          </a:custGeom>
          <a:ln w="139700">
            <a:gradFill>
              <a:gsLst>
                <a:gs pos="0">
                  <a:srgbClr val="BC5908"/>
                </a:gs>
                <a:gs pos="0">
                  <a:srgbClr val="FF7A00"/>
                </a:gs>
                <a:gs pos="48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1" name="Group 309"/>
          <p:cNvGrpSpPr>
            <a:grpSpLocks/>
          </p:cNvGrpSpPr>
          <p:nvPr/>
        </p:nvGrpSpPr>
        <p:grpSpPr bwMode="auto">
          <a:xfrm>
            <a:off x="6680200" y="4017963"/>
            <a:ext cx="1128713" cy="2540000"/>
            <a:chOff x="6680200" y="4018294"/>
            <a:chExt cx="1128713" cy="2540000"/>
          </a:xfrm>
        </p:grpSpPr>
        <p:grpSp>
          <p:nvGrpSpPr>
            <p:cNvPr id="18547" name="Group 306"/>
            <p:cNvGrpSpPr>
              <a:grpSpLocks/>
            </p:cNvGrpSpPr>
            <p:nvPr/>
          </p:nvGrpSpPr>
          <p:grpSpPr bwMode="auto">
            <a:xfrm>
              <a:off x="6709133" y="4077031"/>
              <a:ext cx="896123" cy="2474913"/>
              <a:chOff x="6709133" y="4077031"/>
              <a:chExt cx="896123" cy="2474913"/>
            </a:xfrm>
          </p:grpSpPr>
          <p:sp>
            <p:nvSpPr>
              <p:cNvPr id="6" name="Rectangle 5"/>
              <p:cNvSpPr/>
              <p:nvPr/>
            </p:nvSpPr>
            <p:spPr bwMode="auto">
              <a:xfrm>
                <a:off x="6748463" y="4077031"/>
                <a:ext cx="836612" cy="2474913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Freeform 13"/>
              <p:cNvSpPr/>
              <p:nvPr/>
            </p:nvSpPr>
            <p:spPr bwMode="auto">
              <a:xfrm>
                <a:off x="6709133" y="5894064"/>
                <a:ext cx="896123" cy="318981"/>
              </a:xfrm>
              <a:custGeom>
                <a:avLst/>
                <a:gdLst>
                  <a:gd name="connsiteX0" fmla="*/ 57150 w 2171700"/>
                  <a:gd name="connsiteY0" fmla="*/ 571500 h 600075"/>
                  <a:gd name="connsiteX1" fmla="*/ 828675 w 2171700"/>
                  <a:gd name="connsiteY1" fmla="*/ 0 h 600075"/>
                  <a:gd name="connsiteX2" fmla="*/ 2171700 w 2171700"/>
                  <a:gd name="connsiteY2" fmla="*/ 600075 h 600075"/>
                  <a:gd name="connsiteX3" fmla="*/ 0 w 2171700"/>
                  <a:gd name="connsiteY3" fmla="*/ 571500 h 600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71700" h="600075">
                    <a:moveTo>
                      <a:pt x="57150" y="571500"/>
                    </a:moveTo>
                    <a:lnTo>
                      <a:pt x="828675" y="0"/>
                    </a:lnTo>
                    <a:lnTo>
                      <a:pt x="2171700" y="600075"/>
                    </a:lnTo>
                    <a:lnTo>
                      <a:pt x="0" y="571500"/>
                    </a:lnTo>
                  </a:path>
                </a:pathLst>
              </a:custGeom>
              <a:gradFill flip="none" rotWithShape="1">
                <a:gsLst>
                  <a:gs pos="89000">
                    <a:srgbClr val="009242">
                      <a:alpha val="20000"/>
                    </a:srgbClr>
                  </a:gs>
                  <a:gs pos="0">
                    <a:srgbClr val="00B050"/>
                  </a:gs>
                  <a:gs pos="98000">
                    <a:srgbClr val="00602B"/>
                  </a:gs>
                  <a:gs pos="0">
                    <a:srgbClr val="00602B"/>
                  </a:gs>
                  <a:gs pos="0">
                    <a:srgbClr val="00602B"/>
                  </a:gs>
                  <a:gs pos="0">
                    <a:srgbClr val="00B050"/>
                  </a:gs>
                  <a:gs pos="3000">
                    <a:srgbClr val="00B05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8548" name="Group 266"/>
            <p:cNvGrpSpPr>
              <a:grpSpLocks/>
            </p:cNvGrpSpPr>
            <p:nvPr/>
          </p:nvGrpSpPr>
          <p:grpSpPr bwMode="auto">
            <a:xfrm>
              <a:off x="6680200" y="4018294"/>
              <a:ext cx="1128713" cy="2540000"/>
              <a:chOff x="19216595" y="7701555"/>
              <a:chExt cx="2738531" cy="4779299"/>
            </a:xfrm>
          </p:grpSpPr>
          <p:cxnSp>
            <p:nvCxnSpPr>
              <p:cNvPr id="268" name="Straight Connector 267"/>
              <p:cNvCxnSpPr/>
              <p:nvPr/>
            </p:nvCxnSpPr>
            <p:spPr>
              <a:xfrm>
                <a:off x="19401475" y="8917288"/>
                <a:ext cx="1975902" cy="14936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/>
              <p:cNvCxnSpPr/>
              <p:nvPr/>
            </p:nvCxnSpPr>
            <p:spPr>
              <a:xfrm>
                <a:off x="19459251" y="8325850"/>
                <a:ext cx="1918126" cy="8962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/>
            </p:nvCxnSpPr>
            <p:spPr>
              <a:xfrm>
                <a:off x="19455398" y="7758308"/>
                <a:ext cx="1952792" cy="5974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/>
              <p:cNvCxnSpPr/>
              <p:nvPr/>
            </p:nvCxnSpPr>
            <p:spPr>
              <a:xfrm rot="5400000">
                <a:off x="18394689" y="10006351"/>
                <a:ext cx="4713584" cy="103994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53" name="Group 152"/>
              <p:cNvGrpSpPr>
                <a:grpSpLocks/>
              </p:cNvGrpSpPr>
              <p:nvPr/>
            </p:nvGrpSpPr>
            <p:grpSpPr bwMode="auto">
              <a:xfrm>
                <a:off x="19330057" y="7716702"/>
                <a:ext cx="2061240" cy="4756725"/>
                <a:chOff x="3446099" y="3218143"/>
                <a:chExt cx="998635" cy="2714073"/>
              </a:xfrm>
            </p:grpSpPr>
            <p:cxnSp>
              <p:nvCxnSpPr>
                <p:cNvPr id="288" name="Straight Connector 287"/>
                <p:cNvCxnSpPr/>
                <p:nvPr/>
              </p:nvCxnSpPr>
              <p:spPr>
                <a:xfrm rot="5400000">
                  <a:off x="2466263" y="4558783"/>
                  <a:ext cx="2689457" cy="52250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9" name="Straight Connector 288"/>
                <p:cNvCxnSpPr/>
                <p:nvPr/>
              </p:nvCxnSpPr>
              <p:spPr>
                <a:xfrm rot="5400000">
                  <a:off x="2120191" y="4551597"/>
                  <a:ext cx="2691161" cy="41053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0" name="Straight Connector 289"/>
                <p:cNvCxnSpPr/>
                <p:nvPr/>
              </p:nvCxnSpPr>
              <p:spPr>
                <a:xfrm rot="5400000">
                  <a:off x="3081411" y="4569001"/>
                  <a:ext cx="2715023" cy="13063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73" name="Straight Connector 272"/>
              <p:cNvCxnSpPr>
                <a:endCxn id="280" idx="2"/>
              </p:cNvCxnSpPr>
              <p:nvPr/>
            </p:nvCxnSpPr>
            <p:spPr>
              <a:xfrm>
                <a:off x="19293628" y="11832661"/>
                <a:ext cx="1972050" cy="8962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>
              <a:xfrm>
                <a:off x="19382218" y="11760971"/>
                <a:ext cx="1995160" cy="17922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/>
              <p:nvPr/>
            </p:nvCxnSpPr>
            <p:spPr>
              <a:xfrm flipV="1">
                <a:off x="19378365" y="11181481"/>
                <a:ext cx="1999012" cy="8962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/>
            </p:nvCxnSpPr>
            <p:spPr>
              <a:xfrm>
                <a:off x="19405328" y="10622902"/>
                <a:ext cx="1972050" cy="5974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Straight Connector 276"/>
              <p:cNvCxnSpPr/>
              <p:nvPr/>
            </p:nvCxnSpPr>
            <p:spPr>
              <a:xfrm>
                <a:off x="19401475" y="10052372"/>
                <a:ext cx="1975902" cy="2988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Straight Connector 277"/>
              <p:cNvCxnSpPr/>
              <p:nvPr/>
            </p:nvCxnSpPr>
            <p:spPr>
              <a:xfrm>
                <a:off x="19405328" y="9487818"/>
                <a:ext cx="1972050" cy="17922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9" name="Oval 278"/>
              <p:cNvSpPr/>
              <p:nvPr/>
            </p:nvSpPr>
            <p:spPr>
              <a:xfrm>
                <a:off x="19216595" y="11704149"/>
                <a:ext cx="281272" cy="260491"/>
              </a:xfrm>
              <a:prstGeom prst="ellipse">
                <a:avLst/>
              </a:prstGeom>
              <a:gradFill flip="none"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solidFill>
                  <a:schemeClr val="tx1"/>
                </a:solidFill>
              </a:ln>
              <a:scene3d>
                <a:camera prst="orthographicFront">
                  <a:rot lat="0" lon="0" rev="12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0" name="Oval 279"/>
              <p:cNvSpPr/>
              <p:nvPr/>
            </p:nvSpPr>
            <p:spPr>
              <a:xfrm>
                <a:off x="21264278" y="11712434"/>
                <a:ext cx="281272" cy="260491"/>
              </a:xfrm>
              <a:prstGeom prst="ellipse">
                <a:avLst/>
              </a:prstGeom>
              <a:gradFill flip="none"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solidFill>
                  <a:schemeClr val="tx1"/>
                </a:solidFill>
              </a:ln>
              <a:scene3d>
                <a:camera prst="orthographicFront">
                  <a:rot lat="0" lon="0" rev="12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1" name="Oval 280"/>
              <p:cNvSpPr/>
              <p:nvPr/>
            </p:nvSpPr>
            <p:spPr>
              <a:xfrm>
                <a:off x="19923729" y="11463399"/>
                <a:ext cx="281272" cy="260491"/>
              </a:xfrm>
              <a:prstGeom prst="ellipse">
                <a:avLst/>
              </a:prstGeom>
              <a:gradFill flip="none"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solidFill>
                  <a:schemeClr val="tx1"/>
                </a:solidFill>
              </a:ln>
              <a:scene3d>
                <a:camera prst="orthographicFront">
                  <a:rot lat="0" lon="0" rev="12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2" name="Oval 281"/>
              <p:cNvSpPr/>
              <p:nvPr/>
            </p:nvSpPr>
            <p:spPr>
              <a:xfrm>
                <a:off x="19980937" y="11067765"/>
                <a:ext cx="281272" cy="260491"/>
              </a:xfrm>
              <a:prstGeom prst="ellipse">
                <a:avLst/>
              </a:prstGeom>
              <a:gradFill flip="none"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solidFill>
                  <a:schemeClr val="tx1"/>
                </a:solidFill>
              </a:ln>
              <a:scene3d>
                <a:camera prst="orthographicFront">
                  <a:rot lat="0" lon="0" rev="12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83" name="Straight Connector 282"/>
              <p:cNvCxnSpPr>
                <a:stCxn id="280" idx="2"/>
                <a:endCxn id="279" idx="6"/>
              </p:cNvCxnSpPr>
              <p:nvPr/>
            </p:nvCxnSpPr>
            <p:spPr>
              <a:xfrm rot="10800000">
                <a:off x="19497767" y="11835649"/>
                <a:ext cx="1767910" cy="5974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>
                <a:stCxn id="282" idx="3"/>
                <a:endCxn id="279" idx="7"/>
              </p:cNvCxnSpPr>
              <p:nvPr/>
            </p:nvCxnSpPr>
            <p:spPr>
              <a:xfrm rot="5400000">
                <a:off x="19511480" y="11232934"/>
                <a:ext cx="454033" cy="566195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Straight Connector 284"/>
              <p:cNvCxnSpPr>
                <a:stCxn id="282" idx="5"/>
                <a:endCxn id="280" idx="1"/>
              </p:cNvCxnSpPr>
              <p:nvPr/>
            </p:nvCxnSpPr>
            <p:spPr>
              <a:xfrm rot="16200000" flipH="1">
                <a:off x="20531539" y="10979356"/>
                <a:ext cx="462996" cy="1082315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/>
              <p:cNvCxnSpPr/>
              <p:nvPr/>
            </p:nvCxnSpPr>
            <p:spPr>
              <a:xfrm>
                <a:off x="19389921" y="12471892"/>
                <a:ext cx="1968197" cy="8962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7" name="Rounded Rectangle 286"/>
              <p:cNvSpPr/>
              <p:nvPr/>
            </p:nvSpPr>
            <p:spPr>
              <a:xfrm>
                <a:off x="19551938" y="9896307"/>
                <a:ext cx="2403188" cy="925633"/>
              </a:xfrm>
              <a:prstGeom prst="roundRect">
                <a:avLst/>
              </a:prstGeom>
              <a:noFill/>
              <a:ln w="3810">
                <a:noFill/>
              </a:ln>
              <a:effectLst>
                <a:outerShdw sx="1000" sy="1000" algn="ctr" rotWithShape="0">
                  <a:schemeClr val="accent5">
                    <a:lumMod val="50000"/>
                  </a:schemeClr>
                </a:outerShdw>
              </a:effectLst>
              <a:scene3d>
                <a:camera prst="orthographicFront"/>
                <a:lightRig rig="flood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p3d prstMaterial="dkEdge"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false</a:t>
                </a:r>
              </a:p>
            </p:txBody>
          </p:sp>
        </p:grpSp>
      </p:grpSp>
      <p:sp>
        <p:nvSpPr>
          <p:cNvPr id="291" name="Freeform 290"/>
          <p:cNvSpPr/>
          <p:nvPr/>
        </p:nvSpPr>
        <p:spPr bwMode="auto">
          <a:xfrm flipH="1">
            <a:off x="5824801" y="3155317"/>
            <a:ext cx="2476130" cy="835426"/>
          </a:xfrm>
          <a:custGeom>
            <a:avLst/>
            <a:gdLst>
              <a:gd name="connsiteX0" fmla="*/ 0 w 2114550"/>
              <a:gd name="connsiteY0" fmla="*/ 1485900 h 1485900"/>
              <a:gd name="connsiteX1" fmla="*/ 828675 w 2114550"/>
              <a:gd name="connsiteY1" fmla="*/ 742950 h 1485900"/>
              <a:gd name="connsiteX2" fmla="*/ 2114550 w 2114550"/>
              <a:gd name="connsiteY2" fmla="*/ 0 h 148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14550" h="1485900">
                <a:moveTo>
                  <a:pt x="0" y="1485900"/>
                </a:moveTo>
                <a:cubicBezTo>
                  <a:pt x="238125" y="1238250"/>
                  <a:pt x="476250" y="990600"/>
                  <a:pt x="828675" y="742950"/>
                </a:cubicBezTo>
                <a:cubicBezTo>
                  <a:pt x="1181100" y="495300"/>
                  <a:pt x="1647825" y="247650"/>
                  <a:pt x="2114550" y="0"/>
                </a:cubicBezTo>
              </a:path>
            </a:pathLst>
          </a:custGeom>
          <a:ln w="139700">
            <a:gradFill>
              <a:gsLst>
                <a:gs pos="0">
                  <a:srgbClr val="BC5908"/>
                </a:gs>
                <a:gs pos="0">
                  <a:srgbClr val="FF7A00"/>
                </a:gs>
                <a:gs pos="48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5" name="Group 319"/>
          <p:cNvGrpSpPr>
            <a:grpSpLocks/>
          </p:cNvGrpSpPr>
          <p:nvPr/>
        </p:nvGrpSpPr>
        <p:grpSpPr bwMode="auto">
          <a:xfrm>
            <a:off x="4610100" y="1257300"/>
            <a:ext cx="1049338" cy="2597150"/>
            <a:chOff x="4610318" y="1256621"/>
            <a:chExt cx="1049407" cy="2597417"/>
          </a:xfrm>
        </p:grpSpPr>
        <p:sp>
          <p:nvSpPr>
            <p:cNvPr id="7" name="Rectangle 6"/>
            <p:cNvSpPr/>
            <p:nvPr/>
          </p:nvSpPr>
          <p:spPr bwMode="auto">
            <a:xfrm>
              <a:off x="4681761" y="1305839"/>
              <a:ext cx="911285" cy="247675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Freeform 15"/>
            <p:cNvSpPr/>
            <p:nvPr/>
          </p:nvSpPr>
          <p:spPr bwMode="auto">
            <a:xfrm>
              <a:off x="4692856" y="3155317"/>
              <a:ext cx="896123" cy="607583"/>
            </a:xfrm>
            <a:custGeom>
              <a:avLst/>
              <a:gdLst>
                <a:gd name="connsiteX0" fmla="*/ 57150 w 2171700"/>
                <a:gd name="connsiteY0" fmla="*/ 571500 h 1143000"/>
                <a:gd name="connsiteX1" fmla="*/ 771525 w 2171700"/>
                <a:gd name="connsiteY1" fmla="*/ 0 h 1143000"/>
                <a:gd name="connsiteX2" fmla="*/ 2171700 w 2171700"/>
                <a:gd name="connsiteY2" fmla="*/ 1143000 h 1143000"/>
                <a:gd name="connsiteX3" fmla="*/ 0 w 2171700"/>
                <a:gd name="connsiteY3" fmla="*/ 628650 h 1143000"/>
                <a:gd name="connsiteX4" fmla="*/ 114300 w 2171700"/>
                <a:gd name="connsiteY4" fmla="*/ 57150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1700" h="1143000">
                  <a:moveTo>
                    <a:pt x="57150" y="571500"/>
                  </a:moveTo>
                  <a:lnTo>
                    <a:pt x="771525" y="0"/>
                  </a:lnTo>
                  <a:lnTo>
                    <a:pt x="2171700" y="1143000"/>
                  </a:lnTo>
                  <a:lnTo>
                    <a:pt x="0" y="628650"/>
                  </a:lnTo>
                  <a:lnTo>
                    <a:pt x="114300" y="571500"/>
                  </a:lnTo>
                </a:path>
              </a:pathLst>
            </a:custGeom>
            <a:gradFill flip="none" rotWithShape="1">
              <a:gsLst>
                <a:gs pos="89000">
                  <a:srgbClr val="009242">
                    <a:alpha val="20000"/>
                  </a:srgbClr>
                </a:gs>
                <a:gs pos="0">
                  <a:srgbClr val="00B050"/>
                </a:gs>
                <a:gs pos="98000">
                  <a:srgbClr val="00602B"/>
                </a:gs>
                <a:gs pos="0">
                  <a:srgbClr val="00602B"/>
                </a:gs>
                <a:gs pos="0">
                  <a:srgbClr val="00602B"/>
                </a:gs>
                <a:gs pos="0">
                  <a:srgbClr val="00B050"/>
                </a:gs>
                <a:gs pos="3000">
                  <a:srgbClr val="00B05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Freeform 19"/>
            <p:cNvSpPr/>
            <p:nvPr/>
          </p:nvSpPr>
          <p:spPr bwMode="auto">
            <a:xfrm>
              <a:off x="5046588" y="1287000"/>
              <a:ext cx="542390" cy="2460710"/>
            </a:xfrm>
            <a:custGeom>
              <a:avLst/>
              <a:gdLst>
                <a:gd name="connsiteX0" fmla="*/ 0 w 1314450"/>
                <a:gd name="connsiteY0" fmla="*/ 3486150 h 4629150"/>
                <a:gd name="connsiteX1" fmla="*/ 685800 w 1314450"/>
                <a:gd name="connsiteY1" fmla="*/ 0 h 4629150"/>
                <a:gd name="connsiteX2" fmla="*/ 1314450 w 1314450"/>
                <a:gd name="connsiteY2" fmla="*/ 4629150 h 4629150"/>
                <a:gd name="connsiteX3" fmla="*/ 1228725 w 1314450"/>
                <a:gd name="connsiteY3" fmla="*/ 4629150 h 4629150"/>
                <a:gd name="connsiteX4" fmla="*/ 0 w 1314450"/>
                <a:gd name="connsiteY4" fmla="*/ 3543300 h 4629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4450" h="4629150">
                  <a:moveTo>
                    <a:pt x="0" y="3486150"/>
                  </a:moveTo>
                  <a:lnTo>
                    <a:pt x="685800" y="0"/>
                  </a:lnTo>
                  <a:lnTo>
                    <a:pt x="1314450" y="4629150"/>
                  </a:lnTo>
                  <a:lnTo>
                    <a:pt x="1228725" y="4629150"/>
                  </a:lnTo>
                  <a:lnTo>
                    <a:pt x="0" y="3543300"/>
                  </a:lnTo>
                </a:path>
              </a:pathLst>
            </a:custGeom>
            <a:gradFill flip="none" rotWithShape="1">
              <a:gsLst>
                <a:gs pos="0">
                  <a:srgbClr val="FBEAC7"/>
                </a:gs>
                <a:gs pos="1000">
                  <a:srgbClr val="FEE7F2">
                    <a:alpha val="65000"/>
                  </a:srgbClr>
                </a:gs>
                <a:gs pos="71000">
                  <a:srgbClr val="FF2F2F">
                    <a:alpha val="53000"/>
                  </a:srgbClr>
                </a:gs>
                <a:gs pos="0">
                  <a:srgbClr val="FBA97D">
                    <a:alpha val="50000"/>
                  </a:srgbClr>
                </a:gs>
                <a:gs pos="43000">
                  <a:srgbClr val="FBD49C"/>
                </a:gs>
                <a:gs pos="100000">
                  <a:srgbClr val="FEE7F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Freeform 21"/>
            <p:cNvSpPr/>
            <p:nvPr/>
          </p:nvSpPr>
          <p:spPr bwMode="auto">
            <a:xfrm>
              <a:off x="4630220" y="1271811"/>
              <a:ext cx="687564" cy="2187298"/>
            </a:xfrm>
            <a:custGeom>
              <a:avLst/>
              <a:gdLst>
                <a:gd name="connsiteX0" fmla="*/ 1666269 w 1666269"/>
                <a:gd name="connsiteY0" fmla="*/ 0 h 4114800"/>
                <a:gd name="connsiteX1" fmla="*/ 1009044 w 1666269"/>
                <a:gd name="connsiteY1" fmla="*/ 3514725 h 4114800"/>
                <a:gd name="connsiteX2" fmla="*/ 237519 w 1666269"/>
                <a:gd name="connsiteY2" fmla="*/ 4114800 h 4114800"/>
                <a:gd name="connsiteX3" fmla="*/ 8919 w 1666269"/>
                <a:gd name="connsiteY3" fmla="*/ 4000500 h 4114800"/>
                <a:gd name="connsiteX4" fmla="*/ 1609119 w 1666269"/>
                <a:gd name="connsiteY4" fmla="*/ 57150 h 411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6269" h="4114800">
                  <a:moveTo>
                    <a:pt x="1666269" y="0"/>
                  </a:moveTo>
                  <a:lnTo>
                    <a:pt x="1009044" y="3514725"/>
                  </a:lnTo>
                  <a:lnTo>
                    <a:pt x="237519" y="4114800"/>
                  </a:lnTo>
                  <a:cubicBezTo>
                    <a:pt x="0" y="4025731"/>
                    <a:pt x="8919" y="4110457"/>
                    <a:pt x="8919" y="4000500"/>
                  </a:cubicBezTo>
                  <a:lnTo>
                    <a:pt x="1609119" y="57150"/>
                  </a:lnTo>
                </a:path>
              </a:pathLst>
            </a:custGeom>
            <a:gradFill flip="none" rotWithShape="1">
              <a:gsLst>
                <a:gs pos="1000">
                  <a:schemeClr val="tx2">
                    <a:lumMod val="60000"/>
                    <a:lumOff val="40000"/>
                    <a:alpha val="58000"/>
                  </a:schemeClr>
                </a:gs>
                <a:gs pos="0">
                  <a:srgbClr val="0047FF">
                    <a:alpha val="39000"/>
                  </a:srgbClr>
                </a:gs>
                <a:gs pos="100000">
                  <a:srgbClr val="0000CC"/>
                </a:gs>
                <a:gs pos="91000">
                  <a:srgbClr val="0047FF"/>
                </a:gs>
                <a:gs pos="69000">
                  <a:srgbClr val="0070C0"/>
                </a:gs>
                <a:gs pos="100000">
                  <a:srgbClr val="0047FF">
                    <a:alpha val="0"/>
                  </a:srgbClr>
                </a:gs>
                <a:gs pos="100000">
                  <a:srgbClr val="0070C0">
                    <a:alpha val="0"/>
                  </a:srgbClr>
                </a:gs>
                <a:gs pos="100000">
                  <a:srgbClr val="0047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3" name="Straight Connector 22"/>
            <p:cNvCxnSpPr>
              <a:stCxn id="293" idx="4"/>
              <a:endCxn id="46" idx="7"/>
            </p:cNvCxnSpPr>
            <p:nvPr/>
          </p:nvCxnSpPr>
          <p:spPr bwMode="auto">
            <a:xfrm rot="5400000">
              <a:off x="4334838" y="2122696"/>
              <a:ext cx="1706737" cy="250841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60" idx="0"/>
              <a:endCxn id="294" idx="3"/>
            </p:cNvCxnSpPr>
            <p:nvPr/>
          </p:nvCxnSpPr>
          <p:spPr bwMode="auto">
            <a:xfrm rot="5400000" flipH="1" flipV="1">
              <a:off x="4429317" y="2844289"/>
              <a:ext cx="774780" cy="285769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 bwMode="auto">
            <a:xfrm>
              <a:off x="4692873" y="1934554"/>
              <a:ext cx="892234" cy="7938"/>
            </a:xfrm>
            <a:prstGeom prst="line">
              <a:avLst/>
            </a:prstGeom>
            <a:ln>
              <a:solidFill>
                <a:schemeClr val="tx1">
                  <a:alpha val="42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 bwMode="auto">
            <a:xfrm>
              <a:off x="4719863" y="1618608"/>
              <a:ext cx="865244" cy="4763"/>
            </a:xfrm>
            <a:prstGeom prst="line">
              <a:avLst/>
            </a:prstGeom>
            <a:ln>
              <a:solidFill>
                <a:schemeClr val="tx1">
                  <a:alpha val="42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>
              <a:off x="4718275" y="1301076"/>
              <a:ext cx="879533" cy="3175"/>
            </a:xfrm>
            <a:prstGeom prst="line">
              <a:avLst/>
            </a:prstGeom>
            <a:ln>
              <a:solidFill>
                <a:schemeClr val="tx1">
                  <a:alpha val="42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45" idx="0"/>
              <a:endCxn id="294" idx="4"/>
            </p:cNvCxnSpPr>
            <p:nvPr/>
          </p:nvCxnSpPr>
          <p:spPr bwMode="auto">
            <a:xfrm rot="5400000" flipH="1" flipV="1">
              <a:off x="4617448" y="2995907"/>
              <a:ext cx="763666" cy="12701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 bwMode="auto">
            <a:xfrm rot="5400000">
              <a:off x="4045085" y="2520402"/>
              <a:ext cx="2513270" cy="46040"/>
            </a:xfrm>
            <a:prstGeom prst="line">
              <a:avLst/>
            </a:prstGeom>
            <a:ln>
              <a:solidFill>
                <a:schemeClr val="tx1">
                  <a:alpha val="42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517" name="Group 152"/>
            <p:cNvGrpSpPr>
              <a:grpSpLocks/>
            </p:cNvGrpSpPr>
            <p:nvPr/>
          </p:nvGrpSpPr>
          <p:grpSpPr bwMode="auto">
            <a:xfrm>
              <a:off x="4660900" y="1295400"/>
              <a:ext cx="928688" cy="2535238"/>
              <a:chOff x="3446099" y="3218143"/>
              <a:chExt cx="998635" cy="2714073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 rot="5400000">
                <a:off x="2467245" y="4558337"/>
                <a:ext cx="2688857" cy="51215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5400000">
                <a:off x="2121545" y="4550711"/>
                <a:ext cx="2690556" cy="40972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rot="5400000">
                <a:off x="3081032" y="4567768"/>
                <a:ext cx="2714352" cy="13657"/>
              </a:xfrm>
              <a:prstGeom prst="line">
                <a:avLst/>
              </a:prstGeom>
              <a:ln>
                <a:solidFill>
                  <a:schemeClr val="tx1">
                    <a:alpha val="42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" name="Straight Connector 38"/>
            <p:cNvCxnSpPr>
              <a:endCxn id="61" idx="2"/>
            </p:cNvCxnSpPr>
            <p:nvPr/>
          </p:nvCxnSpPr>
          <p:spPr bwMode="auto">
            <a:xfrm>
              <a:off x="4645245" y="3779418"/>
              <a:ext cx="887471" cy="4762"/>
            </a:xfrm>
            <a:prstGeom prst="line">
              <a:avLst/>
            </a:prstGeom>
            <a:ln>
              <a:solidFill>
                <a:schemeClr val="tx1">
                  <a:alpha val="42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 bwMode="auto">
            <a:xfrm>
              <a:off x="4684936" y="3450772"/>
              <a:ext cx="900171" cy="9526"/>
            </a:xfrm>
            <a:prstGeom prst="line">
              <a:avLst/>
            </a:prstGeom>
            <a:ln>
              <a:solidFill>
                <a:schemeClr val="tx1">
                  <a:alpha val="42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 bwMode="auto">
            <a:xfrm flipV="1">
              <a:off x="4683348" y="3141178"/>
              <a:ext cx="901759" cy="4762"/>
            </a:xfrm>
            <a:prstGeom prst="line">
              <a:avLst/>
            </a:prstGeom>
            <a:ln>
              <a:solidFill>
                <a:schemeClr val="tx1">
                  <a:alpha val="42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 bwMode="auto">
            <a:xfrm>
              <a:off x="4696049" y="2844284"/>
              <a:ext cx="889058" cy="3175"/>
            </a:xfrm>
            <a:prstGeom prst="line">
              <a:avLst/>
            </a:prstGeom>
            <a:ln>
              <a:solidFill>
                <a:schemeClr val="tx1">
                  <a:alpha val="42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 bwMode="auto">
            <a:xfrm>
              <a:off x="4692873" y="2539453"/>
              <a:ext cx="892234" cy="3175"/>
            </a:xfrm>
            <a:prstGeom prst="line">
              <a:avLst/>
            </a:prstGeom>
            <a:ln>
              <a:solidFill>
                <a:schemeClr val="tx1">
                  <a:alpha val="42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 bwMode="auto">
            <a:xfrm>
              <a:off x="4696049" y="2239385"/>
              <a:ext cx="889058" cy="9526"/>
            </a:xfrm>
            <a:prstGeom prst="line">
              <a:avLst/>
            </a:prstGeom>
            <a:ln>
              <a:solidFill>
                <a:schemeClr val="tx1">
                  <a:alpha val="42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44"/>
            <p:cNvSpPr/>
            <p:nvPr/>
          </p:nvSpPr>
          <p:spPr bwMode="auto">
            <a:xfrm>
              <a:off x="4928947" y="3384264"/>
              <a:ext cx="126738" cy="138901"/>
            </a:xfrm>
            <a:prstGeom prst="ellipse">
              <a:avLst/>
            </a:prstGeom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solidFill>
                <a:schemeClr val="tx1"/>
              </a:solidFill>
            </a:ln>
            <a:scene3d>
              <a:camera prst="orthographicFront">
                <a:rot lat="0" lon="0" rev="12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Oval 45"/>
            <p:cNvSpPr/>
            <p:nvPr/>
          </p:nvSpPr>
          <p:spPr bwMode="auto">
            <a:xfrm>
              <a:off x="4954724" y="3081880"/>
              <a:ext cx="126738" cy="138901"/>
            </a:xfrm>
            <a:prstGeom prst="ellipse">
              <a:avLst/>
            </a:prstGeom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solidFill>
                <a:schemeClr val="tx1"/>
              </a:solidFill>
            </a:ln>
            <a:scene3d>
              <a:camera prst="orthographicFront">
                <a:rot lat="0" lon="0" rev="12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Oval 46"/>
            <p:cNvSpPr/>
            <p:nvPr/>
          </p:nvSpPr>
          <p:spPr bwMode="auto">
            <a:xfrm>
              <a:off x="4929194" y="2786329"/>
              <a:ext cx="126738" cy="138901"/>
            </a:xfrm>
            <a:prstGeom prst="ellipse">
              <a:avLst/>
            </a:prstGeom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solidFill>
                <a:schemeClr val="tx1"/>
              </a:solidFill>
            </a:ln>
            <a:scene3d>
              <a:camera prst="orthographicFront">
                <a:rot lat="0" lon="0" rev="12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Oval 47"/>
            <p:cNvSpPr/>
            <p:nvPr/>
          </p:nvSpPr>
          <p:spPr bwMode="auto">
            <a:xfrm>
              <a:off x="5249491" y="3075297"/>
              <a:ext cx="126738" cy="138901"/>
            </a:xfrm>
            <a:prstGeom prst="ellipse">
              <a:avLst/>
            </a:prstGeom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solidFill>
                <a:schemeClr val="tx1"/>
              </a:solidFill>
            </a:ln>
            <a:scene3d>
              <a:camera prst="orthographicFront">
                <a:rot lat="0" lon="0" rev="12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9" name="Straight Connector 48"/>
            <p:cNvCxnSpPr>
              <a:stCxn id="60" idx="1"/>
              <a:endCxn id="293" idx="3"/>
            </p:cNvCxnSpPr>
            <p:nvPr/>
          </p:nvCxnSpPr>
          <p:spPr bwMode="auto">
            <a:xfrm rot="5400000" flipH="1" flipV="1">
              <a:off x="3937930" y="2065547"/>
              <a:ext cx="2021096" cy="638217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61" idx="0"/>
              <a:endCxn id="293" idx="5"/>
            </p:cNvCxnSpPr>
            <p:nvPr/>
          </p:nvCxnSpPr>
          <p:spPr bwMode="auto">
            <a:xfrm rot="16200000" flipV="1">
              <a:off x="4307043" y="2425146"/>
              <a:ext cx="2340216" cy="238141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61" idx="1"/>
              <a:endCxn id="60" idx="5"/>
            </p:cNvCxnSpPr>
            <p:nvPr/>
          </p:nvCxnSpPr>
          <p:spPr bwMode="auto">
            <a:xfrm rot="16200000" flipV="1">
              <a:off x="5014359" y="3197555"/>
              <a:ext cx="241325" cy="833493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46" idx="3"/>
              <a:endCxn id="60" idx="6"/>
            </p:cNvCxnSpPr>
            <p:nvPr/>
          </p:nvCxnSpPr>
          <p:spPr bwMode="auto">
            <a:xfrm rot="5400000">
              <a:off x="4733353" y="3203895"/>
              <a:ext cx="244500" cy="236554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46" idx="5"/>
              <a:endCxn id="61" idx="1"/>
            </p:cNvCxnSpPr>
            <p:nvPr/>
          </p:nvCxnSpPr>
          <p:spPr bwMode="auto">
            <a:xfrm rot="16200000" flipH="1">
              <a:off x="5039755" y="3222951"/>
              <a:ext cx="535043" cy="488982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60" idx="7"/>
              <a:endCxn id="47" idx="3"/>
            </p:cNvCxnSpPr>
            <p:nvPr/>
          </p:nvCxnSpPr>
          <p:spPr bwMode="auto">
            <a:xfrm rot="5400000" flipH="1" flipV="1">
              <a:off x="4588082" y="3034808"/>
              <a:ext cx="490588" cy="230203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60" idx="6"/>
              <a:endCxn id="45" idx="2"/>
            </p:cNvCxnSpPr>
            <p:nvPr/>
          </p:nvCxnSpPr>
          <p:spPr bwMode="auto">
            <a:xfrm>
              <a:off x="4737326" y="3444421"/>
              <a:ext cx="192101" cy="9526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45" idx="5"/>
              <a:endCxn id="61" idx="1"/>
            </p:cNvCxnSpPr>
            <p:nvPr/>
          </p:nvCxnSpPr>
          <p:spPr bwMode="auto">
            <a:xfrm rot="16200000" flipH="1">
              <a:off x="5178676" y="3361873"/>
              <a:ext cx="231799" cy="514384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293" idx="4"/>
              <a:endCxn id="48" idx="0"/>
            </p:cNvCxnSpPr>
            <p:nvPr/>
          </p:nvCxnSpPr>
          <p:spPr bwMode="auto">
            <a:xfrm rot="16200000" flipH="1">
              <a:off x="4473753" y="2234623"/>
              <a:ext cx="1679748" cy="0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48" idx="5"/>
              <a:endCxn id="61" idx="0"/>
            </p:cNvCxnSpPr>
            <p:nvPr/>
          </p:nvCxnSpPr>
          <p:spPr bwMode="auto">
            <a:xfrm rot="16200000" flipH="1">
              <a:off x="5216774" y="3334876"/>
              <a:ext cx="520754" cy="238141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46" idx="6"/>
              <a:endCxn id="48" idx="2"/>
            </p:cNvCxnSpPr>
            <p:nvPr/>
          </p:nvCxnSpPr>
          <p:spPr bwMode="auto">
            <a:xfrm flipV="1">
              <a:off x="5081837" y="3144353"/>
              <a:ext cx="168286" cy="6351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Oval 59"/>
            <p:cNvSpPr/>
            <p:nvPr/>
          </p:nvSpPr>
          <p:spPr bwMode="auto">
            <a:xfrm>
              <a:off x="4610318" y="3375505"/>
              <a:ext cx="126738" cy="138901"/>
            </a:xfrm>
            <a:prstGeom prst="ellipse">
              <a:avLst/>
            </a:prstGeom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solidFill>
                <a:schemeClr val="tx1"/>
              </a:solidFill>
            </a:ln>
            <a:scene3d>
              <a:camera prst="orthographicFront">
                <a:rot lat="0" lon="0" rev="12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Oval 60"/>
            <p:cNvSpPr/>
            <p:nvPr/>
          </p:nvSpPr>
          <p:spPr bwMode="auto">
            <a:xfrm>
              <a:off x="5532987" y="3715137"/>
              <a:ext cx="126738" cy="138901"/>
            </a:xfrm>
            <a:prstGeom prst="ellipse">
              <a:avLst/>
            </a:prstGeom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solidFill>
                <a:schemeClr val="tx1"/>
              </a:solidFill>
            </a:ln>
            <a:scene3d>
              <a:camera prst="orthographicFront">
                <a:rot lat="0" lon="0" rev="12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2" name="Straight Connector 291"/>
            <p:cNvCxnSpPr>
              <a:stCxn id="294" idx="0"/>
              <a:endCxn id="293" idx="4"/>
            </p:cNvCxnSpPr>
            <p:nvPr/>
          </p:nvCxnSpPr>
          <p:spPr bwMode="auto">
            <a:xfrm rot="5400000" flipH="1" flipV="1">
              <a:off x="4615855" y="1784525"/>
              <a:ext cx="1087549" cy="307995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3" name="Oval 292"/>
            <p:cNvSpPr/>
            <p:nvPr/>
          </p:nvSpPr>
          <p:spPr bwMode="auto">
            <a:xfrm>
              <a:off x="5249242" y="1256621"/>
              <a:ext cx="126738" cy="138901"/>
            </a:xfrm>
            <a:prstGeom prst="ellipse">
              <a:avLst/>
            </a:prstGeom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solidFill>
                <a:schemeClr val="tx1"/>
              </a:solidFill>
            </a:ln>
            <a:scene3d>
              <a:camera prst="orthographicFront">
                <a:rot lat="0" lon="0" rev="12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4" name="Oval 293"/>
            <p:cNvSpPr/>
            <p:nvPr/>
          </p:nvSpPr>
          <p:spPr bwMode="auto">
            <a:xfrm>
              <a:off x="4941372" y="2482535"/>
              <a:ext cx="126738" cy="138901"/>
            </a:xfrm>
            <a:prstGeom prst="ellipse">
              <a:avLst/>
            </a:prstGeom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solidFill>
                <a:schemeClr val="tx1"/>
              </a:solidFill>
            </a:ln>
            <a:scene3d>
              <a:camera prst="orthographicFront">
                <a:rot lat="0" lon="0" rev="12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96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58981"/>
          </a:xfr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Minimum-Area Grid Drawings of Plane 3-Trees</a:t>
            </a:r>
            <a:endParaRPr lang="en-US" sz="3200" dirty="0">
              <a:solidFill>
                <a:schemeClr val="tx1"/>
              </a:solidFill>
              <a:effectLst>
                <a:outerShdw blurRad="25400" dist="12700" dir="2760000" algn="ctr" rotWithShape="0">
                  <a:schemeClr val="tx1">
                    <a:alpha val="43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461" name="Group 4"/>
          <p:cNvGrpSpPr>
            <a:grpSpLocks/>
          </p:cNvGrpSpPr>
          <p:nvPr/>
        </p:nvGrpSpPr>
        <p:grpSpPr bwMode="auto">
          <a:xfrm>
            <a:off x="-304800" y="6575425"/>
            <a:ext cx="9683750" cy="330200"/>
            <a:chOff x="-304797" y="6575348"/>
            <a:chExt cx="9684322" cy="329768"/>
          </a:xfrm>
        </p:grpSpPr>
        <p:sp>
          <p:nvSpPr>
            <p:cNvPr id="298" name="Rectangle 297"/>
            <p:cNvSpPr/>
            <p:nvPr/>
          </p:nvSpPr>
          <p:spPr>
            <a:xfrm>
              <a:off x="0" y="6608618"/>
              <a:ext cx="9144000" cy="24938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9" name="Rounded Rectangle 298"/>
            <p:cNvSpPr/>
            <p:nvPr/>
          </p:nvSpPr>
          <p:spPr>
            <a:xfrm>
              <a:off x="-304797" y="6589617"/>
              <a:ext cx="1882886" cy="31549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CCCG 2010</a:t>
              </a:r>
            </a:p>
          </p:txBody>
        </p:sp>
        <p:sp>
          <p:nvSpPr>
            <p:cNvPr id="300" name="Rounded Rectangle 299"/>
            <p:cNvSpPr/>
            <p:nvPr/>
          </p:nvSpPr>
          <p:spPr>
            <a:xfrm>
              <a:off x="7272789" y="6575348"/>
              <a:ext cx="2106736" cy="3155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August 11, 2010</a:t>
              </a:r>
            </a:p>
          </p:txBody>
        </p:sp>
      </p:grpSp>
      <p:sp>
        <p:nvSpPr>
          <p:cNvPr id="321" name="Rectangle 320"/>
          <p:cNvSpPr/>
          <p:nvPr/>
        </p:nvSpPr>
        <p:spPr>
          <a:xfrm>
            <a:off x="6756400" y="2757488"/>
            <a:ext cx="817563" cy="544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...</a:t>
            </a:r>
          </a:p>
        </p:txBody>
      </p:sp>
      <p:sp>
        <p:nvSpPr>
          <p:cNvPr id="322" name="Rectangle 321"/>
          <p:cNvSpPr/>
          <p:nvPr/>
        </p:nvSpPr>
        <p:spPr>
          <a:xfrm>
            <a:off x="3316288" y="2962275"/>
            <a:ext cx="436562" cy="381000"/>
          </a:xfrm>
          <a:prstGeom prst="rect">
            <a:avLst/>
          </a:prstGeom>
          <a:noFill/>
          <a:ln w="3175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8" name="Group 322"/>
          <p:cNvGrpSpPr>
            <a:grpSpLocks/>
          </p:cNvGrpSpPr>
          <p:nvPr/>
        </p:nvGrpSpPr>
        <p:grpSpPr bwMode="auto">
          <a:xfrm>
            <a:off x="4067175" y="2974975"/>
            <a:ext cx="873125" cy="382588"/>
            <a:chOff x="1774209" y="5213443"/>
            <a:chExt cx="873456" cy="382137"/>
          </a:xfrm>
        </p:grpSpPr>
        <p:sp>
          <p:nvSpPr>
            <p:cNvPr id="324" name="Rectangle 323"/>
            <p:cNvSpPr/>
            <p:nvPr/>
          </p:nvSpPr>
          <p:spPr>
            <a:xfrm>
              <a:off x="1774209" y="5213443"/>
              <a:ext cx="436729" cy="382137"/>
            </a:xfrm>
            <a:prstGeom prst="rect">
              <a:avLst/>
            </a:prstGeom>
            <a:noFill/>
            <a:ln w="3175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5" name="Rectangle 324"/>
            <p:cNvSpPr/>
            <p:nvPr/>
          </p:nvSpPr>
          <p:spPr>
            <a:xfrm>
              <a:off x="2210938" y="5213443"/>
              <a:ext cx="436727" cy="382137"/>
            </a:xfrm>
            <a:prstGeom prst="rect">
              <a:avLst/>
            </a:prstGeom>
            <a:noFill/>
            <a:ln w="3175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09" name="Group 325"/>
          <p:cNvGrpSpPr>
            <a:grpSpLocks/>
          </p:cNvGrpSpPr>
          <p:nvPr/>
        </p:nvGrpSpPr>
        <p:grpSpPr bwMode="auto">
          <a:xfrm>
            <a:off x="5335588" y="2962275"/>
            <a:ext cx="1311275" cy="381000"/>
            <a:chOff x="3043450" y="5199795"/>
            <a:chExt cx="1310185" cy="382137"/>
          </a:xfrm>
        </p:grpSpPr>
        <p:grpSp>
          <p:nvGrpSpPr>
            <p:cNvPr id="18491" name="Group 20"/>
            <p:cNvGrpSpPr>
              <a:grpSpLocks/>
            </p:cNvGrpSpPr>
            <p:nvPr/>
          </p:nvGrpSpPr>
          <p:grpSpPr bwMode="auto">
            <a:xfrm>
              <a:off x="3043450" y="5199795"/>
              <a:ext cx="873456" cy="382137"/>
              <a:chOff x="1774209" y="5213443"/>
              <a:chExt cx="873456" cy="382137"/>
            </a:xfrm>
          </p:grpSpPr>
          <p:sp>
            <p:nvSpPr>
              <p:cNvPr id="329" name="Rectangle 328"/>
              <p:cNvSpPr/>
              <p:nvPr/>
            </p:nvSpPr>
            <p:spPr>
              <a:xfrm>
                <a:off x="1774209" y="5213443"/>
                <a:ext cx="437786" cy="382137"/>
              </a:xfrm>
              <a:prstGeom prst="rect">
                <a:avLst/>
              </a:prstGeom>
              <a:noFill/>
              <a:ln w="31750" cmpd="sng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0" name="Rectangle 329"/>
              <p:cNvSpPr/>
              <p:nvPr/>
            </p:nvSpPr>
            <p:spPr>
              <a:xfrm>
                <a:off x="2211995" y="5213443"/>
                <a:ext cx="436199" cy="382137"/>
              </a:xfrm>
              <a:prstGeom prst="rect">
                <a:avLst/>
              </a:prstGeom>
              <a:noFill/>
              <a:ln w="31750" cmpd="sng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28" name="Rectangle 327"/>
            <p:cNvSpPr/>
            <p:nvPr/>
          </p:nvSpPr>
          <p:spPr>
            <a:xfrm>
              <a:off x="3917435" y="5199795"/>
              <a:ext cx="436200" cy="382137"/>
            </a:xfrm>
            <a:prstGeom prst="rect">
              <a:avLst/>
            </a:prstGeom>
            <a:noFill/>
            <a:ln w="3175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31" name="Rectangle 330"/>
          <p:cNvSpPr/>
          <p:nvPr/>
        </p:nvSpPr>
        <p:spPr>
          <a:xfrm>
            <a:off x="6772275" y="1844675"/>
            <a:ext cx="817563" cy="546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...</a:t>
            </a:r>
          </a:p>
        </p:txBody>
      </p:sp>
      <p:grpSp>
        <p:nvGrpSpPr>
          <p:cNvPr id="311" name="Group 331"/>
          <p:cNvGrpSpPr>
            <a:grpSpLocks/>
          </p:cNvGrpSpPr>
          <p:nvPr/>
        </p:nvGrpSpPr>
        <p:grpSpPr bwMode="auto">
          <a:xfrm>
            <a:off x="3332163" y="1995488"/>
            <a:ext cx="436562" cy="763587"/>
            <a:chOff x="1039502" y="4233065"/>
            <a:chExt cx="436728" cy="764275"/>
          </a:xfrm>
        </p:grpSpPr>
        <p:sp>
          <p:nvSpPr>
            <p:cNvPr id="333" name="Rectangle 332"/>
            <p:cNvSpPr/>
            <p:nvPr/>
          </p:nvSpPr>
          <p:spPr>
            <a:xfrm>
              <a:off x="1039502" y="4615997"/>
              <a:ext cx="436728" cy="381343"/>
            </a:xfrm>
            <a:prstGeom prst="rect">
              <a:avLst/>
            </a:prstGeom>
            <a:noFill/>
            <a:ln w="3175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4" name="Rectangle 333"/>
            <p:cNvSpPr/>
            <p:nvPr/>
          </p:nvSpPr>
          <p:spPr>
            <a:xfrm>
              <a:off x="1039502" y="4233065"/>
              <a:ext cx="436728" cy="381343"/>
            </a:xfrm>
            <a:prstGeom prst="rect">
              <a:avLst/>
            </a:prstGeom>
            <a:noFill/>
            <a:ln w="3175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12" name="Group 334"/>
          <p:cNvGrpSpPr>
            <a:grpSpLocks/>
          </p:cNvGrpSpPr>
          <p:nvPr/>
        </p:nvGrpSpPr>
        <p:grpSpPr bwMode="auto">
          <a:xfrm>
            <a:off x="4083050" y="2008188"/>
            <a:ext cx="873125" cy="765175"/>
            <a:chOff x="1790129" y="4246713"/>
            <a:chExt cx="873456" cy="764275"/>
          </a:xfrm>
        </p:grpSpPr>
        <p:grpSp>
          <p:nvGrpSpPr>
            <p:cNvPr id="18483" name="Group 19"/>
            <p:cNvGrpSpPr>
              <a:grpSpLocks/>
            </p:cNvGrpSpPr>
            <p:nvPr/>
          </p:nvGrpSpPr>
          <p:grpSpPr bwMode="auto">
            <a:xfrm>
              <a:off x="1790129" y="4628851"/>
              <a:ext cx="873456" cy="382137"/>
              <a:chOff x="1774209" y="5213443"/>
              <a:chExt cx="873456" cy="382137"/>
            </a:xfrm>
          </p:grpSpPr>
          <p:sp>
            <p:nvSpPr>
              <p:cNvPr id="340" name="Rectangle 339"/>
              <p:cNvSpPr/>
              <p:nvPr/>
            </p:nvSpPr>
            <p:spPr>
              <a:xfrm>
                <a:off x="1774209" y="5213442"/>
                <a:ext cx="436729" cy="382138"/>
              </a:xfrm>
              <a:prstGeom prst="rect">
                <a:avLst/>
              </a:prstGeom>
              <a:noFill/>
              <a:ln w="31750" cmpd="sng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1" name="Rectangle 340"/>
              <p:cNvSpPr/>
              <p:nvPr/>
            </p:nvSpPr>
            <p:spPr>
              <a:xfrm>
                <a:off x="2210938" y="5213442"/>
                <a:ext cx="436727" cy="382138"/>
              </a:xfrm>
              <a:prstGeom prst="rect">
                <a:avLst/>
              </a:prstGeom>
              <a:noFill/>
              <a:ln w="31750" cmpd="sng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8484" name="Group 19"/>
            <p:cNvGrpSpPr>
              <a:grpSpLocks/>
            </p:cNvGrpSpPr>
            <p:nvPr/>
          </p:nvGrpSpPr>
          <p:grpSpPr bwMode="auto">
            <a:xfrm>
              <a:off x="1790129" y="4246713"/>
              <a:ext cx="873456" cy="382137"/>
              <a:chOff x="1774209" y="5213443"/>
              <a:chExt cx="873456" cy="382137"/>
            </a:xfrm>
          </p:grpSpPr>
          <p:sp>
            <p:nvSpPr>
              <p:cNvPr id="338" name="Rectangle 337"/>
              <p:cNvSpPr/>
              <p:nvPr/>
            </p:nvSpPr>
            <p:spPr>
              <a:xfrm>
                <a:off x="1774209" y="5213443"/>
                <a:ext cx="436729" cy="382137"/>
              </a:xfrm>
              <a:prstGeom prst="rect">
                <a:avLst/>
              </a:prstGeom>
              <a:noFill/>
              <a:ln w="31750" cmpd="sng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9" name="Rectangle 338"/>
              <p:cNvSpPr/>
              <p:nvPr/>
            </p:nvSpPr>
            <p:spPr>
              <a:xfrm>
                <a:off x="2210938" y="5213443"/>
                <a:ext cx="436727" cy="382137"/>
              </a:xfrm>
              <a:prstGeom prst="rect">
                <a:avLst/>
              </a:prstGeom>
              <a:noFill/>
              <a:ln w="31750" cmpd="sng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315" name="Group 341"/>
          <p:cNvGrpSpPr>
            <a:grpSpLocks/>
          </p:cNvGrpSpPr>
          <p:nvPr/>
        </p:nvGrpSpPr>
        <p:grpSpPr bwMode="auto">
          <a:xfrm>
            <a:off x="5351463" y="1995488"/>
            <a:ext cx="1311275" cy="763587"/>
            <a:chOff x="3059370" y="4233065"/>
            <a:chExt cx="1310185" cy="764275"/>
          </a:xfrm>
        </p:grpSpPr>
        <p:grpSp>
          <p:nvGrpSpPr>
            <p:cNvPr id="18475" name="Group 20"/>
            <p:cNvGrpSpPr>
              <a:grpSpLocks/>
            </p:cNvGrpSpPr>
            <p:nvPr/>
          </p:nvGrpSpPr>
          <p:grpSpPr bwMode="auto">
            <a:xfrm>
              <a:off x="3059370" y="4615203"/>
              <a:ext cx="873456" cy="382137"/>
              <a:chOff x="1774209" y="5213443"/>
              <a:chExt cx="873456" cy="382137"/>
            </a:xfrm>
          </p:grpSpPr>
          <p:sp>
            <p:nvSpPr>
              <p:cNvPr id="349" name="Rectangle 348"/>
              <p:cNvSpPr/>
              <p:nvPr/>
            </p:nvSpPr>
            <p:spPr>
              <a:xfrm>
                <a:off x="1774209" y="5214237"/>
                <a:ext cx="437786" cy="381343"/>
              </a:xfrm>
              <a:prstGeom prst="rect">
                <a:avLst/>
              </a:prstGeom>
              <a:noFill/>
              <a:ln w="31750" cmpd="sng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0" name="Rectangle 349"/>
              <p:cNvSpPr/>
              <p:nvPr/>
            </p:nvSpPr>
            <p:spPr>
              <a:xfrm>
                <a:off x="2211995" y="5214237"/>
                <a:ext cx="436199" cy="381343"/>
              </a:xfrm>
              <a:prstGeom prst="rect">
                <a:avLst/>
              </a:prstGeom>
              <a:noFill/>
              <a:ln w="31750" cmpd="sng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44" name="Rectangle 343"/>
            <p:cNvSpPr/>
            <p:nvPr/>
          </p:nvSpPr>
          <p:spPr>
            <a:xfrm>
              <a:off x="3933355" y="4615997"/>
              <a:ext cx="436200" cy="381343"/>
            </a:xfrm>
            <a:prstGeom prst="rect">
              <a:avLst/>
            </a:prstGeom>
            <a:noFill/>
            <a:ln w="3175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8477" name="Group 20"/>
            <p:cNvGrpSpPr>
              <a:grpSpLocks/>
            </p:cNvGrpSpPr>
            <p:nvPr/>
          </p:nvGrpSpPr>
          <p:grpSpPr bwMode="auto">
            <a:xfrm>
              <a:off x="3059370" y="4233065"/>
              <a:ext cx="873456" cy="382137"/>
              <a:chOff x="1774209" y="5213443"/>
              <a:chExt cx="873456" cy="382137"/>
            </a:xfrm>
          </p:grpSpPr>
          <p:sp>
            <p:nvSpPr>
              <p:cNvPr id="347" name="Rectangle 346"/>
              <p:cNvSpPr/>
              <p:nvPr/>
            </p:nvSpPr>
            <p:spPr>
              <a:xfrm>
                <a:off x="1774209" y="5213443"/>
                <a:ext cx="437786" cy="381343"/>
              </a:xfrm>
              <a:prstGeom prst="rect">
                <a:avLst/>
              </a:prstGeom>
              <a:noFill/>
              <a:ln w="31750" cmpd="sng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8" name="Rectangle 347"/>
              <p:cNvSpPr/>
              <p:nvPr/>
            </p:nvSpPr>
            <p:spPr>
              <a:xfrm>
                <a:off x="2211995" y="5213443"/>
                <a:ext cx="436199" cy="381343"/>
              </a:xfrm>
              <a:prstGeom prst="rect">
                <a:avLst/>
              </a:prstGeom>
              <a:noFill/>
              <a:ln w="31750" cmpd="sng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46" name="Rectangle 345"/>
            <p:cNvSpPr/>
            <p:nvPr/>
          </p:nvSpPr>
          <p:spPr>
            <a:xfrm>
              <a:off x="3933355" y="4233065"/>
              <a:ext cx="436200" cy="381343"/>
            </a:xfrm>
            <a:prstGeom prst="rect">
              <a:avLst/>
            </a:prstGeom>
            <a:noFill/>
            <a:ln w="3175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18" name="Group 350"/>
          <p:cNvGrpSpPr>
            <a:grpSpLocks/>
          </p:cNvGrpSpPr>
          <p:nvPr/>
        </p:nvGrpSpPr>
        <p:grpSpPr bwMode="auto">
          <a:xfrm>
            <a:off x="3059113" y="1093788"/>
            <a:ext cx="2989262" cy="860425"/>
            <a:chOff x="766540" y="3332310"/>
            <a:chExt cx="2988859" cy="859811"/>
          </a:xfrm>
        </p:grpSpPr>
        <p:sp>
          <p:nvSpPr>
            <p:cNvPr id="352" name="Rectangle 351"/>
            <p:cNvSpPr/>
            <p:nvPr/>
          </p:nvSpPr>
          <p:spPr>
            <a:xfrm rot="16200000">
              <a:off x="630270" y="3468580"/>
              <a:ext cx="818565" cy="5460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5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...</a:t>
              </a:r>
            </a:p>
          </p:txBody>
        </p:sp>
        <p:sp>
          <p:nvSpPr>
            <p:cNvPr id="353" name="Rectangle 352"/>
            <p:cNvSpPr/>
            <p:nvPr/>
          </p:nvSpPr>
          <p:spPr>
            <a:xfrm rot="16200000">
              <a:off x="1598515" y="3495547"/>
              <a:ext cx="818565" cy="5460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5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...</a:t>
              </a:r>
            </a:p>
          </p:txBody>
        </p:sp>
        <p:sp>
          <p:nvSpPr>
            <p:cNvPr id="354" name="Rectangle 353"/>
            <p:cNvSpPr/>
            <p:nvPr/>
          </p:nvSpPr>
          <p:spPr>
            <a:xfrm rot="16200000">
              <a:off x="3073103" y="3509825"/>
              <a:ext cx="818565" cy="5460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5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...</a:t>
              </a:r>
            </a:p>
          </p:txBody>
        </p:sp>
      </p:grpSp>
      <p:sp>
        <p:nvSpPr>
          <p:cNvPr id="345" name="Rectangle 344"/>
          <p:cNvSpPr/>
          <p:nvPr/>
        </p:nvSpPr>
        <p:spPr>
          <a:xfrm>
            <a:off x="3711575" y="6605588"/>
            <a:ext cx="1597025" cy="2524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 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" grpId="0"/>
      <p:bldP spid="321" grpId="1"/>
      <p:bldP spid="322" grpId="0" animBg="1"/>
      <p:bldP spid="322" grpId="1" animBg="1"/>
      <p:bldP spid="331" grpId="0"/>
      <p:bldP spid="331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58981"/>
          </a:xfrm>
          <a:solidFill>
            <a:schemeClr val="bg1">
              <a:lumMod val="75000"/>
            </a:schemeClr>
          </a:solidFill>
          <a:ln w="9525">
            <a:noFill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Book Antiqua" pitchFamily="18" charset="0"/>
                <a:cs typeface="Times New Roman" pitchFamily="18" charset="0"/>
              </a:rPr>
              <a:t>Lower Bound on Area</a:t>
            </a:r>
          </a:p>
        </p:txBody>
      </p:sp>
      <p:grpSp>
        <p:nvGrpSpPr>
          <p:cNvPr id="19459" name="Group 122"/>
          <p:cNvGrpSpPr>
            <a:grpSpLocks/>
          </p:cNvGrpSpPr>
          <p:nvPr/>
        </p:nvGrpSpPr>
        <p:grpSpPr bwMode="auto">
          <a:xfrm>
            <a:off x="571500" y="860425"/>
            <a:ext cx="2924175" cy="2908300"/>
            <a:chOff x="5416550" y="860425"/>
            <a:chExt cx="2924175" cy="2908300"/>
          </a:xfrm>
        </p:grpSpPr>
        <p:sp>
          <p:nvSpPr>
            <p:cNvPr id="176" name="Freeform 175"/>
            <p:cNvSpPr/>
            <p:nvPr/>
          </p:nvSpPr>
          <p:spPr>
            <a:xfrm>
              <a:off x="5472546" y="900545"/>
              <a:ext cx="2812473" cy="2812472"/>
            </a:xfrm>
            <a:custGeom>
              <a:avLst/>
              <a:gdLst>
                <a:gd name="connsiteX0" fmla="*/ 0 w 2812473"/>
                <a:gd name="connsiteY0" fmla="*/ 2798618 h 2812472"/>
                <a:gd name="connsiteX1" fmla="*/ 1330036 w 2812473"/>
                <a:gd name="connsiteY1" fmla="*/ 27709 h 2812472"/>
                <a:gd name="connsiteX2" fmla="*/ 1413164 w 2812473"/>
                <a:gd name="connsiteY2" fmla="*/ 0 h 2812472"/>
                <a:gd name="connsiteX3" fmla="*/ 1427018 w 2812473"/>
                <a:gd name="connsiteY3" fmla="*/ 69272 h 2812472"/>
                <a:gd name="connsiteX4" fmla="*/ 2812473 w 2812473"/>
                <a:gd name="connsiteY4" fmla="*/ 2729345 h 2812472"/>
                <a:gd name="connsiteX5" fmla="*/ 2770909 w 2812473"/>
                <a:gd name="connsiteY5" fmla="*/ 2812472 h 2812472"/>
                <a:gd name="connsiteX6" fmla="*/ 0 w 2812473"/>
                <a:gd name="connsiteY6" fmla="*/ 2798618 h 2812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2812472">
                  <a:moveTo>
                    <a:pt x="0" y="2798618"/>
                  </a:moveTo>
                  <a:lnTo>
                    <a:pt x="1330036" y="27709"/>
                  </a:lnTo>
                  <a:lnTo>
                    <a:pt x="1413164" y="0"/>
                  </a:lnTo>
                  <a:lnTo>
                    <a:pt x="1427018" y="69272"/>
                  </a:lnTo>
                  <a:lnTo>
                    <a:pt x="2812473" y="2729345"/>
                  </a:lnTo>
                  <a:cubicBezTo>
                    <a:pt x="2782338" y="2804682"/>
                    <a:pt x="2802350" y="2781033"/>
                    <a:pt x="2770909" y="2812472"/>
                  </a:cubicBezTo>
                  <a:lnTo>
                    <a:pt x="0" y="279861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7030A0"/>
                </a:gs>
                <a:gs pos="0">
                  <a:schemeClr val="accent4">
                    <a:lumMod val="40000"/>
                    <a:lumOff val="60000"/>
                  </a:schemeClr>
                </a:gs>
                <a:gs pos="0">
                  <a:schemeClr val="accent4">
                    <a:lumMod val="20000"/>
                    <a:lumOff val="80000"/>
                  </a:schemeClr>
                </a:gs>
                <a:gs pos="0">
                  <a:schemeClr val="accent4">
                    <a:lumMod val="40000"/>
                    <a:lumOff val="60000"/>
                  </a:schemeClr>
                </a:gs>
                <a:gs pos="82000">
                  <a:schemeClr val="accent4"/>
                </a:gs>
                <a:gs pos="0">
                  <a:schemeClr val="accent4">
                    <a:lumMod val="40000"/>
                    <a:lumOff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6775450" y="860425"/>
              <a:ext cx="166688" cy="15081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25" name="Straight Connector 24"/>
            <p:cNvCxnSpPr>
              <a:stCxn id="80" idx="3"/>
              <a:endCxn id="63" idx="7"/>
            </p:cNvCxnSpPr>
            <p:nvPr/>
          </p:nvCxnSpPr>
          <p:spPr bwMode="auto">
            <a:xfrm rot="5400000">
              <a:off x="5637212" y="3335338"/>
              <a:ext cx="225425" cy="38100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63" idx="0"/>
              <a:endCxn id="19" idx="3"/>
            </p:cNvCxnSpPr>
            <p:nvPr/>
          </p:nvCxnSpPr>
          <p:spPr bwMode="auto">
            <a:xfrm rot="5400000" flipH="1" flipV="1">
              <a:off x="4835526" y="1654175"/>
              <a:ext cx="2628900" cy="1298575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2" name="Oval 61"/>
            <p:cNvSpPr/>
            <p:nvPr/>
          </p:nvSpPr>
          <p:spPr bwMode="auto">
            <a:xfrm>
              <a:off x="8174038" y="3575050"/>
              <a:ext cx="166687" cy="15081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63" name="Oval 62"/>
            <p:cNvSpPr/>
            <p:nvPr/>
          </p:nvSpPr>
          <p:spPr bwMode="auto">
            <a:xfrm>
              <a:off x="5416550" y="3617913"/>
              <a:ext cx="166688" cy="1508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67" name="Straight Connector 66"/>
            <p:cNvCxnSpPr>
              <a:stCxn id="62" idx="0"/>
              <a:endCxn id="19" idx="5"/>
            </p:cNvCxnSpPr>
            <p:nvPr/>
          </p:nvCxnSpPr>
          <p:spPr bwMode="auto">
            <a:xfrm rot="16200000" flipV="1">
              <a:off x="6294438" y="1611313"/>
              <a:ext cx="2586037" cy="1341437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63" idx="6"/>
              <a:endCxn id="62" idx="3"/>
            </p:cNvCxnSpPr>
            <p:nvPr/>
          </p:nvCxnSpPr>
          <p:spPr bwMode="auto">
            <a:xfrm>
              <a:off x="5583238" y="3692525"/>
              <a:ext cx="2614612" cy="11113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0" name="Oval 79"/>
            <p:cNvSpPr/>
            <p:nvPr/>
          </p:nvSpPr>
          <p:spPr bwMode="auto">
            <a:xfrm>
              <a:off x="5915025" y="3284538"/>
              <a:ext cx="166688" cy="1508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81" name="Oval 80"/>
            <p:cNvSpPr/>
            <p:nvPr/>
          </p:nvSpPr>
          <p:spPr bwMode="auto">
            <a:xfrm>
              <a:off x="7634288" y="3284538"/>
              <a:ext cx="166687" cy="1508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6775450" y="1581150"/>
              <a:ext cx="166688" cy="15081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85" name="Straight Connector 84"/>
            <p:cNvCxnSpPr>
              <a:stCxn id="80" idx="6"/>
              <a:endCxn id="62" idx="2"/>
            </p:cNvCxnSpPr>
            <p:nvPr/>
          </p:nvCxnSpPr>
          <p:spPr bwMode="auto">
            <a:xfrm>
              <a:off x="6081713" y="3360738"/>
              <a:ext cx="2092325" cy="290512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stCxn id="19" idx="3"/>
              <a:endCxn id="80" idx="0"/>
            </p:cNvCxnSpPr>
            <p:nvPr/>
          </p:nvCxnSpPr>
          <p:spPr bwMode="auto">
            <a:xfrm rot="5400000">
              <a:off x="5251450" y="1736726"/>
              <a:ext cx="2295525" cy="80010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82" idx="3"/>
              <a:endCxn id="80" idx="7"/>
            </p:cNvCxnSpPr>
            <p:nvPr/>
          </p:nvCxnSpPr>
          <p:spPr bwMode="auto">
            <a:xfrm rot="5400000">
              <a:off x="5630069" y="2137569"/>
              <a:ext cx="1597025" cy="741363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stCxn id="19" idx="4"/>
              <a:endCxn id="82" idx="0"/>
            </p:cNvCxnSpPr>
            <p:nvPr/>
          </p:nvCxnSpPr>
          <p:spPr bwMode="auto">
            <a:xfrm rot="5400000">
              <a:off x="6573838" y="1295400"/>
              <a:ext cx="569912" cy="1588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>
              <a:stCxn id="82" idx="6"/>
              <a:endCxn id="62" idx="1"/>
            </p:cNvCxnSpPr>
            <p:nvPr/>
          </p:nvCxnSpPr>
          <p:spPr bwMode="auto">
            <a:xfrm>
              <a:off x="6942138" y="1655763"/>
              <a:ext cx="1255712" cy="1941512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stCxn id="82" idx="5"/>
              <a:endCxn id="81" idx="0"/>
            </p:cNvCxnSpPr>
            <p:nvPr/>
          </p:nvCxnSpPr>
          <p:spPr bwMode="auto">
            <a:xfrm rot="16200000" flipH="1">
              <a:off x="6529388" y="2097088"/>
              <a:ext cx="1574800" cy="8001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stCxn id="80" idx="6"/>
              <a:endCxn id="81" idx="2"/>
            </p:cNvCxnSpPr>
            <p:nvPr/>
          </p:nvCxnSpPr>
          <p:spPr bwMode="auto">
            <a:xfrm>
              <a:off x="6081713" y="3360738"/>
              <a:ext cx="155257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62" idx="2"/>
              <a:endCxn id="81" idx="5"/>
            </p:cNvCxnSpPr>
            <p:nvPr/>
          </p:nvCxnSpPr>
          <p:spPr bwMode="auto">
            <a:xfrm rot="10800000">
              <a:off x="7775575" y="3413125"/>
              <a:ext cx="398463" cy="238125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44" name="Oval 143"/>
            <p:cNvSpPr/>
            <p:nvPr/>
          </p:nvSpPr>
          <p:spPr bwMode="auto">
            <a:xfrm>
              <a:off x="6788150" y="2079625"/>
              <a:ext cx="166688" cy="15081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145" name="Oval 144"/>
            <p:cNvSpPr/>
            <p:nvPr/>
          </p:nvSpPr>
          <p:spPr bwMode="auto">
            <a:xfrm>
              <a:off x="6456363" y="2938463"/>
              <a:ext cx="166687" cy="1508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146" name="Oval 145"/>
            <p:cNvSpPr/>
            <p:nvPr/>
          </p:nvSpPr>
          <p:spPr bwMode="auto">
            <a:xfrm>
              <a:off x="7080250" y="2909888"/>
              <a:ext cx="166688" cy="1508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147" name="Straight Connector 146"/>
            <p:cNvCxnSpPr>
              <a:stCxn id="145" idx="3"/>
              <a:endCxn id="80" idx="7"/>
            </p:cNvCxnSpPr>
            <p:nvPr/>
          </p:nvCxnSpPr>
          <p:spPr bwMode="auto">
            <a:xfrm rot="5400000">
              <a:off x="6149181" y="2975769"/>
              <a:ext cx="239713" cy="422275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81" idx="1"/>
              <a:endCxn id="145" idx="5"/>
            </p:cNvCxnSpPr>
            <p:nvPr/>
          </p:nvCxnSpPr>
          <p:spPr bwMode="auto">
            <a:xfrm rot="16200000" flipV="1">
              <a:off x="7008018" y="2656682"/>
              <a:ext cx="239713" cy="106045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>
              <a:stCxn id="82" idx="3"/>
              <a:endCxn id="145" idx="0"/>
            </p:cNvCxnSpPr>
            <p:nvPr/>
          </p:nvCxnSpPr>
          <p:spPr bwMode="auto">
            <a:xfrm rot="5400000">
              <a:off x="6054725" y="2193926"/>
              <a:ext cx="1228725" cy="26035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>
              <a:stCxn id="82" idx="4"/>
              <a:endCxn id="144" idx="0"/>
            </p:cNvCxnSpPr>
            <p:nvPr/>
          </p:nvCxnSpPr>
          <p:spPr bwMode="auto">
            <a:xfrm rot="16200000" flipH="1">
              <a:off x="6691313" y="1898650"/>
              <a:ext cx="347662" cy="14288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>
              <a:stCxn id="144" idx="3"/>
              <a:endCxn id="145" idx="7"/>
            </p:cNvCxnSpPr>
            <p:nvPr/>
          </p:nvCxnSpPr>
          <p:spPr bwMode="auto">
            <a:xfrm rot="5400000">
              <a:off x="6329362" y="2476501"/>
              <a:ext cx="752475" cy="21590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>
              <a:stCxn id="144" idx="5"/>
              <a:endCxn id="81" idx="1"/>
            </p:cNvCxnSpPr>
            <p:nvPr/>
          </p:nvCxnSpPr>
          <p:spPr bwMode="auto">
            <a:xfrm rot="16200000" flipH="1">
              <a:off x="6745288" y="2393950"/>
              <a:ext cx="1098550" cy="727075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>
              <a:stCxn id="144" idx="4"/>
              <a:endCxn id="146" idx="1"/>
            </p:cNvCxnSpPr>
            <p:nvPr/>
          </p:nvCxnSpPr>
          <p:spPr bwMode="auto">
            <a:xfrm rot="16200000" flipH="1">
              <a:off x="6637338" y="2465388"/>
              <a:ext cx="701675" cy="231775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>
              <a:stCxn id="145" idx="6"/>
              <a:endCxn id="146" idx="2"/>
            </p:cNvCxnSpPr>
            <p:nvPr/>
          </p:nvCxnSpPr>
          <p:spPr bwMode="auto">
            <a:xfrm flipV="1">
              <a:off x="6623050" y="2986088"/>
              <a:ext cx="457200" cy="26987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>
              <a:stCxn id="146" idx="5"/>
              <a:endCxn id="81" idx="1"/>
            </p:cNvCxnSpPr>
            <p:nvPr/>
          </p:nvCxnSpPr>
          <p:spPr bwMode="auto">
            <a:xfrm rot="16200000" flipH="1">
              <a:off x="7306469" y="2955132"/>
              <a:ext cx="266700" cy="436562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oup 100"/>
          <p:cNvGrpSpPr>
            <a:grpSpLocks/>
          </p:cNvGrpSpPr>
          <p:nvPr/>
        </p:nvGrpSpPr>
        <p:grpSpPr bwMode="auto">
          <a:xfrm>
            <a:off x="5187950" y="781050"/>
            <a:ext cx="3983038" cy="3435350"/>
            <a:chOff x="2362201" y="3305176"/>
            <a:chExt cx="3984010" cy="3436814"/>
          </a:xfrm>
        </p:grpSpPr>
        <p:grpSp>
          <p:nvGrpSpPr>
            <p:cNvPr id="19469" name="Group 368"/>
            <p:cNvGrpSpPr>
              <a:grpSpLocks/>
            </p:cNvGrpSpPr>
            <p:nvPr/>
          </p:nvGrpSpPr>
          <p:grpSpPr bwMode="auto">
            <a:xfrm rot="5400000">
              <a:off x="2252167" y="3415210"/>
              <a:ext cx="2972794" cy="2752726"/>
              <a:chOff x="346361" y="2857627"/>
              <a:chExt cx="2973252" cy="2753008"/>
            </a:xfrm>
          </p:grpSpPr>
          <p:cxnSp>
            <p:nvCxnSpPr>
              <p:cNvPr id="228" name="Straight Connector 227"/>
              <p:cNvCxnSpPr/>
              <p:nvPr/>
            </p:nvCxnSpPr>
            <p:spPr>
              <a:xfrm rot="10800000" flipH="1">
                <a:off x="346360" y="5339077"/>
                <a:ext cx="2973524" cy="9528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>
              <a:xfrm rot="5400000" flipV="1">
                <a:off x="-791423" y="4237765"/>
                <a:ext cx="2737799" cy="794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 rot="5400000" flipV="1">
                <a:off x="-368110" y="4227442"/>
                <a:ext cx="2723506" cy="794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/>
              <p:cNvCxnSpPr/>
              <p:nvPr/>
            </p:nvCxnSpPr>
            <p:spPr>
              <a:xfrm rot="5400000" flipV="1">
                <a:off x="75845" y="4240939"/>
                <a:ext cx="2653633" cy="22238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/>
              <p:cNvCxnSpPr/>
              <p:nvPr/>
            </p:nvCxnSpPr>
            <p:spPr>
              <a:xfrm rot="5400000" flipV="1">
                <a:off x="505512" y="4232206"/>
                <a:ext cx="2639340" cy="6354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/>
              <p:cNvCxnSpPr/>
              <p:nvPr/>
            </p:nvCxnSpPr>
            <p:spPr>
              <a:xfrm rot="5400000" flipV="1">
                <a:off x="912943" y="4252056"/>
                <a:ext cx="2655220" cy="7943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/>
              <p:cNvCxnSpPr/>
              <p:nvPr/>
            </p:nvCxnSpPr>
            <p:spPr>
              <a:xfrm rot="5400000" flipV="1">
                <a:off x="1309253" y="4297316"/>
                <a:ext cx="2640927" cy="794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/>
              <p:cNvCxnSpPr/>
              <p:nvPr/>
            </p:nvCxnSpPr>
            <p:spPr>
              <a:xfrm rot="5400000" flipV="1">
                <a:off x="1653944" y="4283024"/>
                <a:ext cx="2669512" cy="794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/>
              <p:cNvCxnSpPr/>
              <p:nvPr/>
            </p:nvCxnSpPr>
            <p:spPr>
              <a:xfrm rot="10800000" flipH="1">
                <a:off x="346361" y="4969063"/>
                <a:ext cx="2973524" cy="17468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/>
              <p:cNvCxnSpPr/>
              <p:nvPr/>
            </p:nvCxnSpPr>
            <p:spPr>
              <a:xfrm>
                <a:off x="360657" y="4626044"/>
                <a:ext cx="2944933" cy="1588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/>
              <p:cNvCxnSpPr/>
              <p:nvPr/>
            </p:nvCxnSpPr>
            <p:spPr>
              <a:xfrm rot="10800000" flipH="1">
                <a:off x="360657" y="4244912"/>
                <a:ext cx="2944933" cy="20644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/>
              <p:cNvCxnSpPr/>
              <p:nvPr/>
            </p:nvCxnSpPr>
            <p:spPr>
              <a:xfrm rot="10800000" flipH="1">
                <a:off x="373365" y="3903481"/>
                <a:ext cx="2892514" cy="1589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Straight Connector 305"/>
              <p:cNvCxnSpPr/>
              <p:nvPr/>
            </p:nvCxnSpPr>
            <p:spPr>
              <a:xfrm rot="10800000" flipH="1">
                <a:off x="373365" y="3508056"/>
                <a:ext cx="2919518" cy="794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Straight Connector 306"/>
              <p:cNvCxnSpPr/>
              <p:nvPr/>
            </p:nvCxnSpPr>
            <p:spPr>
              <a:xfrm rot="10800000" flipH="1">
                <a:off x="373365" y="3112631"/>
                <a:ext cx="2892514" cy="3176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4" name="Straight Arrow Connector 223"/>
            <p:cNvCxnSpPr/>
            <p:nvPr/>
          </p:nvCxnSpPr>
          <p:spPr bwMode="auto">
            <a:xfrm flipV="1">
              <a:off x="2617851" y="6136895"/>
              <a:ext cx="1872119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" name="Rectangle 224"/>
            <p:cNvSpPr/>
            <p:nvPr/>
          </p:nvSpPr>
          <p:spPr bwMode="auto">
            <a:xfrm>
              <a:off x="2868738" y="6113072"/>
              <a:ext cx="1962629" cy="62891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2200" baseline="30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200" i="1" baseline="30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en-US" sz="2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2200" baseline="-25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2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-1)</a:t>
              </a:r>
              <a:endParaRPr lang="en-US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>
              <a:off x="4721802" y="4726594"/>
              <a:ext cx="1624409" cy="54156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2200" baseline="30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200" i="1" baseline="30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en-US" sz="2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2200" baseline="-25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2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-1)</a:t>
              </a:r>
              <a:endParaRPr lang="en-US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1" name="Oval 240"/>
            <p:cNvSpPr/>
            <p:nvPr/>
          </p:nvSpPr>
          <p:spPr bwMode="auto">
            <a:xfrm>
              <a:off x="3629335" y="3880096"/>
              <a:ext cx="166729" cy="15087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242" name="Straight Connector 241"/>
            <p:cNvCxnSpPr>
              <a:stCxn id="248" idx="3"/>
              <a:endCxn id="245" idx="7"/>
            </p:cNvCxnSpPr>
            <p:nvPr/>
          </p:nvCxnSpPr>
          <p:spPr bwMode="auto">
            <a:xfrm rot="5400000">
              <a:off x="2734538" y="5642201"/>
              <a:ext cx="254108" cy="25565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>
              <a:stCxn id="245" idx="0"/>
              <a:endCxn id="241" idx="3"/>
            </p:cNvCxnSpPr>
            <p:nvPr/>
          </p:nvCxnSpPr>
          <p:spPr bwMode="auto">
            <a:xfrm rot="5400000" flipH="1" flipV="1">
              <a:off x="2231031" y="4451134"/>
              <a:ext cx="1866107" cy="981314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44" name="Oval 243"/>
            <p:cNvSpPr/>
            <p:nvPr/>
          </p:nvSpPr>
          <p:spPr bwMode="auto">
            <a:xfrm>
              <a:off x="4447098" y="5874846"/>
              <a:ext cx="166728" cy="15087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245" name="Oval 244"/>
            <p:cNvSpPr/>
            <p:nvPr/>
          </p:nvSpPr>
          <p:spPr bwMode="auto">
            <a:xfrm>
              <a:off x="2590857" y="5874846"/>
              <a:ext cx="166729" cy="15087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246" name="Straight Connector 245"/>
            <p:cNvCxnSpPr>
              <a:stCxn id="244" idx="0"/>
              <a:endCxn id="241" idx="5"/>
            </p:cNvCxnSpPr>
            <p:nvPr/>
          </p:nvCxnSpPr>
          <p:spPr bwMode="auto">
            <a:xfrm rot="16200000" flipV="1">
              <a:off x="3218697" y="4562287"/>
              <a:ext cx="1866107" cy="75901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>
              <a:stCxn id="245" idx="6"/>
              <a:endCxn id="244" idx="2"/>
            </p:cNvCxnSpPr>
            <p:nvPr/>
          </p:nvCxnSpPr>
          <p:spPr bwMode="auto">
            <a:xfrm>
              <a:off x="2757585" y="5951078"/>
              <a:ext cx="1689512" cy="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48" name="Oval 247"/>
            <p:cNvSpPr/>
            <p:nvPr/>
          </p:nvSpPr>
          <p:spPr bwMode="auto">
            <a:xfrm>
              <a:off x="2965598" y="5514330"/>
              <a:ext cx="166729" cy="150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249" name="Oval 248"/>
            <p:cNvSpPr/>
            <p:nvPr/>
          </p:nvSpPr>
          <p:spPr bwMode="auto">
            <a:xfrm>
              <a:off x="4045362" y="5514330"/>
              <a:ext cx="166729" cy="150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250" name="Oval 249"/>
            <p:cNvSpPr/>
            <p:nvPr/>
          </p:nvSpPr>
          <p:spPr bwMode="auto">
            <a:xfrm>
              <a:off x="3629335" y="4281905"/>
              <a:ext cx="166729" cy="150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251" name="Straight Connector 250"/>
            <p:cNvCxnSpPr>
              <a:stCxn id="248" idx="6"/>
              <a:endCxn id="244" idx="1"/>
            </p:cNvCxnSpPr>
            <p:nvPr/>
          </p:nvCxnSpPr>
          <p:spPr bwMode="auto">
            <a:xfrm>
              <a:off x="3132327" y="5590563"/>
              <a:ext cx="1340177" cy="306518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>
              <a:stCxn id="241" idx="3"/>
              <a:endCxn id="248" idx="0"/>
            </p:cNvCxnSpPr>
            <p:nvPr/>
          </p:nvCxnSpPr>
          <p:spPr bwMode="auto">
            <a:xfrm rot="5400000">
              <a:off x="2598660" y="4458247"/>
              <a:ext cx="1505591" cy="606573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>
              <a:stCxn id="250" idx="3"/>
              <a:endCxn id="248" idx="7"/>
            </p:cNvCxnSpPr>
            <p:nvPr/>
          </p:nvCxnSpPr>
          <p:spPr bwMode="auto">
            <a:xfrm rot="5400000">
              <a:off x="2818617" y="4700439"/>
              <a:ext cx="1124429" cy="547821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>
              <a:stCxn id="241" idx="4"/>
              <a:endCxn id="250" idx="0"/>
            </p:cNvCxnSpPr>
            <p:nvPr/>
          </p:nvCxnSpPr>
          <p:spPr bwMode="auto">
            <a:xfrm rot="5400000">
              <a:off x="3587233" y="4157233"/>
              <a:ext cx="250932" cy="1588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>
              <a:stCxn id="250" idx="6"/>
              <a:endCxn id="244" idx="1"/>
            </p:cNvCxnSpPr>
            <p:nvPr/>
          </p:nvCxnSpPr>
          <p:spPr bwMode="auto">
            <a:xfrm>
              <a:off x="3796064" y="4358138"/>
              <a:ext cx="676440" cy="1538943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6" name="Straight Connector 255"/>
            <p:cNvCxnSpPr>
              <a:stCxn id="250" idx="5"/>
              <a:endCxn id="249" idx="0"/>
            </p:cNvCxnSpPr>
            <p:nvPr/>
          </p:nvCxnSpPr>
          <p:spPr bwMode="auto">
            <a:xfrm rot="16200000" flipH="1">
              <a:off x="3399785" y="4784596"/>
              <a:ext cx="1102195" cy="357275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>
              <a:stCxn id="248" idx="6"/>
              <a:endCxn id="249" idx="2"/>
            </p:cNvCxnSpPr>
            <p:nvPr/>
          </p:nvCxnSpPr>
          <p:spPr bwMode="auto">
            <a:xfrm>
              <a:off x="3132327" y="5590563"/>
              <a:ext cx="91303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>
              <a:stCxn id="244" idx="1"/>
              <a:endCxn id="249" idx="5"/>
            </p:cNvCxnSpPr>
            <p:nvPr/>
          </p:nvCxnSpPr>
          <p:spPr bwMode="auto">
            <a:xfrm rot="16200000" flipV="1">
              <a:off x="4203334" y="5627909"/>
              <a:ext cx="254108" cy="284232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59" name="Oval 258"/>
            <p:cNvSpPr/>
            <p:nvPr/>
          </p:nvSpPr>
          <p:spPr bwMode="auto">
            <a:xfrm>
              <a:off x="3629335" y="4712300"/>
              <a:ext cx="166729" cy="15087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260" name="Oval 259"/>
            <p:cNvSpPr/>
            <p:nvPr/>
          </p:nvSpPr>
          <p:spPr bwMode="auto">
            <a:xfrm>
              <a:off x="3324461" y="5128403"/>
              <a:ext cx="166729" cy="14928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261" name="Oval 260"/>
            <p:cNvSpPr/>
            <p:nvPr/>
          </p:nvSpPr>
          <p:spPr bwMode="auto">
            <a:xfrm>
              <a:off x="3643627" y="5128403"/>
              <a:ext cx="166728" cy="14928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262" name="Straight Connector 261"/>
            <p:cNvCxnSpPr>
              <a:stCxn id="260" idx="3"/>
              <a:endCxn id="248" idx="7"/>
            </p:cNvCxnSpPr>
            <p:nvPr/>
          </p:nvCxnSpPr>
          <p:spPr bwMode="auto">
            <a:xfrm rot="5400000">
              <a:off x="3087840" y="5274537"/>
              <a:ext cx="281108" cy="242946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3" name="Straight Connector 262"/>
            <p:cNvCxnSpPr>
              <a:stCxn id="249" idx="1"/>
              <a:endCxn id="260" idx="5"/>
            </p:cNvCxnSpPr>
            <p:nvPr/>
          </p:nvCxnSpPr>
          <p:spPr bwMode="auto">
            <a:xfrm rot="16200000" flipV="1">
              <a:off x="3628515" y="5094312"/>
              <a:ext cx="281108" cy="603397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>
              <a:stCxn id="250" idx="3"/>
              <a:endCxn id="260" idx="0"/>
            </p:cNvCxnSpPr>
            <p:nvPr/>
          </p:nvCxnSpPr>
          <p:spPr bwMode="auto">
            <a:xfrm rot="5400000">
              <a:off x="3173547" y="4647208"/>
              <a:ext cx="716267" cy="246122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>
              <a:endCxn id="261" idx="0"/>
            </p:cNvCxnSpPr>
            <p:nvPr/>
          </p:nvCxnSpPr>
          <p:spPr bwMode="auto">
            <a:xfrm rot="5400000">
              <a:off x="3378386" y="4780592"/>
              <a:ext cx="695621" cy="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>
              <a:stCxn id="259" idx="3"/>
              <a:endCxn id="260" idx="7"/>
            </p:cNvCxnSpPr>
            <p:nvPr/>
          </p:nvCxnSpPr>
          <p:spPr bwMode="auto">
            <a:xfrm rot="5400000">
              <a:off x="3406210" y="4902104"/>
              <a:ext cx="309694" cy="187371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>
              <a:stCxn id="259" idx="5"/>
              <a:endCxn id="249" idx="1"/>
            </p:cNvCxnSpPr>
            <p:nvPr/>
          </p:nvCxnSpPr>
          <p:spPr bwMode="auto">
            <a:xfrm rot="16200000" flipH="1">
              <a:off x="3573695" y="5039493"/>
              <a:ext cx="695621" cy="298523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9" name="Straight Connector 268"/>
            <p:cNvCxnSpPr>
              <a:stCxn id="260" idx="6"/>
              <a:endCxn id="261" idx="2"/>
            </p:cNvCxnSpPr>
            <p:nvPr/>
          </p:nvCxnSpPr>
          <p:spPr bwMode="auto">
            <a:xfrm>
              <a:off x="3491189" y="5201459"/>
              <a:ext cx="152437" cy="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>
              <a:stCxn id="261" idx="5"/>
              <a:endCxn id="249" idx="1"/>
            </p:cNvCxnSpPr>
            <p:nvPr/>
          </p:nvCxnSpPr>
          <p:spPr bwMode="auto">
            <a:xfrm rot="16200000" flipH="1">
              <a:off x="3788098" y="5253895"/>
              <a:ext cx="281108" cy="284231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8" name="Straight Arrow Connector 317"/>
            <p:cNvCxnSpPr/>
            <p:nvPr/>
          </p:nvCxnSpPr>
          <p:spPr bwMode="auto">
            <a:xfrm rot="16200000" flipH="1">
              <a:off x="3700610" y="4960057"/>
              <a:ext cx="1980456" cy="14291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461" name="Group 83"/>
          <p:cNvGrpSpPr>
            <a:grpSpLocks/>
          </p:cNvGrpSpPr>
          <p:nvPr/>
        </p:nvGrpSpPr>
        <p:grpSpPr bwMode="auto">
          <a:xfrm>
            <a:off x="-304800" y="6575425"/>
            <a:ext cx="9683750" cy="330200"/>
            <a:chOff x="-304797" y="6575348"/>
            <a:chExt cx="9684322" cy="329768"/>
          </a:xfrm>
        </p:grpSpPr>
        <p:sp>
          <p:nvSpPr>
            <p:cNvPr id="86" name="Rectangle 85"/>
            <p:cNvSpPr/>
            <p:nvPr/>
          </p:nvSpPr>
          <p:spPr>
            <a:xfrm>
              <a:off x="0" y="6608618"/>
              <a:ext cx="9144000" cy="24938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-304797" y="6589617"/>
              <a:ext cx="1882886" cy="31549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  <a:latin typeface="Book Antiqua" pitchFamily="18" charset="0"/>
                </a:rPr>
                <a:t>CCCG 2010</a:t>
              </a:r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7272789" y="6575348"/>
              <a:ext cx="2106736" cy="3155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  <a:latin typeface="Book Antiqua" pitchFamily="18" charset="0"/>
                </a:rPr>
                <a:t>August 11, 2010</a:t>
              </a:r>
            </a:p>
          </p:txBody>
        </p:sp>
      </p:grpSp>
      <p:sp>
        <p:nvSpPr>
          <p:cNvPr id="91" name="Rounded Rectangle 90"/>
          <p:cNvSpPr/>
          <p:nvPr/>
        </p:nvSpPr>
        <p:spPr bwMode="auto">
          <a:xfrm>
            <a:off x="0" y="4367283"/>
            <a:ext cx="9144000" cy="1091820"/>
          </a:xfrm>
          <a:prstGeom prst="roundRect">
            <a:avLst/>
          </a:prstGeom>
          <a:solidFill>
            <a:schemeClr val="tx2">
              <a:lumMod val="20000"/>
              <a:lumOff val="80000"/>
              <a:alpha val="84000"/>
            </a:schemeClr>
          </a:solidFill>
          <a:ln w="3810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prstMaterial="dkEdge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There exist plane graphs with </a:t>
            </a:r>
            <a:r>
              <a:rPr lang="en-US" sz="22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vertices that takes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⌊</a:t>
            </a:r>
            <a:r>
              <a:rPr lang="en-US" sz="24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2(</a:t>
            </a:r>
            <a:r>
              <a:rPr lang="en-US" sz="2400" i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-1)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⌋ ×⌊</a:t>
            </a:r>
            <a:r>
              <a:rPr lang="en-US" sz="24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2(</a:t>
            </a:r>
            <a:r>
              <a:rPr lang="en-US" sz="2400" i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-1)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⌋ </a:t>
            </a:r>
            <a:r>
              <a:rPr lang="en-US" sz="2400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area in any straight-line grid drawing. </a:t>
            </a:r>
            <a:endParaRPr lang="en-US" sz="2000" baseline="-25000" dirty="0">
              <a:solidFill>
                <a:schemeClr val="tx1"/>
              </a:solidFill>
              <a:effectLst>
                <a:outerShdw blurRad="25400" dist="12700" dir="2760000" algn="ctr" rotWithShape="0">
                  <a:schemeClr val="tx1">
                    <a:alpha val="43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Rounded Rectangle 103"/>
          <p:cNvSpPr/>
          <p:nvPr/>
        </p:nvSpPr>
        <p:spPr bwMode="auto">
          <a:xfrm>
            <a:off x="81888" y="3712190"/>
            <a:ext cx="3957851" cy="652462"/>
          </a:xfrm>
          <a:prstGeom prst="roundRect">
            <a:avLst/>
          </a:prstGeom>
          <a:noFill/>
          <a:ln w="3810">
            <a:noFill/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prstMaterial="dkEdge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Nested triangles graph</a:t>
            </a:r>
          </a:p>
        </p:txBody>
      </p:sp>
      <p:sp>
        <p:nvSpPr>
          <p:cNvPr id="124" name="Rounded Rectangle 123"/>
          <p:cNvSpPr/>
          <p:nvPr/>
        </p:nvSpPr>
        <p:spPr bwMode="auto">
          <a:xfrm>
            <a:off x="0" y="5527344"/>
            <a:ext cx="9144000" cy="1091820"/>
          </a:xfrm>
          <a:prstGeom prst="roundRect">
            <a:avLst/>
          </a:prstGeom>
          <a:solidFill>
            <a:schemeClr val="tx2">
              <a:lumMod val="20000"/>
              <a:lumOff val="80000"/>
              <a:alpha val="84000"/>
            </a:schemeClr>
          </a:solidFill>
          <a:ln w="3810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prstMaterial="dkEdge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 err="1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Frati</a:t>
            </a:r>
            <a:r>
              <a:rPr lang="en-US" sz="22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et al.</a:t>
            </a:r>
            <a:r>
              <a:rPr lang="en-US" sz="22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[2008]: There exist plane graphs with </a:t>
            </a:r>
            <a:r>
              <a:rPr lang="en-US" sz="22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vertices, </a:t>
            </a:r>
            <a:r>
              <a:rPr lang="en-US" sz="22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is a multiple of three,  that takes 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-1) ×(</a:t>
            </a:r>
            <a:r>
              <a:rPr lang="en-US" sz="2400" baseline="30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baseline="30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200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area in any straight-line grid drawing. </a:t>
            </a:r>
            <a:endParaRPr lang="en-US" sz="2000" baseline="-25000" dirty="0">
              <a:solidFill>
                <a:schemeClr val="tx1"/>
              </a:solidFill>
              <a:effectLst>
                <a:outerShdw blurRad="25400" dist="12700" dir="2760000" algn="ctr" rotWithShape="0">
                  <a:schemeClr val="tx1">
                    <a:alpha val="43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3711575" y="6605588"/>
            <a:ext cx="1597025" cy="2524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Rounded Rectangle 273"/>
          <p:cNvSpPr/>
          <p:nvPr/>
        </p:nvSpPr>
        <p:spPr>
          <a:xfrm>
            <a:off x="3302000" y="846138"/>
            <a:ext cx="5664200" cy="4257675"/>
          </a:xfrm>
          <a:prstGeom prst="roundRect">
            <a:avLst/>
          </a:prstGeom>
          <a:gradFill flip="none" rotWithShape="1">
            <a:gsLst>
              <a:gs pos="0">
                <a:srgbClr val="7030A0"/>
              </a:gs>
              <a:gs pos="0">
                <a:schemeClr val="accent4">
                  <a:lumMod val="40000"/>
                  <a:lumOff val="60000"/>
                </a:schemeClr>
              </a:gs>
              <a:gs pos="0">
                <a:schemeClr val="accent4">
                  <a:lumMod val="20000"/>
                  <a:lumOff val="80000"/>
                </a:schemeClr>
              </a:gs>
              <a:gs pos="0">
                <a:schemeClr val="accent4">
                  <a:lumMod val="40000"/>
                  <a:lumOff val="60000"/>
                </a:schemeClr>
              </a:gs>
              <a:gs pos="82000">
                <a:schemeClr val="accent4"/>
              </a:gs>
              <a:gs pos="0">
                <a:srgbClr val="FEE7F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14" name="Freeform 13"/>
          <p:cNvSpPr/>
          <p:nvPr/>
        </p:nvSpPr>
        <p:spPr>
          <a:xfrm>
            <a:off x="6531429" y="889905"/>
            <a:ext cx="1749829" cy="1488558"/>
          </a:xfrm>
          <a:custGeom>
            <a:avLst/>
            <a:gdLst>
              <a:gd name="connsiteX0" fmla="*/ 0 w 4210525"/>
              <a:gd name="connsiteY0" fmla="*/ 2486025 h 3000375"/>
              <a:gd name="connsiteX1" fmla="*/ 28575 w 4210525"/>
              <a:gd name="connsiteY1" fmla="*/ 1571625 h 3000375"/>
              <a:gd name="connsiteX2" fmla="*/ 57150 w 4210525"/>
              <a:gd name="connsiteY2" fmla="*/ 1314450 h 3000375"/>
              <a:gd name="connsiteX3" fmla="*/ 142875 w 4210525"/>
              <a:gd name="connsiteY3" fmla="*/ 1085850 h 3000375"/>
              <a:gd name="connsiteX4" fmla="*/ 285750 w 4210525"/>
              <a:gd name="connsiteY4" fmla="*/ 828675 h 3000375"/>
              <a:gd name="connsiteX5" fmla="*/ 485775 w 4210525"/>
              <a:gd name="connsiteY5" fmla="*/ 628650 h 3000375"/>
              <a:gd name="connsiteX6" fmla="*/ 685800 w 4210525"/>
              <a:gd name="connsiteY6" fmla="*/ 485775 h 3000375"/>
              <a:gd name="connsiteX7" fmla="*/ 1000125 w 4210525"/>
              <a:gd name="connsiteY7" fmla="*/ 342900 h 3000375"/>
              <a:gd name="connsiteX8" fmla="*/ 1428750 w 4210525"/>
              <a:gd name="connsiteY8" fmla="*/ 228600 h 3000375"/>
              <a:gd name="connsiteX9" fmla="*/ 1971675 w 4210525"/>
              <a:gd name="connsiteY9" fmla="*/ 0 h 3000375"/>
              <a:gd name="connsiteX10" fmla="*/ 2171700 w 4210525"/>
              <a:gd name="connsiteY10" fmla="*/ 114300 h 3000375"/>
              <a:gd name="connsiteX11" fmla="*/ 2428875 w 4210525"/>
              <a:gd name="connsiteY11" fmla="*/ 171450 h 3000375"/>
              <a:gd name="connsiteX12" fmla="*/ 2714625 w 4210525"/>
              <a:gd name="connsiteY12" fmla="*/ 200025 h 3000375"/>
              <a:gd name="connsiteX13" fmla="*/ 3200400 w 4210525"/>
              <a:gd name="connsiteY13" fmla="*/ 371475 h 3000375"/>
              <a:gd name="connsiteX14" fmla="*/ 3571875 w 4210525"/>
              <a:gd name="connsiteY14" fmla="*/ 657225 h 3000375"/>
              <a:gd name="connsiteX15" fmla="*/ 3800475 w 4210525"/>
              <a:gd name="connsiteY15" fmla="*/ 1200150 h 3000375"/>
              <a:gd name="connsiteX16" fmla="*/ 3943350 w 4210525"/>
              <a:gd name="connsiteY16" fmla="*/ 1828800 h 3000375"/>
              <a:gd name="connsiteX17" fmla="*/ 4086225 w 4210525"/>
              <a:gd name="connsiteY17" fmla="*/ 2543175 h 3000375"/>
              <a:gd name="connsiteX18" fmla="*/ 4086225 w 4210525"/>
              <a:gd name="connsiteY18" fmla="*/ 2828925 h 3000375"/>
              <a:gd name="connsiteX19" fmla="*/ 3771900 w 4210525"/>
              <a:gd name="connsiteY19" fmla="*/ 2886075 h 3000375"/>
              <a:gd name="connsiteX20" fmla="*/ 2686050 w 4210525"/>
              <a:gd name="connsiteY20" fmla="*/ 3000375 h 3000375"/>
              <a:gd name="connsiteX21" fmla="*/ 2028825 w 4210525"/>
              <a:gd name="connsiteY21" fmla="*/ 3000375 h 3000375"/>
              <a:gd name="connsiteX22" fmla="*/ 1457325 w 4210525"/>
              <a:gd name="connsiteY22" fmla="*/ 2971800 h 3000375"/>
              <a:gd name="connsiteX23" fmla="*/ 885825 w 4210525"/>
              <a:gd name="connsiteY23" fmla="*/ 2800350 h 3000375"/>
              <a:gd name="connsiteX24" fmla="*/ 571500 w 4210525"/>
              <a:gd name="connsiteY24" fmla="*/ 2743200 h 3000375"/>
              <a:gd name="connsiteX25" fmla="*/ 200025 w 4210525"/>
              <a:gd name="connsiteY25" fmla="*/ 2600325 h 3000375"/>
              <a:gd name="connsiteX26" fmla="*/ 0 w 4210525"/>
              <a:gd name="connsiteY26" fmla="*/ 2486025 h 3000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210525" h="3000375">
                <a:moveTo>
                  <a:pt x="0" y="2486025"/>
                </a:moveTo>
                <a:lnTo>
                  <a:pt x="28575" y="1571625"/>
                </a:lnTo>
                <a:lnTo>
                  <a:pt x="57150" y="1314450"/>
                </a:lnTo>
                <a:lnTo>
                  <a:pt x="142875" y="1085850"/>
                </a:lnTo>
                <a:lnTo>
                  <a:pt x="285750" y="828675"/>
                </a:lnTo>
                <a:lnTo>
                  <a:pt x="485775" y="628650"/>
                </a:lnTo>
                <a:lnTo>
                  <a:pt x="685800" y="485775"/>
                </a:lnTo>
                <a:lnTo>
                  <a:pt x="1000125" y="342900"/>
                </a:lnTo>
                <a:lnTo>
                  <a:pt x="1428750" y="228600"/>
                </a:lnTo>
                <a:lnTo>
                  <a:pt x="1971675" y="0"/>
                </a:lnTo>
                <a:lnTo>
                  <a:pt x="2171700" y="114300"/>
                </a:lnTo>
                <a:lnTo>
                  <a:pt x="2428875" y="171450"/>
                </a:lnTo>
                <a:lnTo>
                  <a:pt x="2714625" y="200025"/>
                </a:lnTo>
                <a:lnTo>
                  <a:pt x="3200400" y="371475"/>
                </a:lnTo>
                <a:lnTo>
                  <a:pt x="3571875" y="657225"/>
                </a:lnTo>
                <a:lnTo>
                  <a:pt x="3800475" y="1200150"/>
                </a:lnTo>
                <a:lnTo>
                  <a:pt x="3943350" y="1828800"/>
                </a:lnTo>
                <a:lnTo>
                  <a:pt x="4086225" y="2543175"/>
                </a:lnTo>
                <a:cubicBezTo>
                  <a:pt x="4115748" y="2838403"/>
                  <a:pt x="4210525" y="2828925"/>
                  <a:pt x="4086225" y="2828925"/>
                </a:cubicBezTo>
                <a:lnTo>
                  <a:pt x="3771900" y="2886075"/>
                </a:lnTo>
                <a:lnTo>
                  <a:pt x="2686050" y="3000375"/>
                </a:lnTo>
                <a:lnTo>
                  <a:pt x="2028825" y="3000375"/>
                </a:lnTo>
                <a:lnTo>
                  <a:pt x="1457325" y="2971800"/>
                </a:lnTo>
                <a:lnTo>
                  <a:pt x="885825" y="2800350"/>
                </a:lnTo>
                <a:lnTo>
                  <a:pt x="571500" y="2743200"/>
                </a:lnTo>
                <a:lnTo>
                  <a:pt x="200025" y="2600325"/>
                </a:lnTo>
                <a:lnTo>
                  <a:pt x="0" y="2486025"/>
                </a:lnTo>
                <a:close/>
              </a:path>
            </a:pathLst>
          </a:custGeom>
          <a:gradFill flip="none" rotWithShape="1">
            <a:gsLst>
              <a:gs pos="0">
                <a:srgbClr val="7030A0"/>
              </a:gs>
              <a:gs pos="0">
                <a:schemeClr val="accent4">
                  <a:lumMod val="40000"/>
                  <a:lumOff val="60000"/>
                </a:schemeClr>
              </a:gs>
              <a:gs pos="0">
                <a:schemeClr val="accent4">
                  <a:lumMod val="20000"/>
                  <a:lumOff val="80000"/>
                </a:schemeClr>
              </a:gs>
              <a:gs pos="0">
                <a:schemeClr val="accent4">
                  <a:lumMod val="40000"/>
                  <a:lumOff val="60000"/>
                </a:schemeClr>
              </a:gs>
              <a:gs pos="82000">
                <a:schemeClr val="accent4"/>
              </a:gs>
              <a:gs pos="0">
                <a:srgbClr val="FEE7F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15" name="Freeform 14"/>
          <p:cNvSpPr/>
          <p:nvPr/>
        </p:nvSpPr>
        <p:spPr>
          <a:xfrm>
            <a:off x="3776353" y="960788"/>
            <a:ext cx="1721922" cy="1432636"/>
          </a:xfrm>
          <a:custGeom>
            <a:avLst/>
            <a:gdLst>
              <a:gd name="connsiteX0" fmla="*/ 2000250 w 4143375"/>
              <a:gd name="connsiteY0" fmla="*/ 0 h 2887657"/>
              <a:gd name="connsiteX1" fmla="*/ 742950 w 4143375"/>
              <a:gd name="connsiteY1" fmla="*/ 457200 h 2887657"/>
              <a:gd name="connsiteX2" fmla="*/ 342900 w 4143375"/>
              <a:gd name="connsiteY2" fmla="*/ 685800 h 2887657"/>
              <a:gd name="connsiteX3" fmla="*/ 200025 w 4143375"/>
              <a:gd name="connsiteY3" fmla="*/ 942975 h 2887657"/>
              <a:gd name="connsiteX4" fmla="*/ 28575 w 4143375"/>
              <a:gd name="connsiteY4" fmla="*/ 1343025 h 2887657"/>
              <a:gd name="connsiteX5" fmla="*/ 28575 w 4143375"/>
              <a:gd name="connsiteY5" fmla="*/ 1800225 h 2887657"/>
              <a:gd name="connsiteX6" fmla="*/ 0 w 4143375"/>
              <a:gd name="connsiteY6" fmla="*/ 2257425 h 2887657"/>
              <a:gd name="connsiteX7" fmla="*/ 114300 w 4143375"/>
              <a:gd name="connsiteY7" fmla="*/ 2428875 h 2887657"/>
              <a:gd name="connsiteX8" fmla="*/ 571500 w 4143375"/>
              <a:gd name="connsiteY8" fmla="*/ 2571750 h 2887657"/>
              <a:gd name="connsiteX9" fmla="*/ 1400175 w 4143375"/>
              <a:gd name="connsiteY9" fmla="*/ 2828925 h 2887657"/>
              <a:gd name="connsiteX10" fmla="*/ 2143125 w 4143375"/>
              <a:gd name="connsiteY10" fmla="*/ 2886075 h 2887657"/>
              <a:gd name="connsiteX11" fmla="*/ 2971800 w 4143375"/>
              <a:gd name="connsiteY11" fmla="*/ 2828925 h 2887657"/>
              <a:gd name="connsiteX12" fmla="*/ 3686175 w 4143375"/>
              <a:gd name="connsiteY12" fmla="*/ 2743200 h 2887657"/>
              <a:gd name="connsiteX13" fmla="*/ 4143375 w 4143375"/>
              <a:gd name="connsiteY13" fmla="*/ 2628900 h 2887657"/>
              <a:gd name="connsiteX14" fmla="*/ 4086225 w 4143375"/>
              <a:gd name="connsiteY14" fmla="*/ 2314575 h 2887657"/>
              <a:gd name="connsiteX15" fmla="*/ 3914775 w 4143375"/>
              <a:gd name="connsiteY15" fmla="*/ 1400175 h 2887657"/>
              <a:gd name="connsiteX16" fmla="*/ 3714750 w 4143375"/>
              <a:gd name="connsiteY16" fmla="*/ 800100 h 2887657"/>
              <a:gd name="connsiteX17" fmla="*/ 3486150 w 4143375"/>
              <a:gd name="connsiteY17" fmla="*/ 485775 h 2887657"/>
              <a:gd name="connsiteX18" fmla="*/ 3171825 w 4143375"/>
              <a:gd name="connsiteY18" fmla="*/ 285750 h 2887657"/>
              <a:gd name="connsiteX19" fmla="*/ 2800350 w 4143375"/>
              <a:gd name="connsiteY19" fmla="*/ 114300 h 2887657"/>
              <a:gd name="connsiteX20" fmla="*/ 2057400 w 4143375"/>
              <a:gd name="connsiteY20" fmla="*/ 0 h 2887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143375" h="2887657">
                <a:moveTo>
                  <a:pt x="2000250" y="0"/>
                </a:moveTo>
                <a:lnTo>
                  <a:pt x="742950" y="457200"/>
                </a:lnTo>
                <a:lnTo>
                  <a:pt x="342900" y="685800"/>
                </a:lnTo>
                <a:lnTo>
                  <a:pt x="200025" y="942975"/>
                </a:lnTo>
                <a:lnTo>
                  <a:pt x="28575" y="1343025"/>
                </a:lnTo>
                <a:lnTo>
                  <a:pt x="28575" y="1800225"/>
                </a:lnTo>
                <a:lnTo>
                  <a:pt x="0" y="2257425"/>
                </a:lnTo>
                <a:lnTo>
                  <a:pt x="114300" y="2428875"/>
                </a:lnTo>
                <a:lnTo>
                  <a:pt x="571500" y="2571750"/>
                </a:lnTo>
                <a:lnTo>
                  <a:pt x="1400175" y="2828925"/>
                </a:lnTo>
                <a:cubicBezTo>
                  <a:pt x="2104959" y="2887657"/>
                  <a:pt x="1856583" y="2886075"/>
                  <a:pt x="2143125" y="2886075"/>
                </a:cubicBezTo>
                <a:lnTo>
                  <a:pt x="2971800" y="2828925"/>
                </a:lnTo>
                <a:lnTo>
                  <a:pt x="3686175" y="2743200"/>
                </a:lnTo>
                <a:lnTo>
                  <a:pt x="4143375" y="2628900"/>
                </a:lnTo>
                <a:lnTo>
                  <a:pt x="4086225" y="2314575"/>
                </a:lnTo>
                <a:lnTo>
                  <a:pt x="3914775" y="1400175"/>
                </a:lnTo>
                <a:lnTo>
                  <a:pt x="3714750" y="800100"/>
                </a:lnTo>
                <a:lnTo>
                  <a:pt x="3486150" y="485775"/>
                </a:lnTo>
                <a:lnTo>
                  <a:pt x="3171825" y="285750"/>
                </a:lnTo>
                <a:lnTo>
                  <a:pt x="2800350" y="114300"/>
                </a:lnTo>
                <a:lnTo>
                  <a:pt x="2057400" y="0"/>
                </a:lnTo>
              </a:path>
            </a:pathLst>
          </a:custGeom>
          <a:gradFill flip="none" rotWithShape="1">
            <a:gsLst>
              <a:gs pos="0">
                <a:srgbClr val="7030A0"/>
              </a:gs>
              <a:gs pos="0">
                <a:schemeClr val="accent4">
                  <a:lumMod val="40000"/>
                  <a:lumOff val="60000"/>
                </a:schemeClr>
              </a:gs>
              <a:gs pos="0">
                <a:schemeClr val="accent4">
                  <a:lumMod val="20000"/>
                  <a:lumOff val="80000"/>
                </a:schemeClr>
              </a:gs>
              <a:gs pos="0">
                <a:schemeClr val="accent4">
                  <a:lumMod val="40000"/>
                  <a:lumOff val="60000"/>
                </a:schemeClr>
              </a:gs>
              <a:gs pos="82000">
                <a:schemeClr val="accent4"/>
              </a:gs>
              <a:gs pos="0">
                <a:srgbClr val="FEE7F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16" name="Freeform 15"/>
          <p:cNvSpPr/>
          <p:nvPr/>
        </p:nvSpPr>
        <p:spPr>
          <a:xfrm>
            <a:off x="1092530" y="989142"/>
            <a:ext cx="1721922" cy="1432636"/>
          </a:xfrm>
          <a:custGeom>
            <a:avLst/>
            <a:gdLst>
              <a:gd name="connsiteX0" fmla="*/ 2000250 w 4143375"/>
              <a:gd name="connsiteY0" fmla="*/ 0 h 2887657"/>
              <a:gd name="connsiteX1" fmla="*/ 742950 w 4143375"/>
              <a:gd name="connsiteY1" fmla="*/ 457200 h 2887657"/>
              <a:gd name="connsiteX2" fmla="*/ 342900 w 4143375"/>
              <a:gd name="connsiteY2" fmla="*/ 685800 h 2887657"/>
              <a:gd name="connsiteX3" fmla="*/ 200025 w 4143375"/>
              <a:gd name="connsiteY3" fmla="*/ 942975 h 2887657"/>
              <a:gd name="connsiteX4" fmla="*/ 28575 w 4143375"/>
              <a:gd name="connsiteY4" fmla="*/ 1343025 h 2887657"/>
              <a:gd name="connsiteX5" fmla="*/ 28575 w 4143375"/>
              <a:gd name="connsiteY5" fmla="*/ 1800225 h 2887657"/>
              <a:gd name="connsiteX6" fmla="*/ 0 w 4143375"/>
              <a:gd name="connsiteY6" fmla="*/ 2257425 h 2887657"/>
              <a:gd name="connsiteX7" fmla="*/ 114300 w 4143375"/>
              <a:gd name="connsiteY7" fmla="*/ 2428875 h 2887657"/>
              <a:gd name="connsiteX8" fmla="*/ 571500 w 4143375"/>
              <a:gd name="connsiteY8" fmla="*/ 2571750 h 2887657"/>
              <a:gd name="connsiteX9" fmla="*/ 1400175 w 4143375"/>
              <a:gd name="connsiteY9" fmla="*/ 2828925 h 2887657"/>
              <a:gd name="connsiteX10" fmla="*/ 2143125 w 4143375"/>
              <a:gd name="connsiteY10" fmla="*/ 2886075 h 2887657"/>
              <a:gd name="connsiteX11" fmla="*/ 2971800 w 4143375"/>
              <a:gd name="connsiteY11" fmla="*/ 2828925 h 2887657"/>
              <a:gd name="connsiteX12" fmla="*/ 3686175 w 4143375"/>
              <a:gd name="connsiteY12" fmla="*/ 2743200 h 2887657"/>
              <a:gd name="connsiteX13" fmla="*/ 4143375 w 4143375"/>
              <a:gd name="connsiteY13" fmla="*/ 2628900 h 2887657"/>
              <a:gd name="connsiteX14" fmla="*/ 4086225 w 4143375"/>
              <a:gd name="connsiteY14" fmla="*/ 2314575 h 2887657"/>
              <a:gd name="connsiteX15" fmla="*/ 3914775 w 4143375"/>
              <a:gd name="connsiteY15" fmla="*/ 1400175 h 2887657"/>
              <a:gd name="connsiteX16" fmla="*/ 3714750 w 4143375"/>
              <a:gd name="connsiteY16" fmla="*/ 800100 h 2887657"/>
              <a:gd name="connsiteX17" fmla="*/ 3486150 w 4143375"/>
              <a:gd name="connsiteY17" fmla="*/ 485775 h 2887657"/>
              <a:gd name="connsiteX18" fmla="*/ 3171825 w 4143375"/>
              <a:gd name="connsiteY18" fmla="*/ 285750 h 2887657"/>
              <a:gd name="connsiteX19" fmla="*/ 2800350 w 4143375"/>
              <a:gd name="connsiteY19" fmla="*/ 114300 h 2887657"/>
              <a:gd name="connsiteX20" fmla="*/ 2057400 w 4143375"/>
              <a:gd name="connsiteY20" fmla="*/ 0 h 2887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143375" h="2887657">
                <a:moveTo>
                  <a:pt x="2000250" y="0"/>
                </a:moveTo>
                <a:lnTo>
                  <a:pt x="742950" y="457200"/>
                </a:lnTo>
                <a:lnTo>
                  <a:pt x="342900" y="685800"/>
                </a:lnTo>
                <a:lnTo>
                  <a:pt x="200025" y="942975"/>
                </a:lnTo>
                <a:lnTo>
                  <a:pt x="28575" y="1343025"/>
                </a:lnTo>
                <a:lnTo>
                  <a:pt x="28575" y="1800225"/>
                </a:lnTo>
                <a:lnTo>
                  <a:pt x="0" y="2257425"/>
                </a:lnTo>
                <a:lnTo>
                  <a:pt x="114300" y="2428875"/>
                </a:lnTo>
                <a:lnTo>
                  <a:pt x="571500" y="2571750"/>
                </a:lnTo>
                <a:lnTo>
                  <a:pt x="1400175" y="2828925"/>
                </a:lnTo>
                <a:cubicBezTo>
                  <a:pt x="2104959" y="2887657"/>
                  <a:pt x="1856583" y="2886075"/>
                  <a:pt x="2143125" y="2886075"/>
                </a:cubicBezTo>
                <a:lnTo>
                  <a:pt x="2971800" y="2828925"/>
                </a:lnTo>
                <a:lnTo>
                  <a:pt x="3686175" y="2743200"/>
                </a:lnTo>
                <a:lnTo>
                  <a:pt x="4143375" y="2628900"/>
                </a:lnTo>
                <a:lnTo>
                  <a:pt x="4086225" y="2314575"/>
                </a:lnTo>
                <a:lnTo>
                  <a:pt x="3914775" y="1400175"/>
                </a:lnTo>
                <a:lnTo>
                  <a:pt x="3714750" y="800100"/>
                </a:lnTo>
                <a:lnTo>
                  <a:pt x="3486150" y="485775"/>
                </a:lnTo>
                <a:lnTo>
                  <a:pt x="3171825" y="285750"/>
                </a:lnTo>
                <a:lnTo>
                  <a:pt x="2800350" y="114300"/>
                </a:lnTo>
                <a:lnTo>
                  <a:pt x="2057400" y="0"/>
                </a:lnTo>
              </a:path>
            </a:pathLst>
          </a:custGeom>
          <a:gradFill flip="none" rotWithShape="1">
            <a:gsLst>
              <a:gs pos="0">
                <a:srgbClr val="7030A0"/>
              </a:gs>
              <a:gs pos="0">
                <a:schemeClr val="accent4">
                  <a:lumMod val="40000"/>
                  <a:lumOff val="60000"/>
                </a:schemeClr>
              </a:gs>
              <a:gs pos="0">
                <a:schemeClr val="accent4">
                  <a:lumMod val="20000"/>
                  <a:lumOff val="80000"/>
                </a:schemeClr>
              </a:gs>
              <a:gs pos="0">
                <a:schemeClr val="accent4">
                  <a:lumMod val="40000"/>
                  <a:lumOff val="60000"/>
                </a:schemeClr>
              </a:gs>
              <a:gs pos="82000">
                <a:schemeClr val="accent4"/>
              </a:gs>
              <a:gs pos="0">
                <a:srgbClr val="FEE7F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grpSp>
        <p:nvGrpSpPr>
          <p:cNvPr id="2" name="Group 270"/>
          <p:cNvGrpSpPr>
            <a:grpSpLocks/>
          </p:cNvGrpSpPr>
          <p:nvPr/>
        </p:nvGrpSpPr>
        <p:grpSpPr bwMode="auto">
          <a:xfrm>
            <a:off x="900113" y="2570163"/>
            <a:ext cx="7816850" cy="2841625"/>
            <a:chOff x="900113" y="2747040"/>
            <a:chExt cx="7816849" cy="2841976"/>
          </a:xfrm>
        </p:grpSpPr>
        <p:sp>
          <p:nvSpPr>
            <p:cNvPr id="4" name="Rectangle 3"/>
            <p:cNvSpPr/>
            <p:nvPr/>
          </p:nvSpPr>
          <p:spPr>
            <a:xfrm>
              <a:off x="7742237" y="2816899"/>
              <a:ext cx="903287" cy="228310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/>
            </a:p>
          </p:txBody>
        </p:sp>
        <p:sp>
          <p:nvSpPr>
            <p:cNvPr id="5" name="Freeform 4"/>
            <p:cNvSpPr/>
            <p:nvPr/>
          </p:nvSpPr>
          <p:spPr>
            <a:xfrm>
              <a:off x="7695210" y="2832119"/>
              <a:ext cx="973777" cy="2268279"/>
            </a:xfrm>
            <a:custGeom>
              <a:avLst/>
              <a:gdLst>
                <a:gd name="connsiteX0" fmla="*/ 1485900 w 2343150"/>
                <a:gd name="connsiteY0" fmla="*/ 28575 h 4572000"/>
                <a:gd name="connsiteX1" fmla="*/ 1685925 w 2343150"/>
                <a:gd name="connsiteY1" fmla="*/ 0 h 4572000"/>
                <a:gd name="connsiteX2" fmla="*/ 2343150 w 2343150"/>
                <a:gd name="connsiteY2" fmla="*/ 4572000 h 4572000"/>
                <a:gd name="connsiteX3" fmla="*/ 2143125 w 2343150"/>
                <a:gd name="connsiteY3" fmla="*/ 4572000 h 4572000"/>
                <a:gd name="connsiteX4" fmla="*/ 2171700 w 2343150"/>
                <a:gd name="connsiteY4" fmla="*/ 4514850 h 4572000"/>
                <a:gd name="connsiteX5" fmla="*/ 0 w 2343150"/>
                <a:gd name="connsiteY5" fmla="*/ 3971925 h 4572000"/>
                <a:gd name="connsiteX6" fmla="*/ 0 w 2343150"/>
                <a:gd name="connsiteY6" fmla="*/ 3857625 h 4572000"/>
                <a:gd name="connsiteX7" fmla="*/ 1485900 w 2343150"/>
                <a:gd name="connsiteY7" fmla="*/ 28575 h 457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43150" h="4572000">
                  <a:moveTo>
                    <a:pt x="1485900" y="28575"/>
                  </a:moveTo>
                  <a:lnTo>
                    <a:pt x="1685925" y="0"/>
                  </a:lnTo>
                  <a:lnTo>
                    <a:pt x="2343150" y="4572000"/>
                  </a:lnTo>
                  <a:lnTo>
                    <a:pt x="2143125" y="4572000"/>
                  </a:lnTo>
                  <a:lnTo>
                    <a:pt x="2171700" y="4514850"/>
                  </a:lnTo>
                  <a:lnTo>
                    <a:pt x="0" y="3971925"/>
                  </a:lnTo>
                  <a:lnTo>
                    <a:pt x="0" y="3857625"/>
                  </a:lnTo>
                  <a:lnTo>
                    <a:pt x="1485900" y="2857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7030A0"/>
                </a:gs>
                <a:gs pos="0">
                  <a:schemeClr val="accent4">
                    <a:lumMod val="40000"/>
                    <a:lumOff val="60000"/>
                  </a:schemeClr>
                </a:gs>
                <a:gs pos="0">
                  <a:schemeClr val="accent4">
                    <a:lumMod val="20000"/>
                    <a:lumOff val="80000"/>
                  </a:schemeClr>
                </a:gs>
                <a:gs pos="0">
                  <a:schemeClr val="accent4">
                    <a:lumMod val="40000"/>
                    <a:lumOff val="60000"/>
                  </a:schemeClr>
                </a:gs>
                <a:gs pos="82000">
                  <a:schemeClr val="accent4"/>
                </a:gs>
                <a:gs pos="0">
                  <a:srgbClr val="FEE7F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080124" y="3413872"/>
              <a:ext cx="1223963" cy="170042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/>
            </a:p>
          </p:txBody>
        </p:sp>
        <p:sp>
          <p:nvSpPr>
            <p:cNvPr id="7" name="Freeform 6"/>
            <p:cNvSpPr/>
            <p:nvPr/>
          </p:nvSpPr>
          <p:spPr>
            <a:xfrm>
              <a:off x="6056416" y="3370835"/>
              <a:ext cx="1258784" cy="1757916"/>
            </a:xfrm>
            <a:custGeom>
              <a:avLst/>
              <a:gdLst>
                <a:gd name="connsiteX0" fmla="*/ 0 w 3028950"/>
                <a:gd name="connsiteY0" fmla="*/ 2828925 h 3543300"/>
                <a:gd name="connsiteX1" fmla="*/ 1543050 w 3028950"/>
                <a:gd name="connsiteY1" fmla="*/ 0 h 3543300"/>
                <a:gd name="connsiteX2" fmla="*/ 1657350 w 3028950"/>
                <a:gd name="connsiteY2" fmla="*/ 28575 h 3543300"/>
                <a:gd name="connsiteX3" fmla="*/ 3028950 w 3028950"/>
                <a:gd name="connsiteY3" fmla="*/ 3514725 h 3543300"/>
                <a:gd name="connsiteX4" fmla="*/ 2886075 w 3028950"/>
                <a:gd name="connsiteY4" fmla="*/ 3543300 h 3543300"/>
                <a:gd name="connsiteX5" fmla="*/ 28575 w 3028950"/>
                <a:gd name="connsiteY5" fmla="*/ 2943225 h 3543300"/>
                <a:gd name="connsiteX6" fmla="*/ 0 w 3028950"/>
                <a:gd name="connsiteY6" fmla="*/ 2828925 h 354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8950" h="3543300">
                  <a:moveTo>
                    <a:pt x="0" y="2828925"/>
                  </a:moveTo>
                  <a:lnTo>
                    <a:pt x="1543050" y="0"/>
                  </a:lnTo>
                  <a:lnTo>
                    <a:pt x="1657350" y="28575"/>
                  </a:lnTo>
                  <a:lnTo>
                    <a:pt x="3028950" y="3514725"/>
                  </a:lnTo>
                  <a:lnTo>
                    <a:pt x="2886075" y="3543300"/>
                  </a:lnTo>
                  <a:lnTo>
                    <a:pt x="28575" y="2943225"/>
                  </a:lnTo>
                  <a:lnTo>
                    <a:pt x="0" y="282892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7030A0"/>
                </a:gs>
                <a:gs pos="0">
                  <a:schemeClr val="accent4">
                    <a:lumMod val="40000"/>
                    <a:lumOff val="60000"/>
                  </a:schemeClr>
                </a:gs>
                <a:gs pos="0">
                  <a:schemeClr val="accent4">
                    <a:lumMod val="20000"/>
                    <a:lumOff val="80000"/>
                  </a:schemeClr>
                </a:gs>
                <a:gs pos="0">
                  <a:schemeClr val="accent4">
                    <a:lumMod val="40000"/>
                    <a:lumOff val="60000"/>
                  </a:schemeClr>
                </a:gs>
                <a:gs pos="82000">
                  <a:schemeClr val="accent4"/>
                </a:gs>
                <a:gs pos="0">
                  <a:srgbClr val="FEE7F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073525" y="3371004"/>
              <a:ext cx="901700" cy="174329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/>
            </a:p>
          </p:txBody>
        </p:sp>
        <p:sp>
          <p:nvSpPr>
            <p:cNvPr id="9" name="Freeform 8"/>
            <p:cNvSpPr/>
            <p:nvPr/>
          </p:nvSpPr>
          <p:spPr>
            <a:xfrm>
              <a:off x="4025735" y="3342481"/>
              <a:ext cx="985652" cy="1757916"/>
            </a:xfrm>
            <a:custGeom>
              <a:avLst/>
              <a:gdLst>
                <a:gd name="connsiteX0" fmla="*/ 657225 w 2371725"/>
                <a:gd name="connsiteY0" fmla="*/ 28575 h 3543300"/>
                <a:gd name="connsiteX1" fmla="*/ 857250 w 2371725"/>
                <a:gd name="connsiteY1" fmla="*/ 0 h 3543300"/>
                <a:gd name="connsiteX2" fmla="*/ 2371725 w 2371725"/>
                <a:gd name="connsiteY2" fmla="*/ 3000375 h 3543300"/>
                <a:gd name="connsiteX3" fmla="*/ 2114550 w 2371725"/>
                <a:gd name="connsiteY3" fmla="*/ 2943225 h 3543300"/>
                <a:gd name="connsiteX4" fmla="*/ 0 w 2371725"/>
                <a:gd name="connsiteY4" fmla="*/ 3543300 h 3543300"/>
                <a:gd name="connsiteX5" fmla="*/ 85725 w 2371725"/>
                <a:gd name="connsiteY5" fmla="*/ 3400425 h 3543300"/>
                <a:gd name="connsiteX6" fmla="*/ 714375 w 2371725"/>
                <a:gd name="connsiteY6" fmla="*/ 28575 h 3543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71725" h="3543300">
                  <a:moveTo>
                    <a:pt x="657225" y="28575"/>
                  </a:moveTo>
                  <a:lnTo>
                    <a:pt x="857250" y="0"/>
                  </a:lnTo>
                  <a:lnTo>
                    <a:pt x="2371725" y="3000375"/>
                  </a:lnTo>
                  <a:lnTo>
                    <a:pt x="2114550" y="2943225"/>
                  </a:lnTo>
                  <a:lnTo>
                    <a:pt x="0" y="3543300"/>
                  </a:lnTo>
                  <a:lnTo>
                    <a:pt x="85725" y="3400425"/>
                  </a:lnTo>
                  <a:lnTo>
                    <a:pt x="714375" y="28575"/>
                  </a:lnTo>
                </a:path>
              </a:pathLst>
            </a:custGeom>
            <a:gradFill flip="none" rotWithShape="1">
              <a:gsLst>
                <a:gs pos="0">
                  <a:srgbClr val="7030A0"/>
                </a:gs>
                <a:gs pos="0">
                  <a:schemeClr val="accent4">
                    <a:lumMod val="40000"/>
                    <a:lumOff val="60000"/>
                  </a:schemeClr>
                </a:gs>
                <a:gs pos="0">
                  <a:schemeClr val="accent4">
                    <a:lumMod val="20000"/>
                    <a:lumOff val="80000"/>
                  </a:schemeClr>
                </a:gs>
                <a:gs pos="0">
                  <a:schemeClr val="accent4">
                    <a:lumMod val="40000"/>
                    <a:lumOff val="60000"/>
                  </a:schemeClr>
                </a:gs>
                <a:gs pos="82000">
                  <a:schemeClr val="accent4"/>
                </a:gs>
                <a:gs pos="0">
                  <a:srgbClr val="FEE7F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184400" y="3299558"/>
              <a:ext cx="641350" cy="174329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38213" y="3894944"/>
              <a:ext cx="925512" cy="113520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196935" y="3285775"/>
              <a:ext cx="653143" cy="1800447"/>
            </a:xfrm>
            <a:custGeom>
              <a:avLst/>
              <a:gdLst>
                <a:gd name="connsiteX0" fmla="*/ 0 w 1571625"/>
                <a:gd name="connsiteY0" fmla="*/ 0 h 3629025"/>
                <a:gd name="connsiteX1" fmla="*/ 200025 w 1571625"/>
                <a:gd name="connsiteY1" fmla="*/ 0 h 3629025"/>
                <a:gd name="connsiteX2" fmla="*/ 1571625 w 1571625"/>
                <a:gd name="connsiteY2" fmla="*/ 3000375 h 3629025"/>
                <a:gd name="connsiteX3" fmla="*/ 1514475 w 1571625"/>
                <a:gd name="connsiteY3" fmla="*/ 3143250 h 3629025"/>
                <a:gd name="connsiteX4" fmla="*/ 0 w 1571625"/>
                <a:gd name="connsiteY4" fmla="*/ 3629025 h 3629025"/>
                <a:gd name="connsiteX5" fmla="*/ 0 w 1571625"/>
                <a:gd name="connsiteY5" fmla="*/ 3429000 h 3629025"/>
                <a:gd name="connsiteX6" fmla="*/ 0 w 1571625"/>
                <a:gd name="connsiteY6" fmla="*/ 0 h 3629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71625" h="3629025">
                  <a:moveTo>
                    <a:pt x="0" y="0"/>
                  </a:moveTo>
                  <a:lnTo>
                    <a:pt x="200025" y="0"/>
                  </a:lnTo>
                  <a:lnTo>
                    <a:pt x="1571625" y="3000375"/>
                  </a:lnTo>
                  <a:lnTo>
                    <a:pt x="1514475" y="3143250"/>
                  </a:lnTo>
                  <a:lnTo>
                    <a:pt x="0" y="3629025"/>
                  </a:lnTo>
                  <a:lnTo>
                    <a:pt x="0" y="342900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7030A0"/>
                </a:gs>
                <a:gs pos="0">
                  <a:schemeClr val="accent4">
                    <a:lumMod val="40000"/>
                    <a:lumOff val="60000"/>
                  </a:schemeClr>
                </a:gs>
                <a:gs pos="0">
                  <a:schemeClr val="accent4">
                    <a:lumMod val="20000"/>
                    <a:lumOff val="80000"/>
                  </a:schemeClr>
                </a:gs>
                <a:gs pos="0">
                  <a:schemeClr val="accent4">
                    <a:lumMod val="40000"/>
                    <a:lumOff val="60000"/>
                  </a:schemeClr>
                </a:gs>
                <a:gs pos="82000">
                  <a:schemeClr val="accent4"/>
                </a:gs>
                <a:gs pos="0">
                  <a:srgbClr val="FEE7F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950026" y="3867021"/>
              <a:ext cx="985652" cy="1176670"/>
            </a:xfrm>
            <a:custGeom>
              <a:avLst/>
              <a:gdLst>
                <a:gd name="connsiteX0" fmla="*/ 0 w 2371725"/>
                <a:gd name="connsiteY0" fmla="*/ 2371725 h 2371725"/>
                <a:gd name="connsiteX1" fmla="*/ 28575 w 2371725"/>
                <a:gd name="connsiteY1" fmla="*/ 0 h 2371725"/>
                <a:gd name="connsiteX2" fmla="*/ 2371725 w 2371725"/>
                <a:gd name="connsiteY2" fmla="*/ 1143000 h 2371725"/>
                <a:gd name="connsiteX3" fmla="*/ 2286000 w 2371725"/>
                <a:gd name="connsiteY3" fmla="*/ 1228725 h 2371725"/>
                <a:gd name="connsiteX4" fmla="*/ 0 w 2371725"/>
                <a:gd name="connsiteY4" fmla="*/ 2371725 h 2371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1725" h="2371725">
                  <a:moveTo>
                    <a:pt x="0" y="2371725"/>
                  </a:moveTo>
                  <a:lnTo>
                    <a:pt x="28575" y="0"/>
                  </a:lnTo>
                  <a:lnTo>
                    <a:pt x="2371725" y="1143000"/>
                  </a:lnTo>
                  <a:lnTo>
                    <a:pt x="2286000" y="1228725"/>
                  </a:lnTo>
                  <a:lnTo>
                    <a:pt x="0" y="237172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7030A0"/>
                </a:gs>
                <a:gs pos="0">
                  <a:schemeClr val="accent4">
                    <a:lumMod val="40000"/>
                    <a:lumOff val="60000"/>
                  </a:schemeClr>
                </a:gs>
                <a:gs pos="0">
                  <a:schemeClr val="accent4">
                    <a:lumMod val="20000"/>
                    <a:lumOff val="80000"/>
                  </a:schemeClr>
                </a:gs>
                <a:gs pos="0">
                  <a:schemeClr val="accent4">
                    <a:lumMod val="40000"/>
                    <a:lumOff val="60000"/>
                  </a:schemeClr>
                </a:gs>
                <a:gs pos="82000">
                  <a:schemeClr val="accent4"/>
                </a:gs>
                <a:gs pos="0">
                  <a:srgbClr val="FEE7F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/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2103580" y="5194492"/>
              <a:ext cx="5315033" cy="394524"/>
            </a:xfrm>
            <a:prstGeom prst="round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Minimum-area grid drawings.</a:t>
              </a:r>
            </a:p>
          </p:txBody>
        </p:sp>
        <p:grpSp>
          <p:nvGrpSpPr>
            <p:cNvPr id="20573" name="Group 1037"/>
            <p:cNvGrpSpPr>
              <a:grpSpLocks/>
            </p:cNvGrpSpPr>
            <p:nvPr/>
          </p:nvGrpSpPr>
          <p:grpSpPr bwMode="auto">
            <a:xfrm>
              <a:off x="900113" y="2747040"/>
              <a:ext cx="7816849" cy="2438919"/>
              <a:chOff x="1793836" y="17887951"/>
              <a:chExt cx="19439979" cy="5830401"/>
            </a:xfrm>
          </p:grpSpPr>
          <p:grpSp>
            <p:nvGrpSpPr>
              <p:cNvPr id="20574" name="Group 1035"/>
              <p:cNvGrpSpPr>
                <a:grpSpLocks/>
              </p:cNvGrpSpPr>
              <p:nvPr/>
            </p:nvGrpSpPr>
            <p:grpSpPr bwMode="auto">
              <a:xfrm>
                <a:off x="9515533" y="19204711"/>
                <a:ext cx="2589052" cy="4431214"/>
                <a:chOff x="9515533" y="19204711"/>
                <a:chExt cx="2589052" cy="4431214"/>
              </a:xfrm>
            </p:grpSpPr>
            <p:cxnSp>
              <p:nvCxnSpPr>
                <p:cNvPr id="222" name="Straight Connector 221"/>
                <p:cNvCxnSpPr/>
                <p:nvPr/>
              </p:nvCxnSpPr>
              <p:spPr>
                <a:xfrm rot="5400000">
                  <a:off x="7588957" y="21462542"/>
                  <a:ext cx="4099135" cy="39480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Straight Connector 222"/>
                <p:cNvCxnSpPr/>
                <p:nvPr/>
              </p:nvCxnSpPr>
              <p:spPr>
                <a:xfrm rot="5400000">
                  <a:off x="8280399" y="21464745"/>
                  <a:ext cx="4224388" cy="23688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/>
                <p:cNvCxnSpPr/>
                <p:nvPr/>
              </p:nvCxnSpPr>
              <p:spPr>
                <a:xfrm rot="16200000" flipH="1">
                  <a:off x="9066045" y="21424816"/>
                  <a:ext cx="4125702" cy="27637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Straight Connector 224"/>
                <p:cNvCxnSpPr/>
                <p:nvPr/>
              </p:nvCxnSpPr>
              <p:spPr>
                <a:xfrm rot="16200000" flipH="1">
                  <a:off x="9777152" y="21426790"/>
                  <a:ext cx="4247158" cy="23688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/>
                <p:cNvCxnSpPr/>
                <p:nvPr/>
              </p:nvCxnSpPr>
              <p:spPr>
                <a:xfrm>
                  <a:off x="9638522" y="23463532"/>
                  <a:ext cx="2258260" cy="30364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Straight Connector 226"/>
                <p:cNvCxnSpPr>
                  <a:endCxn id="235" idx="6"/>
                </p:cNvCxnSpPr>
                <p:nvPr/>
              </p:nvCxnSpPr>
              <p:spPr>
                <a:xfrm>
                  <a:off x="9678002" y="22784139"/>
                  <a:ext cx="2428026" cy="53137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/>
                <p:cNvCxnSpPr/>
                <p:nvPr/>
              </p:nvCxnSpPr>
              <p:spPr>
                <a:xfrm>
                  <a:off x="9626679" y="22108541"/>
                  <a:ext cx="2277999" cy="18976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Straight Connector 228"/>
                <p:cNvCxnSpPr/>
                <p:nvPr/>
              </p:nvCxnSpPr>
              <p:spPr>
                <a:xfrm>
                  <a:off x="9626679" y="21425352"/>
                  <a:ext cx="2277999" cy="45546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Connector 229"/>
                <p:cNvCxnSpPr/>
                <p:nvPr/>
              </p:nvCxnSpPr>
              <p:spPr>
                <a:xfrm>
                  <a:off x="9634575" y="20745957"/>
                  <a:ext cx="2238519" cy="11388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Straight Connector 230"/>
                <p:cNvCxnSpPr/>
                <p:nvPr/>
              </p:nvCxnSpPr>
              <p:spPr>
                <a:xfrm>
                  <a:off x="9658263" y="20055177"/>
                  <a:ext cx="2277999" cy="18979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2" name="Straight Connector 231"/>
                <p:cNvCxnSpPr/>
                <p:nvPr/>
              </p:nvCxnSpPr>
              <p:spPr>
                <a:xfrm>
                  <a:off x="9670106" y="19379579"/>
                  <a:ext cx="2238521" cy="11388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3" name="Oval 232"/>
                <p:cNvSpPr/>
                <p:nvPr/>
              </p:nvSpPr>
              <p:spPr>
                <a:xfrm>
                  <a:off x="9515533" y="23325705"/>
                  <a:ext cx="317258" cy="3102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solidFill>
                    <a:schemeClr val="tx1"/>
                  </a:solidFill>
                </a:ln>
                <a:scene3d>
                  <a:camera prst="orthographicFront">
                    <a:rot lat="0" lon="0" rev="12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200"/>
                </a:p>
              </p:txBody>
            </p:sp>
            <p:sp>
              <p:nvSpPr>
                <p:cNvPr id="234" name="Oval 233"/>
                <p:cNvSpPr/>
                <p:nvPr/>
              </p:nvSpPr>
              <p:spPr>
                <a:xfrm>
                  <a:off x="10225146" y="19204711"/>
                  <a:ext cx="317258" cy="3102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solidFill>
                    <a:schemeClr val="tx1"/>
                  </a:solidFill>
                </a:ln>
                <a:scene3d>
                  <a:camera prst="orthographicFront">
                    <a:rot lat="0" lon="0" rev="12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200"/>
                </a:p>
              </p:txBody>
            </p:sp>
            <p:sp>
              <p:nvSpPr>
                <p:cNvPr id="235" name="Oval 234"/>
                <p:cNvSpPr/>
                <p:nvPr/>
              </p:nvSpPr>
              <p:spPr>
                <a:xfrm>
                  <a:off x="11787327" y="22684748"/>
                  <a:ext cx="317258" cy="3102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solidFill>
                    <a:schemeClr val="tx1"/>
                  </a:solidFill>
                </a:ln>
                <a:scene3d>
                  <a:camera prst="orthographicFront">
                    <a:rot lat="0" lon="0" rev="12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200"/>
                </a:p>
              </p:txBody>
            </p:sp>
            <p:cxnSp>
              <p:nvCxnSpPr>
                <p:cNvPr id="236" name="Straight Connector 235"/>
                <p:cNvCxnSpPr>
                  <a:stCxn id="234" idx="3"/>
                  <a:endCxn id="233" idx="0"/>
                </p:cNvCxnSpPr>
                <p:nvPr/>
              </p:nvCxnSpPr>
              <p:spPr>
                <a:xfrm rot="5400000">
                  <a:off x="8047888" y="21096838"/>
                  <a:ext cx="3852429" cy="600097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Straight Connector 236"/>
                <p:cNvCxnSpPr>
                  <a:stCxn id="233" idx="6"/>
                  <a:endCxn id="235" idx="2"/>
                </p:cNvCxnSpPr>
                <p:nvPr/>
              </p:nvCxnSpPr>
              <p:spPr>
                <a:xfrm flipV="1">
                  <a:off x="9831975" y="22837276"/>
                  <a:ext cx="1958211" cy="641438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/>
                <p:cNvCxnSpPr>
                  <a:stCxn id="234" idx="5"/>
                  <a:endCxn id="235" idx="0"/>
                </p:cNvCxnSpPr>
                <p:nvPr/>
              </p:nvCxnSpPr>
              <p:spPr>
                <a:xfrm rot="16200000" flipH="1">
                  <a:off x="9616178" y="20349733"/>
                  <a:ext cx="3210989" cy="1452867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9" name="Oval 238"/>
                <p:cNvSpPr/>
                <p:nvPr/>
              </p:nvSpPr>
              <p:spPr>
                <a:xfrm>
                  <a:off x="10998260" y="22689490"/>
                  <a:ext cx="317258" cy="3102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solidFill>
                    <a:schemeClr val="tx1"/>
                  </a:solidFill>
                </a:ln>
                <a:scene3d>
                  <a:camera prst="orthographicFront">
                    <a:rot lat="0" lon="0" rev="12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200"/>
                </a:p>
              </p:txBody>
            </p:sp>
            <p:sp>
              <p:nvSpPr>
                <p:cNvPr id="240" name="Oval 239"/>
                <p:cNvSpPr/>
                <p:nvPr/>
              </p:nvSpPr>
              <p:spPr>
                <a:xfrm>
                  <a:off x="11006749" y="21953595"/>
                  <a:ext cx="317258" cy="3102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solidFill>
                    <a:schemeClr val="tx1"/>
                  </a:solidFill>
                </a:ln>
                <a:scene3d>
                  <a:camera prst="orthographicFront">
                    <a:rot lat="0" lon="0" rev="12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200"/>
                </a:p>
              </p:txBody>
            </p:sp>
            <p:sp>
              <p:nvSpPr>
                <p:cNvPr id="241" name="Oval 240"/>
                <p:cNvSpPr/>
                <p:nvPr/>
              </p:nvSpPr>
              <p:spPr>
                <a:xfrm>
                  <a:off x="10980264" y="21331732"/>
                  <a:ext cx="317258" cy="3102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solidFill>
                    <a:schemeClr val="tx1"/>
                  </a:solidFill>
                </a:ln>
                <a:scene3d>
                  <a:camera prst="orthographicFront">
                    <a:rot lat="0" lon="0" rev="12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200"/>
                </a:p>
              </p:txBody>
            </p:sp>
            <p:cxnSp>
              <p:nvCxnSpPr>
                <p:cNvPr id="242" name="Straight Connector 241"/>
                <p:cNvCxnSpPr>
                  <a:stCxn id="240" idx="5"/>
                  <a:endCxn id="235" idx="1"/>
                </p:cNvCxnSpPr>
                <p:nvPr/>
              </p:nvCxnSpPr>
              <p:spPr>
                <a:xfrm rot="16200000" flipH="1">
                  <a:off x="11300982" y="22194574"/>
                  <a:ext cx="508596" cy="556668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3" name="Straight Connector 242"/>
                <p:cNvCxnSpPr>
                  <a:stCxn id="233" idx="7"/>
                  <a:endCxn id="240" idx="3"/>
                </p:cNvCxnSpPr>
                <p:nvPr/>
              </p:nvCxnSpPr>
              <p:spPr>
                <a:xfrm rot="5400000" flipH="1" flipV="1">
                  <a:off x="9847182" y="22159973"/>
                  <a:ext cx="1150036" cy="1267311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Straight Connector 243"/>
                <p:cNvCxnSpPr>
                  <a:stCxn id="240" idx="1"/>
                  <a:endCxn id="234" idx="4"/>
                </p:cNvCxnSpPr>
                <p:nvPr/>
              </p:nvCxnSpPr>
              <p:spPr>
                <a:xfrm rot="16200000" flipV="1">
                  <a:off x="9479150" y="20421763"/>
                  <a:ext cx="2482254" cy="671161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5" name="Straight Connector 244"/>
                <p:cNvCxnSpPr>
                  <a:stCxn id="241" idx="0"/>
                  <a:endCxn id="234" idx="5"/>
                </p:cNvCxnSpPr>
                <p:nvPr/>
              </p:nvCxnSpPr>
              <p:spPr>
                <a:xfrm rot="16200000" flipV="1">
                  <a:off x="9887105" y="20078806"/>
                  <a:ext cx="1859793" cy="643524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Straight Connector 245"/>
                <p:cNvCxnSpPr>
                  <a:stCxn id="235" idx="0"/>
                  <a:endCxn id="241" idx="5"/>
                </p:cNvCxnSpPr>
                <p:nvPr/>
              </p:nvCxnSpPr>
              <p:spPr>
                <a:xfrm rot="16200000" flipV="1">
                  <a:off x="11057925" y="21791480"/>
                  <a:ext cx="1085512" cy="694849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7" name="Straight Connector 246"/>
                <p:cNvCxnSpPr>
                  <a:stCxn id="241" idx="4"/>
                  <a:endCxn id="240" idx="0"/>
                </p:cNvCxnSpPr>
                <p:nvPr/>
              </p:nvCxnSpPr>
              <p:spPr>
                <a:xfrm rot="16200000" flipH="1">
                  <a:off x="10996968" y="21783491"/>
                  <a:ext cx="311231" cy="27637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8" name="Straight Connector 247"/>
                <p:cNvCxnSpPr>
                  <a:stCxn id="239" idx="2"/>
                  <a:endCxn id="233" idx="6"/>
                </p:cNvCxnSpPr>
                <p:nvPr/>
              </p:nvCxnSpPr>
              <p:spPr>
                <a:xfrm rot="10800000" flipV="1">
                  <a:off x="9831975" y="22844867"/>
                  <a:ext cx="1168610" cy="633847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9" name="Straight Connector 248"/>
                <p:cNvCxnSpPr>
                  <a:stCxn id="240" idx="4"/>
                  <a:endCxn id="239" idx="0"/>
                </p:cNvCxnSpPr>
                <p:nvPr/>
              </p:nvCxnSpPr>
              <p:spPr>
                <a:xfrm rot="5400000">
                  <a:off x="10949907" y="22472754"/>
                  <a:ext cx="425095" cy="7896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0" name="Straight Connector 249"/>
                <p:cNvCxnSpPr>
                  <a:stCxn id="239" idx="6"/>
                  <a:endCxn id="235" idx="2"/>
                </p:cNvCxnSpPr>
                <p:nvPr/>
              </p:nvCxnSpPr>
              <p:spPr>
                <a:xfrm flipV="1">
                  <a:off x="11316426" y="22837276"/>
                  <a:ext cx="473761" cy="759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1" name="Oval 250"/>
                <p:cNvSpPr/>
                <p:nvPr/>
              </p:nvSpPr>
              <p:spPr>
                <a:xfrm>
                  <a:off x="10251546" y="21991565"/>
                  <a:ext cx="317258" cy="3102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solidFill>
                    <a:schemeClr val="tx1"/>
                  </a:solidFill>
                </a:ln>
                <a:scene3d>
                  <a:camera prst="orthographicFront">
                    <a:rot lat="0" lon="0" rev="12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200"/>
                </a:p>
              </p:txBody>
            </p:sp>
            <p:cxnSp>
              <p:nvCxnSpPr>
                <p:cNvPr id="252" name="Straight Connector 251"/>
                <p:cNvCxnSpPr>
                  <a:stCxn id="233" idx="7"/>
                  <a:endCxn id="251" idx="3"/>
                </p:cNvCxnSpPr>
                <p:nvPr/>
              </p:nvCxnSpPr>
              <p:spPr>
                <a:xfrm rot="5400000" flipH="1" flipV="1">
                  <a:off x="9487152" y="22557958"/>
                  <a:ext cx="1112081" cy="509294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3" name="Straight Connector 252"/>
                <p:cNvCxnSpPr>
                  <a:stCxn id="251" idx="0"/>
                  <a:endCxn id="234" idx="4"/>
                </p:cNvCxnSpPr>
                <p:nvPr/>
              </p:nvCxnSpPr>
              <p:spPr>
                <a:xfrm rot="16200000" flipV="1">
                  <a:off x="9161182" y="20739731"/>
                  <a:ext cx="2474663" cy="27635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4" name="Straight Connector 253"/>
                <p:cNvCxnSpPr>
                  <a:stCxn id="251" idx="6"/>
                  <a:endCxn id="240" idx="2"/>
                </p:cNvCxnSpPr>
                <p:nvPr/>
              </p:nvCxnSpPr>
              <p:spPr>
                <a:xfrm flipV="1">
                  <a:off x="10570251" y="22108541"/>
                  <a:ext cx="438230" cy="37955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75" name="Group 1034"/>
              <p:cNvGrpSpPr>
                <a:grpSpLocks/>
              </p:cNvGrpSpPr>
              <p:nvPr/>
            </p:nvGrpSpPr>
            <p:grpSpPr bwMode="auto">
              <a:xfrm>
                <a:off x="14512972" y="19238632"/>
                <a:ext cx="3357733" cy="4479720"/>
                <a:chOff x="14512972" y="19238632"/>
                <a:chExt cx="3357733" cy="4479720"/>
              </a:xfrm>
            </p:grpSpPr>
            <p:grpSp>
              <p:nvGrpSpPr>
                <p:cNvPr id="20666" name="Group 248"/>
                <p:cNvGrpSpPr>
                  <a:grpSpLocks/>
                </p:cNvGrpSpPr>
                <p:nvPr/>
              </p:nvGrpSpPr>
              <p:grpSpPr bwMode="auto">
                <a:xfrm>
                  <a:off x="14640956" y="19238632"/>
                  <a:ext cx="3108127" cy="4429212"/>
                  <a:chOff x="3446099" y="3810131"/>
                  <a:chExt cx="1335027" cy="2122087"/>
                </a:xfrm>
              </p:grpSpPr>
              <p:cxnSp>
                <p:nvCxnSpPr>
                  <p:cNvPr id="217" name="Straight Connector 216"/>
                  <p:cNvCxnSpPr/>
                  <p:nvPr/>
                </p:nvCxnSpPr>
                <p:spPr>
                  <a:xfrm rot="5400000">
                    <a:off x="2458885" y="4888381"/>
                    <a:ext cx="2014860" cy="40699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8" name="Straight Connector 217"/>
                  <p:cNvCxnSpPr/>
                  <p:nvPr/>
                </p:nvCxnSpPr>
                <p:spPr>
                  <a:xfrm rot="5400000">
                    <a:off x="2777200" y="4897350"/>
                    <a:ext cx="2029408" cy="37307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9" name="Straight Connector 218"/>
                  <p:cNvCxnSpPr>
                    <a:stCxn id="194" idx="0"/>
                  </p:cNvCxnSpPr>
                  <p:nvPr/>
                </p:nvCxnSpPr>
                <p:spPr>
                  <a:xfrm rot="16200000" flipH="1" flipV="1">
                    <a:off x="3063263" y="4847651"/>
                    <a:ext cx="2120331" cy="45785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0" name="Straight Connector 219"/>
                  <p:cNvCxnSpPr/>
                  <p:nvPr/>
                </p:nvCxnSpPr>
                <p:spPr>
                  <a:xfrm rot="5400000">
                    <a:off x="3435592" y="4911469"/>
                    <a:ext cx="2016678" cy="25437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Straight Connector 220"/>
                  <p:cNvCxnSpPr/>
                  <p:nvPr/>
                </p:nvCxnSpPr>
                <p:spPr>
                  <a:xfrm rot="5400000">
                    <a:off x="3782094" y="4906801"/>
                    <a:ext cx="1974854" cy="22045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85" name="Straight Connector 184"/>
                <p:cNvCxnSpPr/>
                <p:nvPr/>
              </p:nvCxnSpPr>
              <p:spPr>
                <a:xfrm>
                  <a:off x="14703814" y="23554623"/>
                  <a:ext cx="3012328" cy="11388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>
                  <a:off x="14699865" y="22818297"/>
                  <a:ext cx="3012330" cy="11388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/>
                <p:cNvCxnSpPr/>
                <p:nvPr/>
              </p:nvCxnSpPr>
              <p:spPr>
                <a:xfrm>
                  <a:off x="14695918" y="22138905"/>
                  <a:ext cx="3008381" cy="11385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/>
                <p:cNvCxnSpPr/>
                <p:nvPr/>
              </p:nvCxnSpPr>
              <p:spPr>
                <a:xfrm>
                  <a:off x="14727502" y="21463306"/>
                  <a:ext cx="3008381" cy="11385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/>
                <p:cNvCxnSpPr/>
                <p:nvPr/>
              </p:nvCxnSpPr>
              <p:spPr>
                <a:xfrm>
                  <a:off x="14723553" y="20783912"/>
                  <a:ext cx="3008381" cy="11388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Straight Connector 189"/>
                <p:cNvCxnSpPr/>
                <p:nvPr/>
              </p:nvCxnSpPr>
              <p:spPr>
                <a:xfrm>
                  <a:off x="14727502" y="20112110"/>
                  <a:ext cx="3008381" cy="11385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Connector 190"/>
                <p:cNvCxnSpPr/>
                <p:nvPr/>
              </p:nvCxnSpPr>
              <p:spPr>
                <a:xfrm>
                  <a:off x="14723553" y="19432715"/>
                  <a:ext cx="3008381" cy="11388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2" name="Oval 191"/>
                <p:cNvSpPr/>
                <p:nvPr/>
              </p:nvSpPr>
              <p:spPr>
                <a:xfrm>
                  <a:off x="14512972" y="22649603"/>
                  <a:ext cx="317258" cy="3102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solidFill>
                    <a:schemeClr val="tx1"/>
                  </a:solidFill>
                </a:ln>
                <a:scene3d>
                  <a:camera prst="orthographicFront">
                    <a:rot lat="0" lon="0" rev="12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200"/>
                </a:p>
              </p:txBody>
            </p:sp>
            <p:sp>
              <p:nvSpPr>
                <p:cNvPr id="193" name="Oval 192"/>
                <p:cNvSpPr/>
                <p:nvPr/>
              </p:nvSpPr>
              <p:spPr>
                <a:xfrm>
                  <a:off x="16041386" y="22669164"/>
                  <a:ext cx="317258" cy="3102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solidFill>
                    <a:schemeClr val="tx1"/>
                  </a:solidFill>
                </a:ln>
                <a:scene3d>
                  <a:camera prst="orthographicFront">
                    <a:rot lat="0" lon="0" rev="12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200"/>
                </a:p>
              </p:txBody>
            </p:sp>
            <p:sp>
              <p:nvSpPr>
                <p:cNvPr id="194" name="Oval 193"/>
                <p:cNvSpPr/>
                <p:nvPr/>
              </p:nvSpPr>
              <p:spPr>
                <a:xfrm>
                  <a:off x="16112357" y="19238632"/>
                  <a:ext cx="317258" cy="3102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solidFill>
                    <a:schemeClr val="tx1"/>
                  </a:solidFill>
                </a:ln>
                <a:scene3d>
                  <a:camera prst="orthographicFront">
                    <a:rot lat="0" lon="0" rev="12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200"/>
                </a:p>
              </p:txBody>
            </p:sp>
            <p:sp>
              <p:nvSpPr>
                <p:cNvPr id="195" name="Oval 194"/>
                <p:cNvSpPr/>
                <p:nvPr/>
              </p:nvSpPr>
              <p:spPr>
                <a:xfrm>
                  <a:off x="16074138" y="21993823"/>
                  <a:ext cx="317258" cy="3102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solidFill>
                    <a:schemeClr val="tx1"/>
                  </a:solidFill>
                </a:ln>
                <a:scene3d>
                  <a:camera prst="orthographicFront">
                    <a:rot lat="0" lon="0" rev="12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200"/>
                </a:p>
              </p:txBody>
            </p:sp>
            <p:sp>
              <p:nvSpPr>
                <p:cNvPr id="196" name="Oval 195"/>
                <p:cNvSpPr/>
                <p:nvPr/>
              </p:nvSpPr>
              <p:spPr>
                <a:xfrm>
                  <a:off x="15282622" y="21988922"/>
                  <a:ext cx="317258" cy="3102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solidFill>
                    <a:schemeClr val="tx1"/>
                  </a:solidFill>
                </a:ln>
                <a:scene3d>
                  <a:camera prst="orthographicFront">
                    <a:rot lat="0" lon="0" rev="12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200"/>
                </a:p>
              </p:txBody>
            </p:sp>
            <p:sp>
              <p:nvSpPr>
                <p:cNvPr id="197" name="Oval 196"/>
                <p:cNvSpPr/>
                <p:nvPr/>
              </p:nvSpPr>
              <p:spPr>
                <a:xfrm>
                  <a:off x="15309908" y="21367405"/>
                  <a:ext cx="317258" cy="3102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solidFill>
                    <a:schemeClr val="tx1"/>
                  </a:solidFill>
                </a:ln>
                <a:scene3d>
                  <a:camera prst="orthographicFront">
                    <a:rot lat="0" lon="0" rev="12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200"/>
                </a:p>
              </p:txBody>
            </p:sp>
            <p:sp>
              <p:nvSpPr>
                <p:cNvPr id="198" name="Oval 197"/>
                <p:cNvSpPr/>
                <p:nvPr/>
              </p:nvSpPr>
              <p:spPr>
                <a:xfrm>
                  <a:off x="16843788" y="21979121"/>
                  <a:ext cx="317258" cy="3102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solidFill>
                    <a:schemeClr val="tx1"/>
                  </a:solidFill>
                </a:ln>
                <a:scene3d>
                  <a:camera prst="orthographicFront">
                    <a:rot lat="0" lon="0" rev="12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200"/>
                </a:p>
              </p:txBody>
            </p:sp>
            <p:cxnSp>
              <p:nvCxnSpPr>
                <p:cNvPr id="199" name="Straight Connector 198"/>
                <p:cNvCxnSpPr>
                  <a:stCxn id="192" idx="0"/>
                  <a:endCxn id="194" idx="3"/>
                </p:cNvCxnSpPr>
                <p:nvPr/>
              </p:nvCxnSpPr>
              <p:spPr>
                <a:xfrm rot="5400000" flipH="1" flipV="1">
                  <a:off x="13845095" y="20331966"/>
                  <a:ext cx="3142670" cy="1488397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Straight Connector 199"/>
                <p:cNvCxnSpPr>
                  <a:stCxn id="216" idx="0"/>
                  <a:endCxn id="194" idx="5"/>
                </p:cNvCxnSpPr>
                <p:nvPr/>
              </p:nvCxnSpPr>
              <p:spPr>
                <a:xfrm rot="16200000" flipV="1">
                  <a:off x="15096071" y="20790476"/>
                  <a:ext cx="3901769" cy="1330479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Straight Connector 200"/>
                <p:cNvCxnSpPr>
                  <a:stCxn id="216" idx="2"/>
                  <a:endCxn id="192" idx="5"/>
                </p:cNvCxnSpPr>
                <p:nvPr/>
              </p:nvCxnSpPr>
              <p:spPr>
                <a:xfrm rot="10800000">
                  <a:off x="14786721" y="22913186"/>
                  <a:ext cx="2767554" cy="649029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Straight Connector 201"/>
                <p:cNvCxnSpPr>
                  <a:stCxn id="195" idx="3"/>
                  <a:endCxn id="192" idx="6"/>
                </p:cNvCxnSpPr>
                <p:nvPr/>
              </p:nvCxnSpPr>
              <p:spPr>
                <a:xfrm rot="5400000">
                  <a:off x="15202373" y="21884341"/>
                  <a:ext cx="546551" cy="1290997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Straight Connector 202"/>
                <p:cNvCxnSpPr>
                  <a:stCxn id="195" idx="5"/>
                  <a:endCxn id="216" idx="1"/>
                </p:cNvCxnSpPr>
                <p:nvPr/>
              </p:nvCxnSpPr>
              <p:spPr>
                <a:xfrm rot="16200000" flipH="1">
                  <a:off x="16374152" y="22228597"/>
                  <a:ext cx="1195582" cy="1251517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Straight Connector 203"/>
                <p:cNvCxnSpPr>
                  <a:stCxn id="194" idx="4"/>
                  <a:endCxn id="195" idx="0"/>
                </p:cNvCxnSpPr>
                <p:nvPr/>
              </p:nvCxnSpPr>
              <p:spPr>
                <a:xfrm rot="5400000">
                  <a:off x="15029283" y="20752785"/>
                  <a:ext cx="2444299" cy="39480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Straight Connector 204"/>
                <p:cNvCxnSpPr>
                  <a:stCxn id="196" idx="6"/>
                  <a:endCxn id="195" idx="2"/>
                </p:cNvCxnSpPr>
                <p:nvPr/>
              </p:nvCxnSpPr>
              <p:spPr>
                <a:xfrm>
                  <a:off x="15600011" y="22142699"/>
                  <a:ext cx="473761" cy="759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Straight Connector 205"/>
                <p:cNvCxnSpPr>
                  <a:stCxn id="196" idx="0"/>
                  <a:endCxn id="197" idx="4"/>
                </p:cNvCxnSpPr>
                <p:nvPr/>
              </p:nvCxnSpPr>
              <p:spPr>
                <a:xfrm rot="5400000" flipH="1" flipV="1">
                  <a:off x="15300294" y="21817651"/>
                  <a:ext cx="311231" cy="27637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Straight Connector 206"/>
                <p:cNvCxnSpPr>
                  <a:stCxn id="197" idx="7"/>
                  <a:endCxn id="194" idx="4"/>
                </p:cNvCxnSpPr>
                <p:nvPr/>
              </p:nvCxnSpPr>
              <p:spPr>
                <a:xfrm rot="5400000" flipH="1" flipV="1">
                  <a:off x="14993928" y="20136720"/>
                  <a:ext cx="1863587" cy="690900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>
                  <a:stCxn id="192" idx="7"/>
                  <a:endCxn id="196" idx="3"/>
                </p:cNvCxnSpPr>
                <p:nvPr/>
              </p:nvCxnSpPr>
              <p:spPr>
                <a:xfrm rot="5400000" flipH="1" flipV="1">
                  <a:off x="14838996" y="22200495"/>
                  <a:ext cx="440277" cy="544825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>
                  <a:stCxn id="192" idx="0"/>
                  <a:endCxn id="197" idx="3"/>
                </p:cNvCxnSpPr>
                <p:nvPr/>
              </p:nvCxnSpPr>
              <p:spPr>
                <a:xfrm rot="5400000" flipH="1" flipV="1">
                  <a:off x="14507112" y="21795427"/>
                  <a:ext cx="1017193" cy="686953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>
                  <a:stCxn id="192" idx="6"/>
                  <a:endCxn id="193" idx="2"/>
                </p:cNvCxnSpPr>
                <p:nvPr/>
              </p:nvCxnSpPr>
              <p:spPr>
                <a:xfrm>
                  <a:off x="14830150" y="22803115"/>
                  <a:ext cx="1212037" cy="18979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>
                  <a:stCxn id="193" idx="5"/>
                  <a:endCxn id="216" idx="1"/>
                </p:cNvCxnSpPr>
                <p:nvPr/>
              </p:nvCxnSpPr>
              <p:spPr>
                <a:xfrm rot="16200000" flipH="1">
                  <a:off x="16694186" y="22548628"/>
                  <a:ext cx="519984" cy="1287050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>
                  <a:stCxn id="195" idx="4"/>
                  <a:endCxn id="193" idx="0"/>
                </p:cNvCxnSpPr>
                <p:nvPr/>
              </p:nvCxnSpPr>
              <p:spPr>
                <a:xfrm rot="5400000">
                  <a:off x="16031817" y="22470400"/>
                  <a:ext cx="368164" cy="31584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/>
                <p:cNvCxnSpPr>
                  <a:stCxn id="194" idx="5"/>
                  <a:endCxn id="198" idx="0"/>
                </p:cNvCxnSpPr>
                <p:nvPr/>
              </p:nvCxnSpPr>
              <p:spPr>
                <a:xfrm rot="16200000" flipH="1">
                  <a:off x="15454303" y="20432243"/>
                  <a:ext cx="2474663" cy="619838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/>
                <p:cNvCxnSpPr>
                  <a:stCxn id="198" idx="5"/>
                  <a:endCxn id="216" idx="0"/>
                </p:cNvCxnSpPr>
                <p:nvPr/>
              </p:nvCxnSpPr>
              <p:spPr>
                <a:xfrm rot="16200000" flipH="1">
                  <a:off x="16833409" y="22527814"/>
                  <a:ext cx="1161422" cy="596150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Connector 214"/>
                <p:cNvCxnSpPr>
                  <a:stCxn id="195" idx="6"/>
                  <a:endCxn id="198" idx="2"/>
                </p:cNvCxnSpPr>
                <p:nvPr/>
              </p:nvCxnSpPr>
              <p:spPr>
                <a:xfrm flipV="1">
                  <a:off x="16393561" y="22135108"/>
                  <a:ext cx="450073" cy="15182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6" name="Oval 215"/>
                <p:cNvSpPr/>
                <p:nvPr/>
              </p:nvSpPr>
              <p:spPr>
                <a:xfrm>
                  <a:off x="17553447" y="23408132"/>
                  <a:ext cx="317258" cy="3102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solidFill>
                    <a:schemeClr val="tx1"/>
                  </a:solidFill>
                </a:ln>
                <a:scene3d>
                  <a:camera prst="orthographicFront">
                    <a:rot lat="0" lon="0" rev="12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200"/>
                </a:p>
              </p:txBody>
            </p:sp>
          </p:grpSp>
          <p:grpSp>
            <p:nvGrpSpPr>
              <p:cNvPr id="20576" name="Group 772"/>
              <p:cNvGrpSpPr>
                <a:grpSpLocks/>
              </p:cNvGrpSpPr>
              <p:nvPr/>
            </p:nvGrpSpPr>
            <p:grpSpPr bwMode="auto">
              <a:xfrm>
                <a:off x="18606889" y="17887951"/>
                <a:ext cx="2626926" cy="5801040"/>
                <a:chOff x="18606889" y="17887951"/>
                <a:chExt cx="2626926" cy="5801040"/>
              </a:xfrm>
            </p:grpSpPr>
            <p:cxnSp>
              <p:nvCxnSpPr>
                <p:cNvPr id="147" name="Straight Connector 146"/>
                <p:cNvCxnSpPr>
                  <a:stCxn id="160" idx="0"/>
                  <a:endCxn id="166" idx="3"/>
                </p:cNvCxnSpPr>
                <p:nvPr/>
              </p:nvCxnSpPr>
              <p:spPr>
                <a:xfrm rot="5400000" flipH="1" flipV="1">
                  <a:off x="18262104" y="21394394"/>
                  <a:ext cx="1726952" cy="718537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/>
                <p:nvPr/>
              </p:nvCxnSpPr>
              <p:spPr>
                <a:xfrm>
                  <a:off x="18817637" y="19402352"/>
                  <a:ext cx="2226674" cy="18979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>
                  <a:off x="18880805" y="18700187"/>
                  <a:ext cx="2163506" cy="7591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/>
                <p:cNvCxnSpPr/>
                <p:nvPr/>
              </p:nvCxnSpPr>
              <p:spPr>
                <a:xfrm>
                  <a:off x="18876855" y="17990428"/>
                  <a:ext cx="2202986" cy="7591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/>
                <p:cNvCxnSpPr>
                  <a:stCxn id="162" idx="0"/>
                  <a:endCxn id="166" idx="4"/>
                </p:cNvCxnSpPr>
                <p:nvPr/>
              </p:nvCxnSpPr>
              <p:spPr>
                <a:xfrm rot="5400000" flipH="1" flipV="1">
                  <a:off x="18727511" y="21772030"/>
                  <a:ext cx="1704179" cy="31584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/>
                <p:cNvCxnSpPr/>
                <p:nvPr/>
              </p:nvCxnSpPr>
              <p:spPr>
                <a:xfrm rot="5400000">
                  <a:off x="17532747" y="20701921"/>
                  <a:ext cx="5609742" cy="118440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0635" name="Group 152"/>
                <p:cNvGrpSpPr>
                  <a:grpSpLocks/>
                </p:cNvGrpSpPr>
                <p:nvPr/>
              </p:nvGrpSpPr>
              <p:grpSpPr bwMode="auto">
                <a:xfrm>
                  <a:off x="18734852" y="17973677"/>
                  <a:ext cx="2324954" cy="5664803"/>
                  <a:chOff x="3446099" y="3218143"/>
                  <a:chExt cx="998635" cy="2714073"/>
                </a:xfrm>
              </p:grpSpPr>
              <p:cxnSp>
                <p:nvCxnSpPr>
                  <p:cNvPr id="181" name="Straight Connector 180"/>
                  <p:cNvCxnSpPr/>
                  <p:nvPr/>
                </p:nvCxnSpPr>
                <p:spPr>
                  <a:xfrm rot="5400000">
                    <a:off x="2474976" y="4569127"/>
                    <a:ext cx="2671327" cy="50873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Straight Connector 181"/>
                  <p:cNvCxnSpPr/>
                  <p:nvPr/>
                </p:nvCxnSpPr>
                <p:spPr>
                  <a:xfrm rot="5400000">
                    <a:off x="2130732" y="4559667"/>
                    <a:ext cx="2671327" cy="40699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Straight Connector 182"/>
                  <p:cNvCxnSpPr/>
                  <p:nvPr/>
                </p:nvCxnSpPr>
                <p:spPr>
                  <a:xfrm rot="5400000">
                    <a:off x="3090595" y="4577780"/>
                    <a:ext cx="2694966" cy="13566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54" name="Straight Connector 153"/>
                <p:cNvCxnSpPr>
                  <a:endCxn id="161" idx="2"/>
                </p:cNvCxnSpPr>
                <p:nvPr/>
              </p:nvCxnSpPr>
              <p:spPr>
                <a:xfrm>
                  <a:off x="18695247" y="23520466"/>
                  <a:ext cx="2222727" cy="11385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/>
                <p:cNvCxnSpPr/>
                <p:nvPr/>
              </p:nvCxnSpPr>
              <p:spPr>
                <a:xfrm>
                  <a:off x="18793949" y="22787934"/>
                  <a:ext cx="2250362" cy="22773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/>
                <p:cNvCxnSpPr/>
                <p:nvPr/>
              </p:nvCxnSpPr>
              <p:spPr>
                <a:xfrm flipV="1">
                  <a:off x="18789999" y="22097154"/>
                  <a:ext cx="2254312" cy="11388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>
                <a:xfrm>
                  <a:off x="18821583" y="21432944"/>
                  <a:ext cx="2222727" cy="7591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/>
                <p:cNvCxnSpPr/>
                <p:nvPr/>
              </p:nvCxnSpPr>
              <p:spPr>
                <a:xfrm>
                  <a:off x="18817637" y="20753549"/>
                  <a:ext cx="2226674" cy="3797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/>
                <p:cNvCxnSpPr/>
                <p:nvPr/>
              </p:nvCxnSpPr>
              <p:spPr>
                <a:xfrm>
                  <a:off x="18821583" y="20081747"/>
                  <a:ext cx="2222727" cy="22773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0" name="Oval 159"/>
                <p:cNvSpPr/>
                <p:nvPr/>
              </p:nvSpPr>
              <p:spPr>
                <a:xfrm>
                  <a:off x="18606889" y="22620243"/>
                  <a:ext cx="317258" cy="3102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solidFill>
                    <a:schemeClr val="tx1"/>
                  </a:solidFill>
                </a:ln>
                <a:scene3d>
                  <a:camera prst="orthographicFront">
                    <a:rot lat="0" lon="0" rev="12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200"/>
                </a:p>
              </p:txBody>
            </p:sp>
            <p:sp>
              <p:nvSpPr>
                <p:cNvPr id="161" name="Oval 160"/>
                <p:cNvSpPr/>
                <p:nvPr/>
              </p:nvSpPr>
              <p:spPr>
                <a:xfrm>
                  <a:off x="20916557" y="23378771"/>
                  <a:ext cx="317258" cy="3102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solidFill>
                    <a:schemeClr val="tx1"/>
                  </a:solidFill>
                </a:ln>
                <a:scene3d>
                  <a:camera prst="orthographicFront">
                    <a:rot lat="0" lon="0" rev="12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200"/>
                </a:p>
              </p:txBody>
            </p:sp>
            <p:sp>
              <p:nvSpPr>
                <p:cNvPr id="162" name="Oval 161"/>
                <p:cNvSpPr/>
                <p:nvPr/>
              </p:nvSpPr>
              <p:spPr>
                <a:xfrm>
                  <a:off x="19404495" y="22639804"/>
                  <a:ext cx="317258" cy="3102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solidFill>
                    <a:schemeClr val="tx1"/>
                  </a:solidFill>
                </a:ln>
                <a:scene3d>
                  <a:camera prst="orthographicFront">
                    <a:rot lat="0" lon="0" rev="12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200"/>
                </a:p>
              </p:txBody>
            </p:sp>
            <p:sp>
              <p:nvSpPr>
                <p:cNvPr id="163" name="Oval 162"/>
                <p:cNvSpPr/>
                <p:nvPr/>
              </p:nvSpPr>
              <p:spPr>
                <a:xfrm>
                  <a:off x="20206274" y="17887951"/>
                  <a:ext cx="317258" cy="3102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solidFill>
                    <a:schemeClr val="tx1"/>
                  </a:solidFill>
                </a:ln>
                <a:scene3d>
                  <a:camera prst="orthographicFront">
                    <a:rot lat="0" lon="0" rev="12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200"/>
                </a:p>
              </p:txBody>
            </p:sp>
            <p:sp>
              <p:nvSpPr>
                <p:cNvPr id="164" name="Oval 163"/>
                <p:cNvSpPr/>
                <p:nvPr/>
              </p:nvSpPr>
              <p:spPr>
                <a:xfrm>
                  <a:off x="19469022" y="21964462"/>
                  <a:ext cx="317258" cy="3102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solidFill>
                    <a:schemeClr val="tx1"/>
                  </a:solidFill>
                </a:ln>
                <a:scene3d>
                  <a:camera prst="orthographicFront">
                    <a:rot lat="0" lon="0" rev="12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200"/>
                </a:p>
              </p:txBody>
            </p:sp>
            <p:sp>
              <p:nvSpPr>
                <p:cNvPr id="165" name="Oval 164"/>
                <p:cNvSpPr/>
                <p:nvPr/>
              </p:nvSpPr>
              <p:spPr>
                <a:xfrm>
                  <a:off x="19405114" y="21304382"/>
                  <a:ext cx="317258" cy="3102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solidFill>
                    <a:schemeClr val="tx1"/>
                  </a:solidFill>
                </a:ln>
                <a:scene3d>
                  <a:camera prst="orthographicFront">
                    <a:rot lat="0" lon="0" rev="12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200"/>
                </a:p>
              </p:txBody>
            </p:sp>
            <p:sp>
              <p:nvSpPr>
                <p:cNvPr id="166" name="Oval 165"/>
                <p:cNvSpPr/>
                <p:nvPr/>
              </p:nvSpPr>
              <p:spPr>
                <a:xfrm>
                  <a:off x="19435599" y="20625893"/>
                  <a:ext cx="317258" cy="3102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solidFill>
                    <a:schemeClr val="tx1"/>
                  </a:solidFill>
                </a:ln>
                <a:scene3d>
                  <a:camera prst="orthographicFront">
                    <a:rot lat="0" lon="0" rev="12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200"/>
                </a:p>
              </p:txBody>
            </p:sp>
            <p:sp>
              <p:nvSpPr>
                <p:cNvPr id="167" name="Oval 166"/>
                <p:cNvSpPr/>
                <p:nvPr/>
              </p:nvSpPr>
              <p:spPr>
                <a:xfrm>
                  <a:off x="20206898" y="21949760"/>
                  <a:ext cx="317258" cy="3102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solidFill>
                    <a:schemeClr val="tx1"/>
                  </a:solidFill>
                </a:ln>
                <a:scene3d>
                  <a:camera prst="orthographicFront">
                    <a:rot lat="0" lon="0" rev="12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200" dirty="0"/>
                </a:p>
              </p:txBody>
            </p:sp>
            <p:cxnSp>
              <p:nvCxnSpPr>
                <p:cNvPr id="168" name="Straight Connector 167"/>
                <p:cNvCxnSpPr>
                  <a:stCxn id="160" idx="1"/>
                  <a:endCxn id="163" idx="3"/>
                </p:cNvCxnSpPr>
                <p:nvPr/>
              </p:nvCxnSpPr>
              <p:spPr>
                <a:xfrm rot="5400000" flipH="1" flipV="1">
                  <a:off x="17200714" y="19608689"/>
                  <a:ext cx="4509049" cy="1598943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/>
                <p:cNvCxnSpPr>
                  <a:stCxn id="161" idx="0"/>
                  <a:endCxn id="163" idx="5"/>
                </p:cNvCxnSpPr>
                <p:nvPr/>
              </p:nvCxnSpPr>
              <p:spPr>
                <a:xfrm rot="16200000" flipV="1">
                  <a:off x="18164546" y="20464888"/>
                  <a:ext cx="5222602" cy="600097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>
                  <a:stCxn id="161" idx="1"/>
                  <a:endCxn id="160" idx="5"/>
                </p:cNvCxnSpPr>
                <p:nvPr/>
              </p:nvCxnSpPr>
              <p:spPr>
                <a:xfrm rot="16200000" flipV="1">
                  <a:off x="19651622" y="22112006"/>
                  <a:ext cx="538960" cy="2080597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>
                  <a:stCxn id="164" idx="3"/>
                  <a:endCxn id="160" idx="6"/>
                </p:cNvCxnSpPr>
                <p:nvPr/>
              </p:nvCxnSpPr>
              <p:spPr>
                <a:xfrm rot="5400000">
                  <a:off x="18948956" y="22205274"/>
                  <a:ext cx="542755" cy="592201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>
                  <a:stCxn id="164" idx="5"/>
                  <a:endCxn id="161" idx="1"/>
                </p:cNvCxnSpPr>
                <p:nvPr/>
              </p:nvCxnSpPr>
              <p:spPr>
                <a:xfrm rot="16200000" flipH="1">
                  <a:off x="19755543" y="22215925"/>
                  <a:ext cx="1191786" cy="1219932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>
                  <a:stCxn id="163" idx="4"/>
                  <a:endCxn id="164" idx="7"/>
                </p:cNvCxnSpPr>
                <p:nvPr/>
              </p:nvCxnSpPr>
              <p:spPr>
                <a:xfrm rot="5400000">
                  <a:off x="18148024" y="19792627"/>
                  <a:ext cx="3810677" cy="623785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>
                  <a:stCxn id="166" idx="0"/>
                  <a:endCxn id="163" idx="4"/>
                </p:cNvCxnSpPr>
                <p:nvPr/>
              </p:nvCxnSpPr>
              <p:spPr>
                <a:xfrm rot="5400000" flipH="1" flipV="1">
                  <a:off x="18767664" y="19026910"/>
                  <a:ext cx="2425320" cy="769862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>
                  <a:stCxn id="160" idx="7"/>
                  <a:endCxn id="165" idx="3"/>
                </p:cNvCxnSpPr>
                <p:nvPr/>
              </p:nvCxnSpPr>
              <p:spPr>
                <a:xfrm rot="5400000" flipH="1" flipV="1">
                  <a:off x="18620484" y="21829902"/>
                  <a:ext cx="1093103" cy="572459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>
                  <a:stCxn id="160" idx="6"/>
                  <a:endCxn id="162" idx="2"/>
                </p:cNvCxnSpPr>
                <p:nvPr/>
              </p:nvCxnSpPr>
              <p:spPr>
                <a:xfrm>
                  <a:off x="18924231" y="22772752"/>
                  <a:ext cx="481656" cy="18979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>
                  <a:stCxn id="162" idx="5"/>
                  <a:endCxn id="161" idx="1"/>
                </p:cNvCxnSpPr>
                <p:nvPr/>
              </p:nvCxnSpPr>
              <p:spPr>
                <a:xfrm rot="16200000" flipH="1">
                  <a:off x="20057886" y="22518265"/>
                  <a:ext cx="519984" cy="1287049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/>
                <p:cNvCxnSpPr>
                  <a:stCxn id="163" idx="4"/>
                  <a:endCxn id="167" idx="0"/>
                </p:cNvCxnSpPr>
                <p:nvPr/>
              </p:nvCxnSpPr>
              <p:spPr>
                <a:xfrm rot="16200000" flipH="1">
                  <a:off x="18490279" y="20074156"/>
                  <a:ext cx="3749949" cy="0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>
                  <a:stCxn id="167" idx="5"/>
                  <a:endCxn id="161" idx="0"/>
                </p:cNvCxnSpPr>
                <p:nvPr/>
              </p:nvCxnSpPr>
              <p:spPr>
                <a:xfrm rot="16200000" flipH="1">
                  <a:off x="20197109" y="22497452"/>
                  <a:ext cx="1161422" cy="596150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/>
                <p:cNvCxnSpPr>
                  <a:stCxn id="164" idx="6"/>
                  <a:endCxn id="167" idx="2"/>
                </p:cNvCxnSpPr>
                <p:nvPr/>
              </p:nvCxnSpPr>
              <p:spPr>
                <a:xfrm flipV="1">
                  <a:off x="19788846" y="22104745"/>
                  <a:ext cx="418488" cy="15182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77" name="Group 1036"/>
              <p:cNvGrpSpPr>
                <a:grpSpLocks/>
              </p:cNvGrpSpPr>
              <p:nvPr/>
            </p:nvGrpSpPr>
            <p:grpSpPr bwMode="auto">
              <a:xfrm>
                <a:off x="1793836" y="19057533"/>
                <a:ext cx="4956867" cy="4517193"/>
                <a:chOff x="1793836" y="19057533"/>
                <a:chExt cx="4956867" cy="4517193"/>
              </a:xfrm>
            </p:grpSpPr>
            <p:cxnSp>
              <p:nvCxnSpPr>
                <p:cNvPr id="91" name="Straight Connector 90"/>
                <p:cNvCxnSpPr/>
                <p:nvPr/>
              </p:nvCxnSpPr>
              <p:spPr>
                <a:xfrm rot="5400000">
                  <a:off x="1331464" y="21943363"/>
                  <a:ext cx="2824816" cy="79266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  <a:scene3d>
                  <a:camera prst="orthographicFront">
                    <a:rot lat="0" lon="0" rev="12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rot="5400000">
                  <a:off x="2870198" y="21361280"/>
                  <a:ext cx="4349637" cy="75011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rot="5400000">
                  <a:off x="3702306" y="21325450"/>
                  <a:ext cx="4205408" cy="63168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 rot="5400000">
                  <a:off x="4478918" y="21379578"/>
                  <a:ext cx="4148477" cy="11843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 rot="5400000">
                  <a:off x="550881" y="22006989"/>
                  <a:ext cx="2824816" cy="79266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  <a:scene3d>
                  <a:camera prst="orthographicFront">
                    <a:rot lat="0" lon="0" rev="12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 rot="5400000">
                  <a:off x="2069048" y="21953822"/>
                  <a:ext cx="2848121" cy="32752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  <a:scene3d>
                  <a:camera prst="orthographicFront">
                    <a:rot lat="0" lon="0" rev="12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 rot="5400000">
                  <a:off x="2822334" y="21950429"/>
                  <a:ext cx="2848117" cy="98258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  <a:scene3d>
                  <a:camera prst="orthographicFront">
                    <a:rot lat="0" lon="0" rev="12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60" name="Group 23"/>
                <p:cNvGrpSpPr/>
                <p:nvPr/>
              </p:nvGrpSpPr>
              <p:grpSpPr>
                <a:xfrm rot="16200000">
                  <a:off x="1790440" y="20837269"/>
                  <a:ext cx="2848565" cy="2358106"/>
                  <a:chOff x="3154909" y="2390632"/>
                  <a:chExt cx="1364782" cy="3794077"/>
                </a:xfrm>
                <a:scene3d>
                  <a:camera prst="orthographicFront">
                    <a:rot lat="0" lon="0" rev="120000"/>
                  </a:camera>
                  <a:lightRig rig="threePt" dir="t"/>
                </a:scene3d>
              </p:grpSpPr>
              <p:cxnSp>
                <p:nvCxnSpPr>
                  <p:cNvPr id="142" name="Straight Connector 141"/>
                  <p:cNvCxnSpPr/>
                  <p:nvPr/>
                </p:nvCxnSpPr>
                <p:spPr>
                  <a:xfrm rot="5400000">
                    <a:off x="1305637" y="4239904"/>
                    <a:ext cx="3739487" cy="40943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Straight Connector 142"/>
                  <p:cNvCxnSpPr/>
                  <p:nvPr/>
                </p:nvCxnSpPr>
                <p:spPr>
                  <a:xfrm rot="5400000">
                    <a:off x="1646837" y="4253551"/>
                    <a:ext cx="3739487" cy="40943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Straight Connector 143"/>
                  <p:cNvCxnSpPr/>
                  <p:nvPr/>
                </p:nvCxnSpPr>
                <p:spPr>
                  <a:xfrm rot="5400000">
                    <a:off x="1974383" y="4267199"/>
                    <a:ext cx="3739487" cy="40943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Straight Connector 144"/>
                  <p:cNvCxnSpPr/>
                  <p:nvPr/>
                </p:nvCxnSpPr>
                <p:spPr>
                  <a:xfrm rot="5400000">
                    <a:off x="2301930" y="4294494"/>
                    <a:ext cx="3739487" cy="40943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Straight Connector 145"/>
                  <p:cNvCxnSpPr/>
                  <p:nvPr/>
                </p:nvCxnSpPr>
                <p:spPr>
                  <a:xfrm rot="5400000">
                    <a:off x="2629476" y="4267199"/>
                    <a:ext cx="3739487" cy="40943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9" name="Oval 98"/>
                <p:cNvSpPr/>
                <p:nvPr/>
              </p:nvSpPr>
              <p:spPr>
                <a:xfrm>
                  <a:off x="4142991" y="21813523"/>
                  <a:ext cx="317258" cy="3102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solidFill>
                    <a:schemeClr val="tx1"/>
                  </a:solidFill>
                </a:ln>
                <a:scene3d>
                  <a:camera prst="orthographicFront">
                    <a:rot lat="0" lon="0" rev="12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200"/>
                </a:p>
              </p:txBody>
            </p:sp>
            <p:cxnSp>
              <p:nvCxnSpPr>
                <p:cNvPr id="100" name="Straight Connector 99"/>
                <p:cNvCxnSpPr>
                  <a:stCxn id="107" idx="5"/>
                  <a:endCxn id="99" idx="1"/>
                </p:cNvCxnSpPr>
                <p:nvPr/>
              </p:nvCxnSpPr>
              <p:spPr>
                <a:xfrm rot="16200000" flipH="1">
                  <a:off x="2572831" y="20240594"/>
                  <a:ext cx="1142445" cy="2092443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>
                  <a:stCxn id="106" idx="7"/>
                  <a:endCxn id="99" idx="3"/>
                </p:cNvCxnSpPr>
                <p:nvPr/>
              </p:nvCxnSpPr>
              <p:spPr>
                <a:xfrm rot="5400000" flipH="1" flipV="1">
                  <a:off x="2538063" y="21606362"/>
                  <a:ext cx="1180398" cy="2124027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41"/>
                <p:cNvCxnSpPr>
                  <a:stCxn id="106" idx="0"/>
                  <a:endCxn id="107" idx="4"/>
                </p:cNvCxnSpPr>
                <p:nvPr/>
              </p:nvCxnSpPr>
              <p:spPr>
                <a:xfrm rot="5400000" flipH="1" flipV="1">
                  <a:off x="743577" y="21969319"/>
                  <a:ext cx="2451889" cy="35531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3" name="Oval 102"/>
                <p:cNvSpPr/>
                <p:nvPr/>
              </p:nvSpPr>
              <p:spPr>
                <a:xfrm>
                  <a:off x="2557504" y="21186840"/>
                  <a:ext cx="317258" cy="3102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solidFill>
                    <a:schemeClr val="tx1"/>
                  </a:solidFill>
                </a:ln>
                <a:scene3d>
                  <a:camera prst="orthographicFront">
                    <a:rot lat="0" lon="0" rev="12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200"/>
                </a:p>
              </p:txBody>
            </p:sp>
            <p:sp>
              <p:nvSpPr>
                <p:cNvPr id="104" name="Oval 103"/>
                <p:cNvSpPr/>
                <p:nvPr/>
              </p:nvSpPr>
              <p:spPr>
                <a:xfrm>
                  <a:off x="2559594" y="22473455"/>
                  <a:ext cx="317258" cy="3102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solidFill>
                    <a:schemeClr val="tx1"/>
                  </a:solidFill>
                </a:ln>
                <a:scene3d>
                  <a:camera prst="orthographicFront">
                    <a:rot lat="0" lon="0" rev="12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200" dirty="0"/>
                </a:p>
              </p:txBody>
            </p:sp>
            <p:cxnSp>
              <p:nvCxnSpPr>
                <p:cNvPr id="105" name="Straight Connector 104"/>
                <p:cNvCxnSpPr>
                  <a:stCxn id="106" idx="7"/>
                  <a:endCxn id="104" idx="3"/>
                </p:cNvCxnSpPr>
                <p:nvPr/>
              </p:nvCxnSpPr>
              <p:spPr>
                <a:xfrm rot="5400000" flipH="1" flipV="1">
                  <a:off x="2076694" y="22728146"/>
                  <a:ext cx="519982" cy="540878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6" name="Oval 105"/>
                <p:cNvSpPr/>
                <p:nvPr/>
              </p:nvSpPr>
              <p:spPr>
                <a:xfrm>
                  <a:off x="1793836" y="23214063"/>
                  <a:ext cx="317258" cy="3102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solidFill>
                    <a:schemeClr val="tx1"/>
                  </a:solidFill>
                </a:ln>
                <a:scene3d>
                  <a:camera prst="orthographicFront">
                    <a:rot lat="0" lon="0" rev="12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200"/>
                </a:p>
              </p:txBody>
            </p:sp>
            <p:sp>
              <p:nvSpPr>
                <p:cNvPr id="107" name="Oval 106"/>
                <p:cNvSpPr/>
                <p:nvPr/>
              </p:nvSpPr>
              <p:spPr>
                <a:xfrm>
                  <a:off x="1828786" y="20450945"/>
                  <a:ext cx="317258" cy="3102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solidFill>
                    <a:schemeClr val="tx1"/>
                  </a:solidFill>
                </a:ln>
                <a:scene3d>
                  <a:camera prst="orthographicFront">
                    <a:rot lat="0" lon="0" rev="12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200"/>
                </a:p>
              </p:txBody>
            </p:sp>
            <p:cxnSp>
              <p:nvCxnSpPr>
                <p:cNvPr id="108" name="Straight Connector 107"/>
                <p:cNvCxnSpPr>
                  <a:stCxn id="104" idx="7"/>
                  <a:endCxn id="99" idx="2"/>
                </p:cNvCxnSpPr>
                <p:nvPr/>
              </p:nvCxnSpPr>
              <p:spPr>
                <a:xfrm rot="5400000" flipH="1" flipV="1">
                  <a:off x="3212355" y="21587912"/>
                  <a:ext cx="550348" cy="1310738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>
                  <a:stCxn id="103" idx="5"/>
                  <a:endCxn id="99" idx="2"/>
                </p:cNvCxnSpPr>
                <p:nvPr/>
              </p:nvCxnSpPr>
              <p:spPr>
                <a:xfrm rot="16200000" flipH="1">
                  <a:off x="3227463" y="21052670"/>
                  <a:ext cx="516187" cy="1314685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>
                  <a:stCxn id="107" idx="5"/>
                  <a:endCxn id="103" idx="1"/>
                </p:cNvCxnSpPr>
                <p:nvPr/>
              </p:nvCxnSpPr>
              <p:spPr>
                <a:xfrm rot="16200000" flipH="1">
                  <a:off x="2092410" y="20721015"/>
                  <a:ext cx="516187" cy="505345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>
                  <a:stCxn id="103" idx="4"/>
                  <a:endCxn id="113" idx="0"/>
                </p:cNvCxnSpPr>
                <p:nvPr/>
              </p:nvCxnSpPr>
              <p:spPr>
                <a:xfrm rot="16200000" flipH="1">
                  <a:off x="2558411" y="21656724"/>
                  <a:ext cx="326413" cy="7896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>
                  <a:stCxn id="113" idx="6"/>
                  <a:endCxn id="99" idx="2"/>
                </p:cNvCxnSpPr>
                <p:nvPr/>
              </p:nvCxnSpPr>
              <p:spPr>
                <a:xfrm flipV="1">
                  <a:off x="2887432" y="21968107"/>
                  <a:ext cx="1255466" cy="7591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3" name="Oval 112"/>
                <p:cNvSpPr/>
                <p:nvPr/>
              </p:nvSpPr>
              <p:spPr>
                <a:xfrm>
                  <a:off x="2568083" y="21823018"/>
                  <a:ext cx="317258" cy="3102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solidFill>
                    <a:schemeClr val="tx1"/>
                  </a:solidFill>
                </a:ln>
                <a:scene3d>
                  <a:camera prst="orthographicFront">
                    <a:rot lat="0" lon="0" rev="12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200"/>
                </a:p>
              </p:txBody>
            </p:sp>
            <p:cxnSp>
              <p:nvCxnSpPr>
                <p:cNvPr id="114" name="Straight Connector 113"/>
                <p:cNvCxnSpPr>
                  <a:stCxn id="104" idx="0"/>
                  <a:endCxn id="113" idx="4"/>
                </p:cNvCxnSpPr>
                <p:nvPr/>
              </p:nvCxnSpPr>
              <p:spPr>
                <a:xfrm rot="5400000" flipH="1" flipV="1">
                  <a:off x="2550820" y="22298164"/>
                  <a:ext cx="341594" cy="7896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>
                  <a:stCxn id="106" idx="7"/>
                  <a:endCxn id="113" idx="3"/>
                </p:cNvCxnSpPr>
                <p:nvPr/>
              </p:nvCxnSpPr>
              <p:spPr>
                <a:xfrm rot="5400000" flipH="1" flipV="1">
                  <a:off x="1754231" y="22397785"/>
                  <a:ext cx="1172807" cy="548774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>
                  <a:stCxn id="113" idx="1"/>
                  <a:endCxn id="107" idx="4"/>
                </p:cNvCxnSpPr>
                <p:nvPr/>
              </p:nvCxnSpPr>
              <p:spPr>
                <a:xfrm rot="16200000" flipV="1">
                  <a:off x="1747013" y="21001414"/>
                  <a:ext cx="1108284" cy="627734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>
                  <a:off x="5015408" y="23391419"/>
                  <a:ext cx="1543669" cy="30364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>
                  <a:off x="5110161" y="22712024"/>
                  <a:ext cx="1539722" cy="30364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 flipV="1">
                  <a:off x="5035147" y="22032632"/>
                  <a:ext cx="1610786" cy="7591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>
                  <a:off x="4999616" y="21326670"/>
                  <a:ext cx="1650266" cy="34158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5066731" y="20616911"/>
                  <a:ext cx="1535775" cy="72116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5197017" y="19945110"/>
                  <a:ext cx="1464709" cy="26567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3" name="Oval 122"/>
                <p:cNvSpPr/>
                <p:nvPr/>
              </p:nvSpPr>
              <p:spPr>
                <a:xfrm>
                  <a:off x="4934766" y="23235498"/>
                  <a:ext cx="317258" cy="3102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solidFill>
                    <a:schemeClr val="tx1"/>
                  </a:solidFill>
                </a:ln>
                <a:scene3d>
                  <a:camera prst="orthographicFront">
                    <a:rot lat="0" lon="0" rev="12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200"/>
                </a:p>
              </p:txBody>
            </p:sp>
            <p:sp>
              <p:nvSpPr>
                <p:cNvPr id="124" name="Oval 123"/>
                <p:cNvSpPr/>
                <p:nvPr/>
              </p:nvSpPr>
              <p:spPr>
                <a:xfrm>
                  <a:off x="6433445" y="22613547"/>
                  <a:ext cx="317258" cy="3102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solidFill>
                    <a:schemeClr val="tx1"/>
                  </a:solidFill>
                </a:ln>
                <a:scene3d>
                  <a:camera prst="orthographicFront">
                    <a:rot lat="0" lon="0" rev="12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200"/>
                </a:p>
              </p:txBody>
            </p:sp>
            <p:sp>
              <p:nvSpPr>
                <p:cNvPr id="125" name="Oval 124"/>
                <p:cNvSpPr/>
                <p:nvPr/>
              </p:nvSpPr>
              <p:spPr>
                <a:xfrm>
                  <a:off x="5670863" y="22585061"/>
                  <a:ext cx="317258" cy="3102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solidFill>
                    <a:schemeClr val="tx1"/>
                  </a:solidFill>
                </a:ln>
                <a:scene3d>
                  <a:camera prst="orthographicFront">
                    <a:rot lat="0" lon="0" rev="12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200"/>
                </a:p>
              </p:txBody>
            </p:sp>
            <p:sp>
              <p:nvSpPr>
                <p:cNvPr id="126" name="Oval 125"/>
                <p:cNvSpPr/>
                <p:nvPr/>
              </p:nvSpPr>
              <p:spPr>
                <a:xfrm>
                  <a:off x="5676152" y="21877652"/>
                  <a:ext cx="317258" cy="3102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solidFill>
                    <a:schemeClr val="tx1"/>
                  </a:solidFill>
                </a:ln>
                <a:scene3d>
                  <a:camera prst="orthographicFront">
                    <a:rot lat="0" lon="0" rev="12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200"/>
                </a:p>
              </p:txBody>
            </p:sp>
            <p:sp>
              <p:nvSpPr>
                <p:cNvPr id="127" name="Oval 126"/>
                <p:cNvSpPr/>
                <p:nvPr/>
              </p:nvSpPr>
              <p:spPr>
                <a:xfrm>
                  <a:off x="5681442" y="21198729"/>
                  <a:ext cx="317258" cy="3102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solidFill>
                    <a:schemeClr val="tx1"/>
                  </a:solidFill>
                </a:ln>
                <a:scene3d>
                  <a:camera prst="orthographicFront">
                    <a:rot lat="0" lon="0" rev="12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200"/>
                </a:p>
              </p:txBody>
            </p:sp>
            <p:cxnSp>
              <p:nvCxnSpPr>
                <p:cNvPr id="128" name="Straight Connector 127"/>
                <p:cNvCxnSpPr>
                  <a:stCxn id="124" idx="0"/>
                  <a:endCxn id="141" idx="5"/>
                </p:cNvCxnSpPr>
                <p:nvPr/>
              </p:nvCxnSpPr>
              <p:spPr>
                <a:xfrm rot="16200000" flipV="1">
                  <a:off x="4289949" y="20308677"/>
                  <a:ext cx="3290692" cy="1318634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>
                  <a:stCxn id="141" idx="3"/>
                  <a:endCxn id="123" idx="1"/>
                </p:cNvCxnSpPr>
                <p:nvPr/>
              </p:nvCxnSpPr>
              <p:spPr>
                <a:xfrm rot="5400000">
                  <a:off x="3038033" y="21268440"/>
                  <a:ext cx="3958699" cy="67115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>
                  <a:stCxn id="124" idx="4"/>
                  <a:endCxn id="123" idx="6"/>
                </p:cNvCxnSpPr>
                <p:nvPr/>
              </p:nvCxnSpPr>
              <p:spPr>
                <a:xfrm rot="5400000">
                  <a:off x="5691923" y="22484937"/>
                  <a:ext cx="463050" cy="1342322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>
                  <a:stCxn id="126" idx="3"/>
                  <a:endCxn id="123" idx="0"/>
                </p:cNvCxnSpPr>
                <p:nvPr/>
              </p:nvCxnSpPr>
              <p:spPr>
                <a:xfrm rot="5400000">
                  <a:off x="4861683" y="22375385"/>
                  <a:ext cx="1093102" cy="627732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>
                  <a:stCxn id="141" idx="4"/>
                  <a:endCxn id="126" idx="1"/>
                </p:cNvCxnSpPr>
                <p:nvPr/>
              </p:nvCxnSpPr>
              <p:spPr>
                <a:xfrm rot="16200000" flipH="1">
                  <a:off x="4166583" y="20367044"/>
                  <a:ext cx="2554367" cy="556668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>
                  <a:stCxn id="125" idx="6"/>
                  <a:endCxn id="124" idx="2"/>
                </p:cNvCxnSpPr>
                <p:nvPr/>
              </p:nvCxnSpPr>
              <p:spPr>
                <a:xfrm>
                  <a:off x="5990565" y="22738594"/>
                  <a:ext cx="446126" cy="30364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>
                  <a:stCxn id="125" idx="3"/>
                  <a:endCxn id="123" idx="7"/>
                </p:cNvCxnSpPr>
                <p:nvPr/>
              </p:nvCxnSpPr>
              <p:spPr>
                <a:xfrm rot="5400000">
                  <a:off x="5245190" y="22808384"/>
                  <a:ext cx="432686" cy="513241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>
                  <a:stCxn id="126" idx="4"/>
                  <a:endCxn id="124" idx="1"/>
                </p:cNvCxnSpPr>
                <p:nvPr/>
              </p:nvCxnSpPr>
              <p:spPr>
                <a:xfrm rot="16200000" flipH="1">
                  <a:off x="5923035" y="22101804"/>
                  <a:ext cx="470641" cy="643524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>
                  <a:stCxn id="126" idx="4"/>
                  <a:endCxn id="125" idx="0"/>
                </p:cNvCxnSpPr>
                <p:nvPr/>
              </p:nvCxnSpPr>
              <p:spPr>
                <a:xfrm rot="5400000">
                  <a:off x="5637253" y="22383637"/>
                  <a:ext cx="394731" cy="3949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>
                  <a:stCxn id="141" idx="5"/>
                  <a:endCxn id="127" idx="1"/>
                </p:cNvCxnSpPr>
                <p:nvPr/>
              </p:nvCxnSpPr>
              <p:spPr>
                <a:xfrm rot="16200000" flipH="1">
                  <a:off x="4542725" y="20055900"/>
                  <a:ext cx="1920520" cy="454019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>
                  <a:stCxn id="127" idx="5"/>
                  <a:endCxn id="124" idx="0"/>
                </p:cNvCxnSpPr>
                <p:nvPr/>
              </p:nvCxnSpPr>
              <p:spPr>
                <a:xfrm rot="16200000" flipH="1">
                  <a:off x="5699807" y="21718535"/>
                  <a:ext cx="1150034" cy="639577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>
                  <a:stCxn id="127" idx="4"/>
                  <a:endCxn id="126" idx="0"/>
                </p:cNvCxnSpPr>
                <p:nvPr/>
              </p:nvCxnSpPr>
              <p:spPr>
                <a:xfrm rot="5400000">
                  <a:off x="5654486" y="21690961"/>
                  <a:ext cx="368162" cy="3947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>
                  <a:off x="5200963" y="19216375"/>
                  <a:ext cx="1460762" cy="15182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1" name="Oval 140"/>
                <p:cNvSpPr/>
                <p:nvPr/>
              </p:nvSpPr>
              <p:spPr>
                <a:xfrm>
                  <a:off x="5004413" y="19057533"/>
                  <a:ext cx="317258" cy="31022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solidFill>
                    <a:schemeClr val="tx1"/>
                  </a:solidFill>
                </a:ln>
                <a:scene3d>
                  <a:camera prst="orthographicFront">
                    <a:rot lat="0" lon="0" rev="12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200"/>
                </a:p>
              </p:txBody>
            </p:sp>
          </p:grpSp>
        </p:grpSp>
      </p:grpSp>
      <p:sp>
        <p:nvSpPr>
          <p:cNvPr id="20" name="Rounded Rectangle 19"/>
          <p:cNvSpPr/>
          <p:nvPr/>
        </p:nvSpPr>
        <p:spPr bwMode="auto">
          <a:xfrm>
            <a:off x="2196017" y="2449244"/>
            <a:ext cx="4792330" cy="459223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Input plane 3-trees.</a:t>
            </a:r>
          </a:p>
        </p:txBody>
      </p:sp>
      <p:sp>
        <p:nvSpPr>
          <p:cNvPr id="21" name="Freeform 20"/>
          <p:cNvSpPr/>
          <p:nvPr/>
        </p:nvSpPr>
        <p:spPr bwMode="auto">
          <a:xfrm>
            <a:off x="1093788" y="985838"/>
            <a:ext cx="812800" cy="1109662"/>
          </a:xfrm>
          <a:custGeom>
            <a:avLst/>
            <a:gdLst>
              <a:gd name="connsiteX0" fmla="*/ 22746 w 896203"/>
              <a:gd name="connsiteY0" fmla="*/ 996287 h 996287"/>
              <a:gd name="connsiteX1" fmla="*/ 145576 w 896203"/>
              <a:gd name="connsiteY1" fmla="*/ 327546 h 996287"/>
              <a:gd name="connsiteX2" fmla="*/ 896203 w 896203"/>
              <a:gd name="connsiteY2" fmla="*/ 0 h 996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6203" h="996287">
                <a:moveTo>
                  <a:pt x="22746" y="996287"/>
                </a:moveTo>
                <a:cubicBezTo>
                  <a:pt x="11373" y="744940"/>
                  <a:pt x="0" y="493594"/>
                  <a:pt x="145576" y="327546"/>
                </a:cubicBezTo>
                <a:cubicBezTo>
                  <a:pt x="291152" y="161498"/>
                  <a:pt x="896203" y="0"/>
                  <a:pt x="896203" y="0"/>
                </a:cubicBez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22" name="Freeform 21"/>
          <p:cNvSpPr/>
          <p:nvPr/>
        </p:nvSpPr>
        <p:spPr bwMode="auto">
          <a:xfrm>
            <a:off x="1995488" y="1014413"/>
            <a:ext cx="819150" cy="1255712"/>
          </a:xfrm>
          <a:custGeom>
            <a:avLst/>
            <a:gdLst>
              <a:gd name="connsiteX0" fmla="*/ 0 w 900752"/>
              <a:gd name="connsiteY0" fmla="*/ 0 h 1132764"/>
              <a:gd name="connsiteX1" fmla="*/ 655092 w 900752"/>
              <a:gd name="connsiteY1" fmla="*/ 245660 h 1132764"/>
              <a:gd name="connsiteX2" fmla="*/ 900752 w 900752"/>
              <a:gd name="connsiteY2" fmla="*/ 1132764 h 1132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0752" h="1132764">
                <a:moveTo>
                  <a:pt x="0" y="0"/>
                </a:moveTo>
                <a:cubicBezTo>
                  <a:pt x="252483" y="28433"/>
                  <a:pt x="504967" y="56866"/>
                  <a:pt x="655092" y="245660"/>
                </a:cubicBezTo>
                <a:cubicBezTo>
                  <a:pt x="805217" y="434454"/>
                  <a:pt x="900752" y="1132764"/>
                  <a:pt x="900752" y="1132764"/>
                </a:cubicBez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23" name="Freeform 22"/>
          <p:cNvSpPr/>
          <p:nvPr/>
        </p:nvSpPr>
        <p:spPr bwMode="auto">
          <a:xfrm>
            <a:off x="1163638" y="1903413"/>
            <a:ext cx="857250" cy="276225"/>
          </a:xfrm>
          <a:custGeom>
            <a:avLst/>
            <a:gdLst>
              <a:gd name="connsiteX0" fmla="*/ 0 w 941695"/>
              <a:gd name="connsiteY0" fmla="*/ 191068 h 236561"/>
              <a:gd name="connsiteX1" fmla="*/ 655092 w 941695"/>
              <a:gd name="connsiteY1" fmla="*/ 204716 h 236561"/>
              <a:gd name="connsiteX2" fmla="*/ 941695 w 941695"/>
              <a:gd name="connsiteY2" fmla="*/ 0 h 236561"/>
              <a:gd name="connsiteX3" fmla="*/ 941695 w 941695"/>
              <a:gd name="connsiteY3" fmla="*/ 0 h 236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1695" h="236561">
                <a:moveTo>
                  <a:pt x="0" y="191068"/>
                </a:moveTo>
                <a:cubicBezTo>
                  <a:pt x="249071" y="213814"/>
                  <a:pt x="498143" y="236561"/>
                  <a:pt x="655092" y="204716"/>
                </a:cubicBezTo>
                <a:cubicBezTo>
                  <a:pt x="812041" y="172871"/>
                  <a:pt x="941695" y="0"/>
                  <a:pt x="941695" y="0"/>
                </a:cubicBezTo>
                <a:lnTo>
                  <a:pt x="941695" y="0"/>
                </a:ln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24" name="Freeform 23"/>
          <p:cNvSpPr/>
          <p:nvPr/>
        </p:nvSpPr>
        <p:spPr bwMode="auto">
          <a:xfrm>
            <a:off x="2020888" y="1919288"/>
            <a:ext cx="757237" cy="398462"/>
          </a:xfrm>
          <a:custGeom>
            <a:avLst/>
            <a:gdLst>
              <a:gd name="connsiteX0" fmla="*/ 0 w 832513"/>
              <a:gd name="connsiteY0" fmla="*/ 0 h 341194"/>
              <a:gd name="connsiteX1" fmla="*/ 204716 w 832513"/>
              <a:gd name="connsiteY1" fmla="*/ 204717 h 341194"/>
              <a:gd name="connsiteX2" fmla="*/ 832513 w 832513"/>
              <a:gd name="connsiteY2" fmla="*/ 341194 h 341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2513" h="341194">
                <a:moveTo>
                  <a:pt x="0" y="0"/>
                </a:moveTo>
                <a:cubicBezTo>
                  <a:pt x="32982" y="73925"/>
                  <a:pt x="65964" y="147851"/>
                  <a:pt x="204716" y="204717"/>
                </a:cubicBezTo>
                <a:cubicBezTo>
                  <a:pt x="343468" y="261583"/>
                  <a:pt x="832513" y="341194"/>
                  <a:pt x="832513" y="341194"/>
                </a:cubicBez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25" name="Freeform 24"/>
          <p:cNvSpPr/>
          <p:nvPr/>
        </p:nvSpPr>
        <p:spPr bwMode="auto">
          <a:xfrm>
            <a:off x="1866900" y="992188"/>
            <a:ext cx="141288" cy="830262"/>
          </a:xfrm>
          <a:custGeom>
            <a:avLst/>
            <a:gdLst>
              <a:gd name="connsiteX0" fmla="*/ 154674 w 154674"/>
              <a:gd name="connsiteY0" fmla="*/ 709684 h 709684"/>
              <a:gd name="connsiteX1" fmla="*/ 18197 w 154674"/>
              <a:gd name="connsiteY1" fmla="*/ 395785 h 709684"/>
              <a:gd name="connsiteX2" fmla="*/ 45492 w 154674"/>
              <a:gd name="connsiteY2" fmla="*/ 0 h 709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4674" h="709684">
                <a:moveTo>
                  <a:pt x="154674" y="709684"/>
                </a:moveTo>
                <a:cubicBezTo>
                  <a:pt x="95534" y="611875"/>
                  <a:pt x="36394" y="514066"/>
                  <a:pt x="18197" y="395785"/>
                </a:cubicBezTo>
                <a:cubicBezTo>
                  <a:pt x="0" y="277504"/>
                  <a:pt x="45492" y="0"/>
                  <a:pt x="45492" y="0"/>
                </a:cubicBez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26" name="Freeform 25"/>
          <p:cNvSpPr/>
          <p:nvPr/>
        </p:nvSpPr>
        <p:spPr bwMode="auto">
          <a:xfrm>
            <a:off x="1673225" y="1822450"/>
            <a:ext cx="309563" cy="33338"/>
          </a:xfrm>
          <a:custGeom>
            <a:avLst/>
            <a:gdLst>
              <a:gd name="connsiteX0" fmla="*/ 0 w 341194"/>
              <a:gd name="connsiteY0" fmla="*/ 0 h 27295"/>
              <a:gd name="connsiteX1" fmla="*/ 341194 w 341194"/>
              <a:gd name="connsiteY1" fmla="*/ 27295 h 27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1194" h="27295">
                <a:moveTo>
                  <a:pt x="0" y="0"/>
                </a:moveTo>
                <a:lnTo>
                  <a:pt x="341194" y="27295"/>
                </a:ln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27" name="Freeform 26"/>
          <p:cNvSpPr/>
          <p:nvPr/>
        </p:nvSpPr>
        <p:spPr bwMode="auto">
          <a:xfrm>
            <a:off x="1576388" y="1027113"/>
            <a:ext cx="330200" cy="747712"/>
          </a:xfrm>
          <a:custGeom>
            <a:avLst/>
            <a:gdLst>
              <a:gd name="connsiteX0" fmla="*/ 38668 w 352566"/>
              <a:gd name="connsiteY0" fmla="*/ 682389 h 682389"/>
              <a:gd name="connsiteX1" fmla="*/ 52316 w 352566"/>
              <a:gd name="connsiteY1" fmla="*/ 313899 h 682389"/>
              <a:gd name="connsiteX2" fmla="*/ 352566 w 352566"/>
              <a:gd name="connsiteY2" fmla="*/ 0 h 682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2566" h="682389">
                <a:moveTo>
                  <a:pt x="38668" y="682389"/>
                </a:moveTo>
                <a:cubicBezTo>
                  <a:pt x="19334" y="555010"/>
                  <a:pt x="0" y="427631"/>
                  <a:pt x="52316" y="313899"/>
                </a:cubicBezTo>
                <a:cubicBezTo>
                  <a:pt x="104632" y="200168"/>
                  <a:pt x="352566" y="0"/>
                  <a:pt x="352566" y="0"/>
                </a:cubicBez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28" name="Freeform 27"/>
          <p:cNvSpPr/>
          <p:nvPr/>
        </p:nvSpPr>
        <p:spPr bwMode="auto">
          <a:xfrm>
            <a:off x="1150938" y="1855788"/>
            <a:ext cx="447675" cy="255587"/>
          </a:xfrm>
          <a:custGeom>
            <a:avLst/>
            <a:gdLst>
              <a:gd name="connsiteX0" fmla="*/ 491319 w 491319"/>
              <a:gd name="connsiteY0" fmla="*/ 0 h 218364"/>
              <a:gd name="connsiteX1" fmla="*/ 163773 w 491319"/>
              <a:gd name="connsiteY1" fmla="*/ 40944 h 218364"/>
              <a:gd name="connsiteX2" fmla="*/ 0 w 491319"/>
              <a:gd name="connsiteY2" fmla="*/ 218364 h 218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1319" h="218364">
                <a:moveTo>
                  <a:pt x="491319" y="0"/>
                </a:moveTo>
                <a:cubicBezTo>
                  <a:pt x="368489" y="2275"/>
                  <a:pt x="245659" y="4550"/>
                  <a:pt x="163773" y="40944"/>
                </a:cubicBezTo>
                <a:cubicBezTo>
                  <a:pt x="81887" y="77338"/>
                  <a:pt x="0" y="218364"/>
                  <a:pt x="0" y="218364"/>
                </a:cubicBez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29" name="Freeform 28"/>
          <p:cNvSpPr/>
          <p:nvPr/>
        </p:nvSpPr>
        <p:spPr bwMode="auto">
          <a:xfrm>
            <a:off x="2057400" y="1887538"/>
            <a:ext cx="149225" cy="0"/>
          </a:xfrm>
          <a:custGeom>
            <a:avLst/>
            <a:gdLst>
              <a:gd name="connsiteX0" fmla="*/ 0 w 163773"/>
              <a:gd name="connsiteY0" fmla="*/ 0 h 0"/>
              <a:gd name="connsiteX1" fmla="*/ 163773 w 163773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3773">
                <a:moveTo>
                  <a:pt x="0" y="0"/>
                </a:moveTo>
                <a:lnTo>
                  <a:pt x="163773" y="0"/>
                </a:ln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30" name="Freeform 29"/>
          <p:cNvSpPr/>
          <p:nvPr/>
        </p:nvSpPr>
        <p:spPr bwMode="auto">
          <a:xfrm>
            <a:off x="1982788" y="1008063"/>
            <a:ext cx="273050" cy="863600"/>
          </a:xfrm>
          <a:custGeom>
            <a:avLst/>
            <a:gdLst>
              <a:gd name="connsiteX0" fmla="*/ 300251 w 300251"/>
              <a:gd name="connsiteY0" fmla="*/ 736979 h 736979"/>
              <a:gd name="connsiteX1" fmla="*/ 218364 w 300251"/>
              <a:gd name="connsiteY1" fmla="*/ 354842 h 736979"/>
              <a:gd name="connsiteX2" fmla="*/ 0 w 300251"/>
              <a:gd name="connsiteY2" fmla="*/ 0 h 73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0251" h="736979">
                <a:moveTo>
                  <a:pt x="300251" y="736979"/>
                </a:moveTo>
                <a:cubicBezTo>
                  <a:pt x="284328" y="607325"/>
                  <a:pt x="268406" y="477672"/>
                  <a:pt x="218364" y="354842"/>
                </a:cubicBezTo>
                <a:cubicBezTo>
                  <a:pt x="168322" y="232012"/>
                  <a:pt x="0" y="0"/>
                  <a:pt x="0" y="0"/>
                </a:cubicBez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31" name="Freeform 30"/>
          <p:cNvSpPr/>
          <p:nvPr/>
        </p:nvSpPr>
        <p:spPr bwMode="auto">
          <a:xfrm>
            <a:off x="2268538" y="1855788"/>
            <a:ext cx="522287" cy="398462"/>
          </a:xfrm>
          <a:custGeom>
            <a:avLst/>
            <a:gdLst>
              <a:gd name="connsiteX0" fmla="*/ 0 w 573206"/>
              <a:gd name="connsiteY0" fmla="*/ 0 h 341194"/>
              <a:gd name="connsiteX1" fmla="*/ 341194 w 573206"/>
              <a:gd name="connsiteY1" fmla="*/ 204717 h 341194"/>
              <a:gd name="connsiteX2" fmla="*/ 573206 w 573206"/>
              <a:gd name="connsiteY2" fmla="*/ 341194 h 341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3206" h="341194">
                <a:moveTo>
                  <a:pt x="0" y="0"/>
                </a:moveTo>
                <a:lnTo>
                  <a:pt x="341194" y="204717"/>
                </a:lnTo>
                <a:lnTo>
                  <a:pt x="573206" y="341194"/>
                </a:ln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/>
          </a:p>
        </p:txBody>
      </p:sp>
      <p:sp>
        <p:nvSpPr>
          <p:cNvPr id="32" name="Freeform 31"/>
          <p:cNvSpPr/>
          <p:nvPr/>
        </p:nvSpPr>
        <p:spPr bwMode="auto">
          <a:xfrm>
            <a:off x="1150938" y="2190750"/>
            <a:ext cx="1627187" cy="244475"/>
          </a:xfrm>
          <a:custGeom>
            <a:avLst/>
            <a:gdLst>
              <a:gd name="connsiteX0" fmla="*/ 0 w 1787856"/>
              <a:gd name="connsiteY0" fmla="*/ 0 h 209266"/>
              <a:gd name="connsiteX1" fmla="*/ 832513 w 1787856"/>
              <a:gd name="connsiteY1" fmla="*/ 191069 h 209266"/>
              <a:gd name="connsiteX2" fmla="*/ 1787856 w 1787856"/>
              <a:gd name="connsiteY2" fmla="*/ 109182 h 209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87856" h="209266">
                <a:moveTo>
                  <a:pt x="0" y="0"/>
                </a:moveTo>
                <a:cubicBezTo>
                  <a:pt x="267268" y="86436"/>
                  <a:pt x="534537" y="172872"/>
                  <a:pt x="832513" y="191069"/>
                </a:cubicBezTo>
                <a:cubicBezTo>
                  <a:pt x="1130489" y="209266"/>
                  <a:pt x="1787856" y="109182"/>
                  <a:pt x="1787856" y="109182"/>
                </a:cubicBez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33" name="Oval 32"/>
          <p:cNvSpPr/>
          <p:nvPr/>
        </p:nvSpPr>
        <p:spPr bwMode="auto">
          <a:xfrm>
            <a:off x="1876939" y="934328"/>
            <a:ext cx="123977" cy="174027"/>
          </a:xfrm>
          <a:prstGeom prst="ellipse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</a:ln>
          <a:scene3d>
            <a:camera prst="orthographicFront">
              <a:rot lat="0" lon="0" rev="12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34" name="Oval 33"/>
          <p:cNvSpPr/>
          <p:nvPr/>
        </p:nvSpPr>
        <p:spPr bwMode="auto">
          <a:xfrm>
            <a:off x="1069872" y="2052913"/>
            <a:ext cx="123977" cy="174027"/>
          </a:xfrm>
          <a:prstGeom prst="ellipse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</a:ln>
          <a:scene3d>
            <a:camera prst="orthographicFront">
              <a:rot lat="0" lon="0" rev="12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35" name="Oval 34"/>
          <p:cNvSpPr/>
          <p:nvPr/>
        </p:nvSpPr>
        <p:spPr bwMode="auto">
          <a:xfrm>
            <a:off x="2746086" y="2228691"/>
            <a:ext cx="123977" cy="174027"/>
          </a:xfrm>
          <a:prstGeom prst="ellipse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</a:ln>
          <a:scene3d>
            <a:camera prst="orthographicFront">
              <a:rot lat="0" lon="0" rev="12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36" name="Oval 35"/>
          <p:cNvSpPr/>
          <p:nvPr/>
        </p:nvSpPr>
        <p:spPr bwMode="auto">
          <a:xfrm>
            <a:off x="1963853" y="1797236"/>
            <a:ext cx="123977" cy="174027"/>
          </a:xfrm>
          <a:prstGeom prst="ellipse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</a:ln>
          <a:scene3d>
            <a:camera prst="orthographicFront">
              <a:rot lat="0" lon="0" rev="12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37" name="Oval 36"/>
          <p:cNvSpPr/>
          <p:nvPr/>
        </p:nvSpPr>
        <p:spPr bwMode="auto">
          <a:xfrm>
            <a:off x="1591360" y="1765277"/>
            <a:ext cx="123977" cy="174027"/>
          </a:xfrm>
          <a:prstGeom prst="ellipse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</a:ln>
          <a:scene3d>
            <a:camera prst="orthographicFront">
              <a:rot lat="0" lon="0" rev="12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38" name="Oval 37"/>
          <p:cNvSpPr/>
          <p:nvPr/>
        </p:nvSpPr>
        <p:spPr bwMode="auto">
          <a:xfrm>
            <a:off x="2199765" y="1813217"/>
            <a:ext cx="123977" cy="174027"/>
          </a:xfrm>
          <a:prstGeom prst="ellipse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</a:ln>
          <a:scene3d>
            <a:camera prst="orthographicFront">
              <a:rot lat="0" lon="0" rev="12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39" name="Freeform 38"/>
          <p:cNvSpPr/>
          <p:nvPr/>
        </p:nvSpPr>
        <p:spPr bwMode="auto">
          <a:xfrm>
            <a:off x="3810000" y="2143125"/>
            <a:ext cx="831850" cy="109538"/>
          </a:xfrm>
          <a:custGeom>
            <a:avLst/>
            <a:gdLst>
              <a:gd name="connsiteX0" fmla="*/ 0 w 914400"/>
              <a:gd name="connsiteY0" fmla="*/ 0 h 93260"/>
              <a:gd name="connsiteX1" fmla="*/ 614149 w 914400"/>
              <a:gd name="connsiteY1" fmla="*/ 81887 h 93260"/>
              <a:gd name="connsiteX2" fmla="*/ 914400 w 914400"/>
              <a:gd name="connsiteY2" fmla="*/ 68239 h 93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4400" h="93260">
                <a:moveTo>
                  <a:pt x="0" y="0"/>
                </a:moveTo>
                <a:cubicBezTo>
                  <a:pt x="230874" y="35257"/>
                  <a:pt x="461749" y="70514"/>
                  <a:pt x="614149" y="81887"/>
                </a:cubicBezTo>
                <a:cubicBezTo>
                  <a:pt x="766549" y="93260"/>
                  <a:pt x="914400" y="68239"/>
                  <a:pt x="914400" y="68239"/>
                </a:cubicBez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40" name="Freeform 39"/>
          <p:cNvSpPr/>
          <p:nvPr/>
        </p:nvSpPr>
        <p:spPr bwMode="auto">
          <a:xfrm>
            <a:off x="4654550" y="1935163"/>
            <a:ext cx="36513" cy="207962"/>
          </a:xfrm>
          <a:custGeom>
            <a:avLst/>
            <a:gdLst>
              <a:gd name="connsiteX0" fmla="*/ 0 w 40943"/>
              <a:gd name="connsiteY0" fmla="*/ 177421 h 177421"/>
              <a:gd name="connsiteX1" fmla="*/ 40943 w 40943"/>
              <a:gd name="connsiteY1" fmla="*/ 0 h 177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0943" h="177421">
                <a:moveTo>
                  <a:pt x="0" y="177421"/>
                </a:moveTo>
                <a:lnTo>
                  <a:pt x="40943" y="0"/>
                </a:ln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41" name="Freeform 40"/>
          <p:cNvSpPr/>
          <p:nvPr/>
        </p:nvSpPr>
        <p:spPr bwMode="auto">
          <a:xfrm>
            <a:off x="4678363" y="2206625"/>
            <a:ext cx="782637" cy="90488"/>
          </a:xfrm>
          <a:custGeom>
            <a:avLst/>
            <a:gdLst>
              <a:gd name="connsiteX0" fmla="*/ 0 w 859809"/>
              <a:gd name="connsiteY0" fmla="*/ 0 h 77337"/>
              <a:gd name="connsiteX1" fmla="*/ 423081 w 859809"/>
              <a:gd name="connsiteY1" fmla="*/ 68239 h 77337"/>
              <a:gd name="connsiteX2" fmla="*/ 859809 w 859809"/>
              <a:gd name="connsiteY2" fmla="*/ 54591 h 77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9809" h="77337">
                <a:moveTo>
                  <a:pt x="0" y="0"/>
                </a:moveTo>
                <a:cubicBezTo>
                  <a:pt x="139890" y="29570"/>
                  <a:pt x="279780" y="59141"/>
                  <a:pt x="423081" y="68239"/>
                </a:cubicBezTo>
                <a:cubicBezTo>
                  <a:pt x="566382" y="77337"/>
                  <a:pt x="859809" y="54591"/>
                  <a:pt x="859809" y="54591"/>
                </a:cubicBez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42" name="Freeform 41"/>
          <p:cNvSpPr/>
          <p:nvPr/>
        </p:nvSpPr>
        <p:spPr bwMode="auto">
          <a:xfrm>
            <a:off x="3765550" y="973138"/>
            <a:ext cx="801688" cy="1092200"/>
          </a:xfrm>
          <a:custGeom>
            <a:avLst/>
            <a:gdLst>
              <a:gd name="connsiteX0" fmla="*/ 22746 w 896203"/>
              <a:gd name="connsiteY0" fmla="*/ 996287 h 996287"/>
              <a:gd name="connsiteX1" fmla="*/ 145576 w 896203"/>
              <a:gd name="connsiteY1" fmla="*/ 327546 h 996287"/>
              <a:gd name="connsiteX2" fmla="*/ 896203 w 896203"/>
              <a:gd name="connsiteY2" fmla="*/ 0 h 996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6203" h="996287">
                <a:moveTo>
                  <a:pt x="22746" y="996287"/>
                </a:moveTo>
                <a:cubicBezTo>
                  <a:pt x="11373" y="744940"/>
                  <a:pt x="0" y="493594"/>
                  <a:pt x="145576" y="327546"/>
                </a:cubicBezTo>
                <a:cubicBezTo>
                  <a:pt x="291152" y="161498"/>
                  <a:pt x="896203" y="0"/>
                  <a:pt x="896203" y="0"/>
                </a:cubicBez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43" name="Freeform 42"/>
          <p:cNvSpPr/>
          <p:nvPr/>
        </p:nvSpPr>
        <p:spPr bwMode="auto">
          <a:xfrm>
            <a:off x="4635500" y="973138"/>
            <a:ext cx="852488" cy="1268412"/>
          </a:xfrm>
          <a:custGeom>
            <a:avLst/>
            <a:gdLst>
              <a:gd name="connsiteX0" fmla="*/ 0 w 900752"/>
              <a:gd name="connsiteY0" fmla="*/ 0 h 1132764"/>
              <a:gd name="connsiteX1" fmla="*/ 655092 w 900752"/>
              <a:gd name="connsiteY1" fmla="*/ 245660 h 1132764"/>
              <a:gd name="connsiteX2" fmla="*/ 900752 w 900752"/>
              <a:gd name="connsiteY2" fmla="*/ 1132764 h 1132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0752" h="1132764">
                <a:moveTo>
                  <a:pt x="0" y="0"/>
                </a:moveTo>
                <a:cubicBezTo>
                  <a:pt x="252483" y="28433"/>
                  <a:pt x="504967" y="56866"/>
                  <a:pt x="655092" y="245660"/>
                </a:cubicBezTo>
                <a:cubicBezTo>
                  <a:pt x="805217" y="434454"/>
                  <a:pt x="900752" y="1132764"/>
                  <a:pt x="900752" y="1132764"/>
                </a:cubicBez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44" name="Freeform 43"/>
          <p:cNvSpPr/>
          <p:nvPr/>
        </p:nvSpPr>
        <p:spPr bwMode="auto">
          <a:xfrm>
            <a:off x="3836988" y="1873250"/>
            <a:ext cx="855662" cy="277813"/>
          </a:xfrm>
          <a:custGeom>
            <a:avLst/>
            <a:gdLst>
              <a:gd name="connsiteX0" fmla="*/ 0 w 941695"/>
              <a:gd name="connsiteY0" fmla="*/ 191068 h 236561"/>
              <a:gd name="connsiteX1" fmla="*/ 655092 w 941695"/>
              <a:gd name="connsiteY1" fmla="*/ 204716 h 236561"/>
              <a:gd name="connsiteX2" fmla="*/ 941695 w 941695"/>
              <a:gd name="connsiteY2" fmla="*/ 0 h 236561"/>
              <a:gd name="connsiteX3" fmla="*/ 941695 w 941695"/>
              <a:gd name="connsiteY3" fmla="*/ 0 h 236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1695" h="236561">
                <a:moveTo>
                  <a:pt x="0" y="191068"/>
                </a:moveTo>
                <a:cubicBezTo>
                  <a:pt x="249071" y="213814"/>
                  <a:pt x="498143" y="236561"/>
                  <a:pt x="655092" y="204716"/>
                </a:cubicBezTo>
                <a:cubicBezTo>
                  <a:pt x="812041" y="172871"/>
                  <a:pt x="941695" y="0"/>
                  <a:pt x="941695" y="0"/>
                </a:cubicBezTo>
                <a:lnTo>
                  <a:pt x="941695" y="0"/>
                </a:ln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/>
          </a:p>
        </p:txBody>
      </p:sp>
      <p:sp>
        <p:nvSpPr>
          <p:cNvPr id="45" name="Freeform 44"/>
          <p:cNvSpPr/>
          <p:nvPr/>
        </p:nvSpPr>
        <p:spPr bwMode="auto">
          <a:xfrm>
            <a:off x="4692650" y="1889125"/>
            <a:ext cx="757238" cy="400050"/>
          </a:xfrm>
          <a:custGeom>
            <a:avLst/>
            <a:gdLst>
              <a:gd name="connsiteX0" fmla="*/ 0 w 832513"/>
              <a:gd name="connsiteY0" fmla="*/ 0 h 341194"/>
              <a:gd name="connsiteX1" fmla="*/ 204716 w 832513"/>
              <a:gd name="connsiteY1" fmla="*/ 204717 h 341194"/>
              <a:gd name="connsiteX2" fmla="*/ 832513 w 832513"/>
              <a:gd name="connsiteY2" fmla="*/ 341194 h 341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2513" h="341194">
                <a:moveTo>
                  <a:pt x="0" y="0"/>
                </a:moveTo>
                <a:cubicBezTo>
                  <a:pt x="32982" y="73925"/>
                  <a:pt x="65964" y="147851"/>
                  <a:pt x="204716" y="204717"/>
                </a:cubicBezTo>
                <a:cubicBezTo>
                  <a:pt x="343468" y="261583"/>
                  <a:pt x="832513" y="341194"/>
                  <a:pt x="832513" y="341194"/>
                </a:cubicBez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46" name="Freeform 45"/>
          <p:cNvSpPr/>
          <p:nvPr/>
        </p:nvSpPr>
        <p:spPr bwMode="auto">
          <a:xfrm>
            <a:off x="4540250" y="963613"/>
            <a:ext cx="141288" cy="830262"/>
          </a:xfrm>
          <a:custGeom>
            <a:avLst/>
            <a:gdLst>
              <a:gd name="connsiteX0" fmla="*/ 154674 w 154674"/>
              <a:gd name="connsiteY0" fmla="*/ 709684 h 709684"/>
              <a:gd name="connsiteX1" fmla="*/ 18197 w 154674"/>
              <a:gd name="connsiteY1" fmla="*/ 395785 h 709684"/>
              <a:gd name="connsiteX2" fmla="*/ 45492 w 154674"/>
              <a:gd name="connsiteY2" fmla="*/ 0 h 709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4674" h="709684">
                <a:moveTo>
                  <a:pt x="154674" y="709684"/>
                </a:moveTo>
                <a:cubicBezTo>
                  <a:pt x="95534" y="611875"/>
                  <a:pt x="36394" y="514066"/>
                  <a:pt x="18197" y="395785"/>
                </a:cubicBezTo>
                <a:cubicBezTo>
                  <a:pt x="0" y="277504"/>
                  <a:pt x="45492" y="0"/>
                  <a:pt x="45492" y="0"/>
                </a:cubicBez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47" name="Freeform 46"/>
          <p:cNvSpPr/>
          <p:nvPr/>
        </p:nvSpPr>
        <p:spPr bwMode="auto">
          <a:xfrm>
            <a:off x="4344988" y="1793875"/>
            <a:ext cx="311150" cy="31750"/>
          </a:xfrm>
          <a:custGeom>
            <a:avLst/>
            <a:gdLst>
              <a:gd name="connsiteX0" fmla="*/ 0 w 341194"/>
              <a:gd name="connsiteY0" fmla="*/ 0 h 27295"/>
              <a:gd name="connsiteX1" fmla="*/ 341194 w 341194"/>
              <a:gd name="connsiteY1" fmla="*/ 27295 h 27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1194" h="27295">
                <a:moveTo>
                  <a:pt x="0" y="0"/>
                </a:moveTo>
                <a:lnTo>
                  <a:pt x="341194" y="27295"/>
                </a:ln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48" name="Freeform 47"/>
          <p:cNvSpPr/>
          <p:nvPr/>
        </p:nvSpPr>
        <p:spPr bwMode="auto">
          <a:xfrm>
            <a:off x="4248150" y="1000125"/>
            <a:ext cx="330200" cy="746125"/>
          </a:xfrm>
          <a:custGeom>
            <a:avLst/>
            <a:gdLst>
              <a:gd name="connsiteX0" fmla="*/ 38668 w 352566"/>
              <a:gd name="connsiteY0" fmla="*/ 682389 h 682389"/>
              <a:gd name="connsiteX1" fmla="*/ 52316 w 352566"/>
              <a:gd name="connsiteY1" fmla="*/ 313899 h 682389"/>
              <a:gd name="connsiteX2" fmla="*/ 352566 w 352566"/>
              <a:gd name="connsiteY2" fmla="*/ 0 h 682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2566" h="682389">
                <a:moveTo>
                  <a:pt x="38668" y="682389"/>
                </a:moveTo>
                <a:cubicBezTo>
                  <a:pt x="19334" y="555010"/>
                  <a:pt x="0" y="427631"/>
                  <a:pt x="52316" y="313899"/>
                </a:cubicBezTo>
                <a:cubicBezTo>
                  <a:pt x="104632" y="200168"/>
                  <a:pt x="352566" y="0"/>
                  <a:pt x="352566" y="0"/>
                </a:cubicBez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49" name="Freeform 48"/>
          <p:cNvSpPr/>
          <p:nvPr/>
        </p:nvSpPr>
        <p:spPr bwMode="auto">
          <a:xfrm>
            <a:off x="3824288" y="1825625"/>
            <a:ext cx="446087" cy="255588"/>
          </a:xfrm>
          <a:custGeom>
            <a:avLst/>
            <a:gdLst>
              <a:gd name="connsiteX0" fmla="*/ 491319 w 491319"/>
              <a:gd name="connsiteY0" fmla="*/ 0 h 218364"/>
              <a:gd name="connsiteX1" fmla="*/ 163773 w 491319"/>
              <a:gd name="connsiteY1" fmla="*/ 40944 h 218364"/>
              <a:gd name="connsiteX2" fmla="*/ 0 w 491319"/>
              <a:gd name="connsiteY2" fmla="*/ 218364 h 218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1319" h="218364">
                <a:moveTo>
                  <a:pt x="491319" y="0"/>
                </a:moveTo>
                <a:cubicBezTo>
                  <a:pt x="368489" y="2275"/>
                  <a:pt x="245659" y="4550"/>
                  <a:pt x="163773" y="40944"/>
                </a:cubicBezTo>
                <a:cubicBezTo>
                  <a:pt x="81887" y="77338"/>
                  <a:pt x="0" y="218364"/>
                  <a:pt x="0" y="218364"/>
                </a:cubicBez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50" name="Freeform 49"/>
          <p:cNvSpPr/>
          <p:nvPr/>
        </p:nvSpPr>
        <p:spPr bwMode="auto">
          <a:xfrm>
            <a:off x="4730750" y="1857375"/>
            <a:ext cx="149225" cy="0"/>
          </a:xfrm>
          <a:custGeom>
            <a:avLst/>
            <a:gdLst>
              <a:gd name="connsiteX0" fmla="*/ 0 w 163773"/>
              <a:gd name="connsiteY0" fmla="*/ 0 h 0"/>
              <a:gd name="connsiteX1" fmla="*/ 163773 w 163773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3773">
                <a:moveTo>
                  <a:pt x="0" y="0"/>
                </a:moveTo>
                <a:lnTo>
                  <a:pt x="163773" y="0"/>
                </a:ln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/>
          </a:p>
        </p:txBody>
      </p:sp>
      <p:sp>
        <p:nvSpPr>
          <p:cNvPr id="51" name="Freeform 50"/>
          <p:cNvSpPr/>
          <p:nvPr/>
        </p:nvSpPr>
        <p:spPr bwMode="auto">
          <a:xfrm>
            <a:off x="4635500" y="1000125"/>
            <a:ext cx="293688" cy="841375"/>
          </a:xfrm>
          <a:custGeom>
            <a:avLst/>
            <a:gdLst>
              <a:gd name="connsiteX0" fmla="*/ 300251 w 300251"/>
              <a:gd name="connsiteY0" fmla="*/ 736979 h 736979"/>
              <a:gd name="connsiteX1" fmla="*/ 218364 w 300251"/>
              <a:gd name="connsiteY1" fmla="*/ 354842 h 736979"/>
              <a:gd name="connsiteX2" fmla="*/ 0 w 300251"/>
              <a:gd name="connsiteY2" fmla="*/ 0 h 73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0251" h="736979">
                <a:moveTo>
                  <a:pt x="300251" y="736979"/>
                </a:moveTo>
                <a:cubicBezTo>
                  <a:pt x="284328" y="607325"/>
                  <a:pt x="268406" y="477672"/>
                  <a:pt x="218364" y="354842"/>
                </a:cubicBezTo>
                <a:cubicBezTo>
                  <a:pt x="168322" y="232012"/>
                  <a:pt x="0" y="0"/>
                  <a:pt x="0" y="0"/>
                </a:cubicBez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52" name="Freeform 51"/>
          <p:cNvSpPr/>
          <p:nvPr/>
        </p:nvSpPr>
        <p:spPr bwMode="auto">
          <a:xfrm>
            <a:off x="4941888" y="1825625"/>
            <a:ext cx="520700" cy="400050"/>
          </a:xfrm>
          <a:custGeom>
            <a:avLst/>
            <a:gdLst>
              <a:gd name="connsiteX0" fmla="*/ 0 w 573206"/>
              <a:gd name="connsiteY0" fmla="*/ 0 h 341194"/>
              <a:gd name="connsiteX1" fmla="*/ 341194 w 573206"/>
              <a:gd name="connsiteY1" fmla="*/ 204717 h 341194"/>
              <a:gd name="connsiteX2" fmla="*/ 573206 w 573206"/>
              <a:gd name="connsiteY2" fmla="*/ 341194 h 341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3206" h="341194">
                <a:moveTo>
                  <a:pt x="0" y="0"/>
                </a:moveTo>
                <a:lnTo>
                  <a:pt x="341194" y="204717"/>
                </a:lnTo>
                <a:lnTo>
                  <a:pt x="573206" y="341194"/>
                </a:ln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53" name="Freeform 52"/>
          <p:cNvSpPr/>
          <p:nvPr/>
        </p:nvSpPr>
        <p:spPr bwMode="auto">
          <a:xfrm>
            <a:off x="3824288" y="2162175"/>
            <a:ext cx="1625600" cy="244475"/>
          </a:xfrm>
          <a:custGeom>
            <a:avLst/>
            <a:gdLst>
              <a:gd name="connsiteX0" fmla="*/ 0 w 1787856"/>
              <a:gd name="connsiteY0" fmla="*/ 0 h 209266"/>
              <a:gd name="connsiteX1" fmla="*/ 832513 w 1787856"/>
              <a:gd name="connsiteY1" fmla="*/ 191069 h 209266"/>
              <a:gd name="connsiteX2" fmla="*/ 1787856 w 1787856"/>
              <a:gd name="connsiteY2" fmla="*/ 109182 h 209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87856" h="209266">
                <a:moveTo>
                  <a:pt x="0" y="0"/>
                </a:moveTo>
                <a:cubicBezTo>
                  <a:pt x="267268" y="86436"/>
                  <a:pt x="534537" y="172872"/>
                  <a:pt x="832513" y="191069"/>
                </a:cubicBezTo>
                <a:cubicBezTo>
                  <a:pt x="1130489" y="209266"/>
                  <a:pt x="1787856" y="109182"/>
                  <a:pt x="1787856" y="109182"/>
                </a:cubicBez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54" name="Oval 53"/>
          <p:cNvSpPr/>
          <p:nvPr/>
        </p:nvSpPr>
        <p:spPr bwMode="auto">
          <a:xfrm>
            <a:off x="4549635" y="905028"/>
            <a:ext cx="123977" cy="174027"/>
          </a:xfrm>
          <a:prstGeom prst="ellipse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</a:ln>
          <a:scene3d>
            <a:camera prst="orthographicFront">
              <a:rot lat="0" lon="0" rev="12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55" name="Oval 54"/>
          <p:cNvSpPr/>
          <p:nvPr/>
        </p:nvSpPr>
        <p:spPr bwMode="auto">
          <a:xfrm>
            <a:off x="3742568" y="2023612"/>
            <a:ext cx="123977" cy="174027"/>
          </a:xfrm>
          <a:prstGeom prst="ellipse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</a:ln>
          <a:scene3d>
            <a:camera prst="orthographicFront">
              <a:rot lat="0" lon="0" rev="12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56" name="Oval 55"/>
          <p:cNvSpPr/>
          <p:nvPr/>
        </p:nvSpPr>
        <p:spPr bwMode="auto">
          <a:xfrm>
            <a:off x="5418782" y="2199390"/>
            <a:ext cx="123977" cy="174027"/>
          </a:xfrm>
          <a:prstGeom prst="ellipse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</a:ln>
          <a:scene3d>
            <a:camera prst="orthographicFront">
              <a:rot lat="0" lon="0" rev="12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57" name="Oval 56"/>
          <p:cNvSpPr/>
          <p:nvPr/>
        </p:nvSpPr>
        <p:spPr bwMode="auto">
          <a:xfrm>
            <a:off x="4636549" y="1767936"/>
            <a:ext cx="123977" cy="174027"/>
          </a:xfrm>
          <a:prstGeom prst="ellipse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</a:ln>
          <a:scene3d>
            <a:camera prst="orthographicFront">
              <a:rot lat="0" lon="0" rev="12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58" name="Oval 57"/>
          <p:cNvSpPr/>
          <p:nvPr/>
        </p:nvSpPr>
        <p:spPr bwMode="auto">
          <a:xfrm>
            <a:off x="4264057" y="1735977"/>
            <a:ext cx="123977" cy="174027"/>
          </a:xfrm>
          <a:prstGeom prst="ellipse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</a:ln>
          <a:scene3d>
            <a:camera prst="orthographicFront">
              <a:rot lat="0" lon="0" rev="12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59" name="Oval 58"/>
          <p:cNvSpPr/>
          <p:nvPr/>
        </p:nvSpPr>
        <p:spPr bwMode="auto">
          <a:xfrm>
            <a:off x="4872461" y="1783916"/>
            <a:ext cx="123977" cy="174027"/>
          </a:xfrm>
          <a:prstGeom prst="ellipse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</a:ln>
          <a:scene3d>
            <a:camera prst="orthographicFront">
              <a:rot lat="0" lon="0" rev="12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60" name="Oval 59"/>
          <p:cNvSpPr/>
          <p:nvPr/>
        </p:nvSpPr>
        <p:spPr bwMode="auto">
          <a:xfrm>
            <a:off x="4611716" y="2135472"/>
            <a:ext cx="123977" cy="174027"/>
          </a:xfrm>
          <a:prstGeom prst="ellipse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</a:ln>
          <a:scene3d>
            <a:camera prst="orthographicFront">
              <a:rot lat="0" lon="0" rev="12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61" name="Freeform 60"/>
          <p:cNvSpPr/>
          <p:nvPr/>
        </p:nvSpPr>
        <p:spPr bwMode="auto">
          <a:xfrm>
            <a:off x="6567488" y="2144713"/>
            <a:ext cx="831850" cy="109537"/>
          </a:xfrm>
          <a:custGeom>
            <a:avLst/>
            <a:gdLst>
              <a:gd name="connsiteX0" fmla="*/ 0 w 914400"/>
              <a:gd name="connsiteY0" fmla="*/ 0 h 93260"/>
              <a:gd name="connsiteX1" fmla="*/ 614149 w 914400"/>
              <a:gd name="connsiteY1" fmla="*/ 81887 h 93260"/>
              <a:gd name="connsiteX2" fmla="*/ 914400 w 914400"/>
              <a:gd name="connsiteY2" fmla="*/ 68239 h 93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4400" h="93260">
                <a:moveTo>
                  <a:pt x="0" y="0"/>
                </a:moveTo>
                <a:cubicBezTo>
                  <a:pt x="230874" y="35257"/>
                  <a:pt x="461749" y="70514"/>
                  <a:pt x="614149" y="81887"/>
                </a:cubicBezTo>
                <a:cubicBezTo>
                  <a:pt x="766549" y="93260"/>
                  <a:pt x="914400" y="68239"/>
                  <a:pt x="914400" y="68239"/>
                </a:cubicBez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62" name="Freeform 61"/>
          <p:cNvSpPr/>
          <p:nvPr/>
        </p:nvSpPr>
        <p:spPr bwMode="auto">
          <a:xfrm>
            <a:off x="7412038" y="1938338"/>
            <a:ext cx="38100" cy="206375"/>
          </a:xfrm>
          <a:custGeom>
            <a:avLst/>
            <a:gdLst>
              <a:gd name="connsiteX0" fmla="*/ 0 w 40943"/>
              <a:gd name="connsiteY0" fmla="*/ 177421 h 177421"/>
              <a:gd name="connsiteX1" fmla="*/ 40943 w 40943"/>
              <a:gd name="connsiteY1" fmla="*/ 0 h 177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0943" h="177421">
                <a:moveTo>
                  <a:pt x="0" y="177421"/>
                </a:moveTo>
                <a:lnTo>
                  <a:pt x="40943" y="0"/>
                </a:ln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63" name="Freeform 62"/>
          <p:cNvSpPr/>
          <p:nvPr/>
        </p:nvSpPr>
        <p:spPr bwMode="auto">
          <a:xfrm>
            <a:off x="7437438" y="2209800"/>
            <a:ext cx="782637" cy="90488"/>
          </a:xfrm>
          <a:custGeom>
            <a:avLst/>
            <a:gdLst>
              <a:gd name="connsiteX0" fmla="*/ 0 w 859809"/>
              <a:gd name="connsiteY0" fmla="*/ 0 h 77337"/>
              <a:gd name="connsiteX1" fmla="*/ 423081 w 859809"/>
              <a:gd name="connsiteY1" fmla="*/ 68239 h 77337"/>
              <a:gd name="connsiteX2" fmla="*/ 859809 w 859809"/>
              <a:gd name="connsiteY2" fmla="*/ 54591 h 77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9809" h="77337">
                <a:moveTo>
                  <a:pt x="0" y="0"/>
                </a:moveTo>
                <a:cubicBezTo>
                  <a:pt x="139890" y="29570"/>
                  <a:pt x="279780" y="59141"/>
                  <a:pt x="423081" y="68239"/>
                </a:cubicBezTo>
                <a:cubicBezTo>
                  <a:pt x="566382" y="77337"/>
                  <a:pt x="859809" y="54591"/>
                  <a:pt x="859809" y="54591"/>
                </a:cubicBez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64" name="Freeform 63"/>
          <p:cNvSpPr/>
          <p:nvPr/>
        </p:nvSpPr>
        <p:spPr bwMode="auto">
          <a:xfrm>
            <a:off x="6524625" y="901700"/>
            <a:ext cx="815975" cy="1166813"/>
          </a:xfrm>
          <a:custGeom>
            <a:avLst/>
            <a:gdLst>
              <a:gd name="connsiteX0" fmla="*/ 22746 w 896203"/>
              <a:gd name="connsiteY0" fmla="*/ 996287 h 996287"/>
              <a:gd name="connsiteX1" fmla="*/ 145576 w 896203"/>
              <a:gd name="connsiteY1" fmla="*/ 327546 h 996287"/>
              <a:gd name="connsiteX2" fmla="*/ 896203 w 896203"/>
              <a:gd name="connsiteY2" fmla="*/ 0 h 996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6203" h="996287">
                <a:moveTo>
                  <a:pt x="22746" y="996287"/>
                </a:moveTo>
                <a:cubicBezTo>
                  <a:pt x="11373" y="744940"/>
                  <a:pt x="0" y="493594"/>
                  <a:pt x="145576" y="327546"/>
                </a:cubicBezTo>
                <a:cubicBezTo>
                  <a:pt x="291152" y="161498"/>
                  <a:pt x="896203" y="0"/>
                  <a:pt x="896203" y="0"/>
                </a:cubicBez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65" name="Freeform 64"/>
          <p:cNvSpPr/>
          <p:nvPr/>
        </p:nvSpPr>
        <p:spPr bwMode="auto">
          <a:xfrm>
            <a:off x="7415213" y="944563"/>
            <a:ext cx="831850" cy="1300162"/>
          </a:xfrm>
          <a:custGeom>
            <a:avLst/>
            <a:gdLst>
              <a:gd name="connsiteX0" fmla="*/ 0 w 900752"/>
              <a:gd name="connsiteY0" fmla="*/ 0 h 1132764"/>
              <a:gd name="connsiteX1" fmla="*/ 655092 w 900752"/>
              <a:gd name="connsiteY1" fmla="*/ 245660 h 1132764"/>
              <a:gd name="connsiteX2" fmla="*/ 900752 w 900752"/>
              <a:gd name="connsiteY2" fmla="*/ 1132764 h 1132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0752" h="1132764">
                <a:moveTo>
                  <a:pt x="0" y="0"/>
                </a:moveTo>
                <a:cubicBezTo>
                  <a:pt x="252483" y="28433"/>
                  <a:pt x="504967" y="56866"/>
                  <a:pt x="655092" y="245660"/>
                </a:cubicBezTo>
                <a:cubicBezTo>
                  <a:pt x="805217" y="434454"/>
                  <a:pt x="900752" y="1132764"/>
                  <a:pt x="900752" y="1132764"/>
                </a:cubicBez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66" name="Freeform 65"/>
          <p:cNvSpPr/>
          <p:nvPr/>
        </p:nvSpPr>
        <p:spPr bwMode="auto">
          <a:xfrm>
            <a:off x="6594475" y="1876425"/>
            <a:ext cx="857250" cy="276225"/>
          </a:xfrm>
          <a:custGeom>
            <a:avLst/>
            <a:gdLst>
              <a:gd name="connsiteX0" fmla="*/ 0 w 941695"/>
              <a:gd name="connsiteY0" fmla="*/ 191068 h 236561"/>
              <a:gd name="connsiteX1" fmla="*/ 655092 w 941695"/>
              <a:gd name="connsiteY1" fmla="*/ 204716 h 236561"/>
              <a:gd name="connsiteX2" fmla="*/ 941695 w 941695"/>
              <a:gd name="connsiteY2" fmla="*/ 0 h 236561"/>
              <a:gd name="connsiteX3" fmla="*/ 941695 w 941695"/>
              <a:gd name="connsiteY3" fmla="*/ 0 h 236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1695" h="236561">
                <a:moveTo>
                  <a:pt x="0" y="191068"/>
                </a:moveTo>
                <a:cubicBezTo>
                  <a:pt x="249071" y="213814"/>
                  <a:pt x="498143" y="236561"/>
                  <a:pt x="655092" y="204716"/>
                </a:cubicBezTo>
                <a:cubicBezTo>
                  <a:pt x="812041" y="172871"/>
                  <a:pt x="941695" y="0"/>
                  <a:pt x="941695" y="0"/>
                </a:cubicBezTo>
                <a:lnTo>
                  <a:pt x="941695" y="0"/>
                </a:ln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67" name="Freeform 66"/>
          <p:cNvSpPr/>
          <p:nvPr/>
        </p:nvSpPr>
        <p:spPr bwMode="auto">
          <a:xfrm>
            <a:off x="7451725" y="1892300"/>
            <a:ext cx="757238" cy="400050"/>
          </a:xfrm>
          <a:custGeom>
            <a:avLst/>
            <a:gdLst>
              <a:gd name="connsiteX0" fmla="*/ 0 w 832513"/>
              <a:gd name="connsiteY0" fmla="*/ 0 h 341194"/>
              <a:gd name="connsiteX1" fmla="*/ 204716 w 832513"/>
              <a:gd name="connsiteY1" fmla="*/ 204717 h 341194"/>
              <a:gd name="connsiteX2" fmla="*/ 832513 w 832513"/>
              <a:gd name="connsiteY2" fmla="*/ 341194 h 341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2513" h="341194">
                <a:moveTo>
                  <a:pt x="0" y="0"/>
                </a:moveTo>
                <a:cubicBezTo>
                  <a:pt x="32982" y="73925"/>
                  <a:pt x="65964" y="147851"/>
                  <a:pt x="204716" y="204717"/>
                </a:cubicBezTo>
                <a:cubicBezTo>
                  <a:pt x="343468" y="261583"/>
                  <a:pt x="832513" y="341194"/>
                  <a:pt x="832513" y="341194"/>
                </a:cubicBez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68" name="Freeform 67"/>
          <p:cNvSpPr/>
          <p:nvPr/>
        </p:nvSpPr>
        <p:spPr bwMode="auto">
          <a:xfrm>
            <a:off x="7299325" y="965200"/>
            <a:ext cx="139700" cy="831850"/>
          </a:xfrm>
          <a:custGeom>
            <a:avLst/>
            <a:gdLst>
              <a:gd name="connsiteX0" fmla="*/ 154674 w 154674"/>
              <a:gd name="connsiteY0" fmla="*/ 709684 h 709684"/>
              <a:gd name="connsiteX1" fmla="*/ 18197 w 154674"/>
              <a:gd name="connsiteY1" fmla="*/ 395785 h 709684"/>
              <a:gd name="connsiteX2" fmla="*/ 45492 w 154674"/>
              <a:gd name="connsiteY2" fmla="*/ 0 h 709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4674" h="709684">
                <a:moveTo>
                  <a:pt x="154674" y="709684"/>
                </a:moveTo>
                <a:cubicBezTo>
                  <a:pt x="95534" y="611875"/>
                  <a:pt x="36394" y="514066"/>
                  <a:pt x="18197" y="395785"/>
                </a:cubicBezTo>
                <a:cubicBezTo>
                  <a:pt x="0" y="277504"/>
                  <a:pt x="45492" y="0"/>
                  <a:pt x="45492" y="0"/>
                </a:cubicBez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/>
          </a:p>
        </p:txBody>
      </p:sp>
      <p:sp>
        <p:nvSpPr>
          <p:cNvPr id="69" name="Freeform 68"/>
          <p:cNvSpPr/>
          <p:nvPr/>
        </p:nvSpPr>
        <p:spPr bwMode="auto">
          <a:xfrm>
            <a:off x="7104063" y="1797050"/>
            <a:ext cx="311150" cy="31750"/>
          </a:xfrm>
          <a:custGeom>
            <a:avLst/>
            <a:gdLst>
              <a:gd name="connsiteX0" fmla="*/ 0 w 341194"/>
              <a:gd name="connsiteY0" fmla="*/ 0 h 27295"/>
              <a:gd name="connsiteX1" fmla="*/ 341194 w 341194"/>
              <a:gd name="connsiteY1" fmla="*/ 27295 h 27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1194" h="27295">
                <a:moveTo>
                  <a:pt x="0" y="0"/>
                </a:moveTo>
                <a:lnTo>
                  <a:pt x="341194" y="27295"/>
                </a:ln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70" name="Freeform 69"/>
          <p:cNvSpPr/>
          <p:nvPr/>
        </p:nvSpPr>
        <p:spPr bwMode="auto">
          <a:xfrm>
            <a:off x="7007225" y="949325"/>
            <a:ext cx="320675" cy="798513"/>
          </a:xfrm>
          <a:custGeom>
            <a:avLst/>
            <a:gdLst>
              <a:gd name="connsiteX0" fmla="*/ 38668 w 352566"/>
              <a:gd name="connsiteY0" fmla="*/ 682389 h 682389"/>
              <a:gd name="connsiteX1" fmla="*/ 52316 w 352566"/>
              <a:gd name="connsiteY1" fmla="*/ 313899 h 682389"/>
              <a:gd name="connsiteX2" fmla="*/ 352566 w 352566"/>
              <a:gd name="connsiteY2" fmla="*/ 0 h 682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2566" h="682389">
                <a:moveTo>
                  <a:pt x="38668" y="682389"/>
                </a:moveTo>
                <a:cubicBezTo>
                  <a:pt x="19334" y="555010"/>
                  <a:pt x="0" y="427631"/>
                  <a:pt x="52316" y="313899"/>
                </a:cubicBezTo>
                <a:cubicBezTo>
                  <a:pt x="104632" y="200168"/>
                  <a:pt x="352566" y="0"/>
                  <a:pt x="352566" y="0"/>
                </a:cubicBez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71" name="Freeform 70"/>
          <p:cNvSpPr/>
          <p:nvPr/>
        </p:nvSpPr>
        <p:spPr bwMode="auto">
          <a:xfrm>
            <a:off x="6583363" y="1828800"/>
            <a:ext cx="446087" cy="255588"/>
          </a:xfrm>
          <a:custGeom>
            <a:avLst/>
            <a:gdLst>
              <a:gd name="connsiteX0" fmla="*/ 491319 w 491319"/>
              <a:gd name="connsiteY0" fmla="*/ 0 h 218364"/>
              <a:gd name="connsiteX1" fmla="*/ 163773 w 491319"/>
              <a:gd name="connsiteY1" fmla="*/ 40944 h 218364"/>
              <a:gd name="connsiteX2" fmla="*/ 0 w 491319"/>
              <a:gd name="connsiteY2" fmla="*/ 218364 h 218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1319" h="218364">
                <a:moveTo>
                  <a:pt x="491319" y="0"/>
                </a:moveTo>
                <a:cubicBezTo>
                  <a:pt x="368489" y="2275"/>
                  <a:pt x="245659" y="4550"/>
                  <a:pt x="163773" y="40944"/>
                </a:cubicBezTo>
                <a:cubicBezTo>
                  <a:pt x="81887" y="77338"/>
                  <a:pt x="0" y="218364"/>
                  <a:pt x="0" y="218364"/>
                </a:cubicBez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72" name="Freeform 71"/>
          <p:cNvSpPr/>
          <p:nvPr/>
        </p:nvSpPr>
        <p:spPr bwMode="auto">
          <a:xfrm>
            <a:off x="7489825" y="1860550"/>
            <a:ext cx="147638" cy="0"/>
          </a:xfrm>
          <a:custGeom>
            <a:avLst/>
            <a:gdLst>
              <a:gd name="connsiteX0" fmla="*/ 0 w 163773"/>
              <a:gd name="connsiteY0" fmla="*/ 0 h 0"/>
              <a:gd name="connsiteX1" fmla="*/ 163773 w 163773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3773">
                <a:moveTo>
                  <a:pt x="0" y="0"/>
                </a:moveTo>
                <a:lnTo>
                  <a:pt x="163773" y="0"/>
                </a:ln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73" name="Freeform 72"/>
          <p:cNvSpPr/>
          <p:nvPr/>
        </p:nvSpPr>
        <p:spPr bwMode="auto">
          <a:xfrm>
            <a:off x="7415213" y="981075"/>
            <a:ext cx="273050" cy="863600"/>
          </a:xfrm>
          <a:custGeom>
            <a:avLst/>
            <a:gdLst>
              <a:gd name="connsiteX0" fmla="*/ 300251 w 300251"/>
              <a:gd name="connsiteY0" fmla="*/ 736979 h 736979"/>
              <a:gd name="connsiteX1" fmla="*/ 218364 w 300251"/>
              <a:gd name="connsiteY1" fmla="*/ 354842 h 736979"/>
              <a:gd name="connsiteX2" fmla="*/ 0 w 300251"/>
              <a:gd name="connsiteY2" fmla="*/ 0 h 73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0251" h="736979">
                <a:moveTo>
                  <a:pt x="300251" y="736979"/>
                </a:moveTo>
                <a:cubicBezTo>
                  <a:pt x="284328" y="607325"/>
                  <a:pt x="268406" y="477672"/>
                  <a:pt x="218364" y="354842"/>
                </a:cubicBezTo>
                <a:cubicBezTo>
                  <a:pt x="168322" y="232012"/>
                  <a:pt x="0" y="0"/>
                  <a:pt x="0" y="0"/>
                </a:cubicBez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74" name="Freeform 73"/>
          <p:cNvSpPr/>
          <p:nvPr/>
        </p:nvSpPr>
        <p:spPr bwMode="auto">
          <a:xfrm>
            <a:off x="7699375" y="1828800"/>
            <a:ext cx="522288" cy="398463"/>
          </a:xfrm>
          <a:custGeom>
            <a:avLst/>
            <a:gdLst>
              <a:gd name="connsiteX0" fmla="*/ 0 w 573206"/>
              <a:gd name="connsiteY0" fmla="*/ 0 h 341194"/>
              <a:gd name="connsiteX1" fmla="*/ 341194 w 573206"/>
              <a:gd name="connsiteY1" fmla="*/ 204717 h 341194"/>
              <a:gd name="connsiteX2" fmla="*/ 573206 w 573206"/>
              <a:gd name="connsiteY2" fmla="*/ 341194 h 341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3206" h="341194">
                <a:moveTo>
                  <a:pt x="0" y="0"/>
                </a:moveTo>
                <a:lnTo>
                  <a:pt x="341194" y="204717"/>
                </a:lnTo>
                <a:lnTo>
                  <a:pt x="573206" y="341194"/>
                </a:ln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75" name="Freeform 74"/>
          <p:cNvSpPr/>
          <p:nvPr/>
        </p:nvSpPr>
        <p:spPr bwMode="auto">
          <a:xfrm>
            <a:off x="6583363" y="2163763"/>
            <a:ext cx="1625600" cy="246062"/>
          </a:xfrm>
          <a:custGeom>
            <a:avLst/>
            <a:gdLst>
              <a:gd name="connsiteX0" fmla="*/ 0 w 1787856"/>
              <a:gd name="connsiteY0" fmla="*/ 0 h 209266"/>
              <a:gd name="connsiteX1" fmla="*/ 832513 w 1787856"/>
              <a:gd name="connsiteY1" fmla="*/ 191069 h 209266"/>
              <a:gd name="connsiteX2" fmla="*/ 1787856 w 1787856"/>
              <a:gd name="connsiteY2" fmla="*/ 109182 h 209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87856" h="209266">
                <a:moveTo>
                  <a:pt x="0" y="0"/>
                </a:moveTo>
                <a:cubicBezTo>
                  <a:pt x="267268" y="86436"/>
                  <a:pt x="534537" y="172872"/>
                  <a:pt x="832513" y="191069"/>
                </a:cubicBezTo>
                <a:cubicBezTo>
                  <a:pt x="1130489" y="209266"/>
                  <a:pt x="1787856" y="109182"/>
                  <a:pt x="1787856" y="109182"/>
                </a:cubicBez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76" name="Oval 75"/>
          <p:cNvSpPr/>
          <p:nvPr/>
        </p:nvSpPr>
        <p:spPr bwMode="auto">
          <a:xfrm>
            <a:off x="6501124" y="2026273"/>
            <a:ext cx="123977" cy="174027"/>
          </a:xfrm>
          <a:prstGeom prst="ellipse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</a:ln>
          <a:scene3d>
            <a:camera prst="orthographicFront">
              <a:rot lat="0" lon="0" rev="12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77" name="Oval 76"/>
          <p:cNvSpPr/>
          <p:nvPr/>
        </p:nvSpPr>
        <p:spPr bwMode="auto">
          <a:xfrm>
            <a:off x="8177338" y="2202051"/>
            <a:ext cx="123977" cy="174027"/>
          </a:xfrm>
          <a:prstGeom prst="ellipse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</a:ln>
          <a:scene3d>
            <a:camera prst="orthographicFront">
              <a:rot lat="0" lon="0" rev="12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78" name="Oval 77"/>
          <p:cNvSpPr/>
          <p:nvPr/>
        </p:nvSpPr>
        <p:spPr bwMode="auto">
          <a:xfrm>
            <a:off x="7395105" y="1770596"/>
            <a:ext cx="123977" cy="174027"/>
          </a:xfrm>
          <a:prstGeom prst="ellipse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</a:ln>
          <a:scene3d>
            <a:camera prst="orthographicFront">
              <a:rot lat="0" lon="0" rev="12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/>
          </a:p>
        </p:txBody>
      </p:sp>
      <p:sp>
        <p:nvSpPr>
          <p:cNvPr id="79" name="Oval 78"/>
          <p:cNvSpPr/>
          <p:nvPr/>
        </p:nvSpPr>
        <p:spPr bwMode="auto">
          <a:xfrm>
            <a:off x="7631017" y="1786576"/>
            <a:ext cx="123977" cy="174027"/>
          </a:xfrm>
          <a:prstGeom prst="ellipse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</a:ln>
          <a:scene3d>
            <a:camera prst="orthographicFront">
              <a:rot lat="0" lon="0" rev="12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80" name="Oval 79"/>
          <p:cNvSpPr/>
          <p:nvPr/>
        </p:nvSpPr>
        <p:spPr bwMode="auto">
          <a:xfrm>
            <a:off x="7370271" y="2138132"/>
            <a:ext cx="123977" cy="174027"/>
          </a:xfrm>
          <a:prstGeom prst="ellipse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</a:ln>
          <a:scene3d>
            <a:camera prst="orthographicFront">
              <a:rot lat="0" lon="0" rev="12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81" name="Freeform 80"/>
          <p:cNvSpPr/>
          <p:nvPr/>
        </p:nvSpPr>
        <p:spPr bwMode="auto">
          <a:xfrm>
            <a:off x="6604000" y="1519238"/>
            <a:ext cx="211138" cy="511175"/>
          </a:xfrm>
          <a:custGeom>
            <a:avLst/>
            <a:gdLst>
              <a:gd name="connsiteX0" fmla="*/ 0 w 232012"/>
              <a:gd name="connsiteY0" fmla="*/ 436729 h 436729"/>
              <a:gd name="connsiteX1" fmla="*/ 95535 w 232012"/>
              <a:gd name="connsiteY1" fmla="*/ 81887 h 436729"/>
              <a:gd name="connsiteX2" fmla="*/ 232012 w 232012"/>
              <a:gd name="connsiteY2" fmla="*/ 0 h 436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2012" h="436729">
                <a:moveTo>
                  <a:pt x="0" y="436729"/>
                </a:moveTo>
                <a:cubicBezTo>
                  <a:pt x="28433" y="295702"/>
                  <a:pt x="56866" y="154675"/>
                  <a:pt x="95535" y="81887"/>
                </a:cubicBezTo>
                <a:cubicBezTo>
                  <a:pt x="134204" y="9099"/>
                  <a:pt x="232012" y="0"/>
                  <a:pt x="232012" y="0"/>
                </a:cubicBez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82" name="Freeform 81"/>
          <p:cNvSpPr/>
          <p:nvPr/>
        </p:nvSpPr>
        <p:spPr bwMode="auto">
          <a:xfrm>
            <a:off x="6877050" y="912813"/>
            <a:ext cx="458788" cy="527050"/>
          </a:xfrm>
          <a:custGeom>
            <a:avLst/>
            <a:gdLst>
              <a:gd name="connsiteX0" fmla="*/ 0 w 477672"/>
              <a:gd name="connsiteY0" fmla="*/ 409433 h 409433"/>
              <a:gd name="connsiteX1" fmla="*/ 163773 w 477672"/>
              <a:gd name="connsiteY1" fmla="*/ 150125 h 409433"/>
              <a:gd name="connsiteX2" fmla="*/ 477672 w 477672"/>
              <a:gd name="connsiteY2" fmla="*/ 0 h 409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7672" h="409433">
                <a:moveTo>
                  <a:pt x="0" y="409433"/>
                </a:moveTo>
                <a:cubicBezTo>
                  <a:pt x="42080" y="313898"/>
                  <a:pt x="84161" y="218364"/>
                  <a:pt x="163773" y="150125"/>
                </a:cubicBezTo>
                <a:cubicBezTo>
                  <a:pt x="243385" y="81886"/>
                  <a:pt x="477672" y="0"/>
                  <a:pt x="477672" y="0"/>
                </a:cubicBez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83" name="Freeform 82"/>
          <p:cNvSpPr/>
          <p:nvPr/>
        </p:nvSpPr>
        <p:spPr bwMode="auto">
          <a:xfrm>
            <a:off x="6877050" y="1566863"/>
            <a:ext cx="160338" cy="223837"/>
          </a:xfrm>
          <a:custGeom>
            <a:avLst/>
            <a:gdLst>
              <a:gd name="connsiteX0" fmla="*/ 0 w 177421"/>
              <a:gd name="connsiteY0" fmla="*/ 0 h 191068"/>
              <a:gd name="connsiteX1" fmla="*/ 81887 w 177421"/>
              <a:gd name="connsiteY1" fmla="*/ 136477 h 191068"/>
              <a:gd name="connsiteX2" fmla="*/ 177421 w 177421"/>
              <a:gd name="connsiteY2" fmla="*/ 191068 h 191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421" h="191068">
                <a:moveTo>
                  <a:pt x="0" y="0"/>
                </a:moveTo>
                <a:cubicBezTo>
                  <a:pt x="26158" y="52316"/>
                  <a:pt x="52317" y="104632"/>
                  <a:pt x="81887" y="136477"/>
                </a:cubicBezTo>
                <a:cubicBezTo>
                  <a:pt x="111457" y="168322"/>
                  <a:pt x="177421" y="191068"/>
                  <a:pt x="177421" y="191068"/>
                </a:cubicBez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84" name="Oval 83"/>
          <p:cNvSpPr/>
          <p:nvPr/>
        </p:nvSpPr>
        <p:spPr bwMode="auto">
          <a:xfrm>
            <a:off x="6776343" y="1421710"/>
            <a:ext cx="123977" cy="174027"/>
          </a:xfrm>
          <a:prstGeom prst="ellipse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</a:ln>
          <a:scene3d>
            <a:camera prst="orthographicFront">
              <a:rot lat="0" lon="0" rev="12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85" name="Oval 84"/>
          <p:cNvSpPr/>
          <p:nvPr/>
        </p:nvSpPr>
        <p:spPr bwMode="auto">
          <a:xfrm>
            <a:off x="7308190" y="875728"/>
            <a:ext cx="123977" cy="174027"/>
          </a:xfrm>
          <a:prstGeom prst="ellipse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</a:ln>
          <a:scene3d>
            <a:camera prst="orthographicFront">
              <a:rot lat="0" lon="0" rev="12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86" name="Oval 85"/>
          <p:cNvSpPr/>
          <p:nvPr/>
        </p:nvSpPr>
        <p:spPr bwMode="auto">
          <a:xfrm>
            <a:off x="7022613" y="1738637"/>
            <a:ext cx="123977" cy="174027"/>
          </a:xfrm>
          <a:prstGeom prst="ellipse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</a:ln>
          <a:scene3d>
            <a:camera prst="orthographicFront">
              <a:rot lat="0" lon="0" rev="12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256" name="Rounded Rectangle 255"/>
          <p:cNvSpPr/>
          <p:nvPr/>
        </p:nvSpPr>
        <p:spPr bwMode="auto">
          <a:xfrm>
            <a:off x="0" y="5527343"/>
            <a:ext cx="9144000" cy="1025857"/>
          </a:xfrm>
          <a:prstGeom prst="roundRect">
            <a:avLst/>
          </a:prstGeom>
          <a:solidFill>
            <a:schemeClr val="tx2">
              <a:lumMod val="20000"/>
              <a:lumOff val="80000"/>
              <a:alpha val="84000"/>
            </a:schemeClr>
          </a:solidFill>
          <a:ln w="3810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prstMaterial="dkEdge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Book Antiqua" pitchFamily="18" charset="0"/>
                <a:cs typeface="Times New Roman" pitchFamily="18" charset="0"/>
              </a:rPr>
              <a:t>We observe that there exist plane 3-trees with </a:t>
            </a:r>
            <a:r>
              <a:rPr lang="en-US" sz="22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Book Antiqua" pitchFamily="18" charset="0"/>
                <a:cs typeface="Times New Roman" pitchFamily="18" charset="0"/>
              </a:rPr>
              <a:t>n </a:t>
            </a:r>
            <a:r>
              <a:rPr lang="en-US" sz="22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Book Antiqua" pitchFamily="18" charset="0"/>
                <a:cs typeface="Times New Roman" pitchFamily="18" charset="0"/>
              </a:rPr>
              <a:t>≥ 6 vertices that </a:t>
            </a:r>
            <a:r>
              <a:rPr lang="en-US" sz="22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takes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⌊</a:t>
            </a:r>
            <a:r>
              <a:rPr lang="en-US" sz="24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-1⌋ × 2⌈</a:t>
            </a:r>
            <a:r>
              <a:rPr lang="en-US" sz="2400" i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⌉ </a:t>
            </a:r>
            <a:r>
              <a:rPr lang="en-US" sz="2400" baseline="-25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area in any straight-line grid drawing.</a:t>
            </a:r>
            <a:endParaRPr lang="en-US" sz="2200" baseline="-25000" dirty="0">
              <a:solidFill>
                <a:schemeClr val="tx1"/>
              </a:solidFill>
              <a:effectLst>
                <a:outerShdw blurRad="25400" dist="12700" dir="2760000" algn="ctr" rotWithShape="0">
                  <a:schemeClr val="tx1">
                    <a:alpha val="43000"/>
                  </a:schemeClr>
                </a:outerShdw>
              </a:effectLst>
              <a:latin typeface="Book Antiqua" pitchFamily="18" charset="0"/>
              <a:cs typeface="Times New Roman" pitchFamily="18" charset="0"/>
            </a:endParaRPr>
          </a:p>
        </p:txBody>
      </p:sp>
      <p:grpSp>
        <p:nvGrpSpPr>
          <p:cNvPr id="20555" name="Group 262"/>
          <p:cNvGrpSpPr>
            <a:grpSpLocks/>
          </p:cNvGrpSpPr>
          <p:nvPr/>
        </p:nvGrpSpPr>
        <p:grpSpPr bwMode="auto">
          <a:xfrm>
            <a:off x="-304800" y="6575425"/>
            <a:ext cx="9683750" cy="330200"/>
            <a:chOff x="-304797" y="6575348"/>
            <a:chExt cx="9684322" cy="329768"/>
          </a:xfrm>
        </p:grpSpPr>
        <p:sp>
          <p:nvSpPr>
            <p:cNvPr id="266" name="Rectangle 265"/>
            <p:cNvSpPr/>
            <p:nvPr/>
          </p:nvSpPr>
          <p:spPr>
            <a:xfrm>
              <a:off x="0" y="6608618"/>
              <a:ext cx="9144000" cy="24938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7" name="Rounded Rectangle 266"/>
            <p:cNvSpPr/>
            <p:nvPr/>
          </p:nvSpPr>
          <p:spPr>
            <a:xfrm>
              <a:off x="-304797" y="6589617"/>
              <a:ext cx="1882886" cy="31549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  <a:latin typeface="Book Antiqua" pitchFamily="18" charset="0"/>
                </a:rPr>
                <a:t>CCCG 2010</a:t>
              </a:r>
            </a:p>
          </p:txBody>
        </p:sp>
        <p:sp>
          <p:nvSpPr>
            <p:cNvPr id="268" name="Rounded Rectangle 267"/>
            <p:cNvSpPr/>
            <p:nvPr/>
          </p:nvSpPr>
          <p:spPr>
            <a:xfrm>
              <a:off x="7272789" y="6575348"/>
              <a:ext cx="2106736" cy="3155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  <a:latin typeface="Book Antiqua" pitchFamily="18" charset="0"/>
                </a:rPr>
                <a:t>August 11, 2010</a:t>
              </a:r>
            </a:p>
          </p:txBody>
        </p:sp>
      </p:grpSp>
      <p:sp>
        <p:nvSpPr>
          <p:cNvPr id="269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58981"/>
          </a:xfrm>
          <a:solidFill>
            <a:schemeClr val="bg1">
              <a:lumMod val="75000"/>
            </a:schemeClr>
          </a:solidFill>
          <a:ln w="9525">
            <a:noFill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Book Antiqua" pitchFamily="18" charset="0"/>
                <a:cs typeface="Times New Roman" pitchFamily="18" charset="0"/>
              </a:rPr>
              <a:t>Lower Bound on Area: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⌊</a:t>
            </a:r>
            <a:r>
              <a:rPr lang="en-US" sz="28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2(</a:t>
            </a:r>
            <a:r>
              <a:rPr lang="en-US" sz="2800" i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-1)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⌋ ×⌊</a:t>
            </a:r>
            <a:r>
              <a:rPr lang="en-US" sz="28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2(</a:t>
            </a:r>
            <a:r>
              <a:rPr lang="en-US" sz="2800" i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-1)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⌋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⌊</a:t>
            </a:r>
            <a:r>
              <a:rPr lang="en-US" sz="28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i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-1⌋ × 2⌈</a:t>
            </a:r>
            <a:r>
              <a:rPr lang="en-US" sz="2800" i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⌉ </a:t>
            </a:r>
            <a:endParaRPr lang="en-US" sz="2800" dirty="0" smtClean="0">
              <a:solidFill>
                <a:schemeClr val="tx1"/>
              </a:solidFill>
              <a:effectLst>
                <a:outerShdw blurRad="25400" dist="12700" dir="2760000" algn="ctr" rotWithShape="0">
                  <a:schemeClr val="tx1">
                    <a:alpha val="43000"/>
                  </a:schemeClr>
                </a:outerShdw>
              </a:effectLst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273" name="Rounded Rectangular Callout 272"/>
          <p:cNvSpPr/>
          <p:nvPr/>
        </p:nvSpPr>
        <p:spPr>
          <a:xfrm>
            <a:off x="3151188" y="860425"/>
            <a:ext cx="5842000" cy="4244975"/>
          </a:xfrm>
          <a:prstGeom prst="wedgeRoundRectCallout">
            <a:avLst>
              <a:gd name="adj1" fmla="val -61021"/>
              <a:gd name="adj2" fmla="val 7144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a multiple of three, this bound is the same as the one by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Frati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 al.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3" name="Rectangle 262"/>
          <p:cNvSpPr/>
          <p:nvPr/>
        </p:nvSpPr>
        <p:spPr>
          <a:xfrm>
            <a:off x="3711575" y="6605588"/>
            <a:ext cx="1597025" cy="2524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" grpId="0" animBg="1"/>
      <p:bldP spid="27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Freeform 436"/>
          <p:cNvSpPr/>
          <p:nvPr/>
        </p:nvSpPr>
        <p:spPr>
          <a:xfrm>
            <a:off x="5763492" y="1108354"/>
            <a:ext cx="2812472" cy="1260774"/>
          </a:xfrm>
          <a:custGeom>
            <a:avLst/>
            <a:gdLst>
              <a:gd name="connsiteX0" fmla="*/ 13854 w 2812472"/>
              <a:gd name="connsiteY0" fmla="*/ 1233055 h 1233055"/>
              <a:gd name="connsiteX1" fmla="*/ 0 w 2812472"/>
              <a:gd name="connsiteY1" fmla="*/ 0 h 1233055"/>
              <a:gd name="connsiteX2" fmla="*/ 2812472 w 2812472"/>
              <a:gd name="connsiteY2" fmla="*/ 27709 h 1233055"/>
              <a:gd name="connsiteX3" fmla="*/ 2812472 w 2812472"/>
              <a:gd name="connsiteY3" fmla="*/ 1219200 h 1233055"/>
              <a:gd name="connsiteX4" fmla="*/ 13854 w 2812472"/>
              <a:gd name="connsiteY4" fmla="*/ 1233055 h 1233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2472" h="1233055">
                <a:moveTo>
                  <a:pt x="13854" y="1233055"/>
                </a:moveTo>
                <a:lnTo>
                  <a:pt x="0" y="0"/>
                </a:lnTo>
                <a:lnTo>
                  <a:pt x="2812472" y="27709"/>
                </a:lnTo>
                <a:lnTo>
                  <a:pt x="2812472" y="1219200"/>
                </a:lnTo>
                <a:lnTo>
                  <a:pt x="13854" y="1233055"/>
                </a:lnTo>
                <a:close/>
              </a:path>
            </a:pathLst>
          </a:custGeom>
          <a:gradFill flip="none" rotWithShape="1">
            <a:gsLst>
              <a:gs pos="0">
                <a:srgbClr val="7030A0"/>
              </a:gs>
              <a:gs pos="0">
                <a:schemeClr val="accent4">
                  <a:lumMod val="40000"/>
                  <a:lumOff val="60000"/>
                </a:schemeClr>
              </a:gs>
              <a:gs pos="0">
                <a:schemeClr val="accent4">
                  <a:lumMod val="20000"/>
                  <a:lumOff val="80000"/>
                </a:schemeClr>
              </a:gs>
              <a:gs pos="0">
                <a:schemeClr val="accent4">
                  <a:lumMod val="40000"/>
                  <a:lumOff val="60000"/>
                </a:schemeClr>
              </a:gs>
              <a:gs pos="82000">
                <a:schemeClr val="accent4"/>
              </a:gs>
              <a:gs pos="0">
                <a:schemeClr val="accent4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3" name="Freeform 432"/>
          <p:cNvSpPr/>
          <p:nvPr/>
        </p:nvSpPr>
        <p:spPr>
          <a:xfrm>
            <a:off x="900556" y="3491333"/>
            <a:ext cx="2895599" cy="1454729"/>
          </a:xfrm>
          <a:custGeom>
            <a:avLst/>
            <a:gdLst>
              <a:gd name="connsiteX0" fmla="*/ 13854 w 2812472"/>
              <a:gd name="connsiteY0" fmla="*/ 1233055 h 1233055"/>
              <a:gd name="connsiteX1" fmla="*/ 0 w 2812472"/>
              <a:gd name="connsiteY1" fmla="*/ 0 h 1233055"/>
              <a:gd name="connsiteX2" fmla="*/ 2812472 w 2812472"/>
              <a:gd name="connsiteY2" fmla="*/ 27709 h 1233055"/>
              <a:gd name="connsiteX3" fmla="*/ 2812472 w 2812472"/>
              <a:gd name="connsiteY3" fmla="*/ 1219200 h 1233055"/>
              <a:gd name="connsiteX4" fmla="*/ 13854 w 2812472"/>
              <a:gd name="connsiteY4" fmla="*/ 1233055 h 1233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2472" h="1233055">
                <a:moveTo>
                  <a:pt x="13854" y="1233055"/>
                </a:moveTo>
                <a:lnTo>
                  <a:pt x="0" y="0"/>
                </a:lnTo>
                <a:lnTo>
                  <a:pt x="2812472" y="27709"/>
                </a:lnTo>
                <a:lnTo>
                  <a:pt x="2812472" y="1219200"/>
                </a:lnTo>
                <a:lnTo>
                  <a:pt x="13854" y="1233055"/>
                </a:lnTo>
                <a:close/>
              </a:path>
            </a:pathLst>
          </a:custGeom>
          <a:gradFill flip="none" rotWithShape="1">
            <a:gsLst>
              <a:gs pos="0">
                <a:srgbClr val="7030A0"/>
              </a:gs>
              <a:gs pos="0">
                <a:schemeClr val="accent4">
                  <a:lumMod val="40000"/>
                  <a:lumOff val="60000"/>
                </a:schemeClr>
              </a:gs>
              <a:gs pos="0">
                <a:schemeClr val="accent4">
                  <a:lumMod val="20000"/>
                  <a:lumOff val="80000"/>
                </a:schemeClr>
              </a:gs>
              <a:gs pos="0">
                <a:schemeClr val="accent4">
                  <a:lumMod val="40000"/>
                  <a:lumOff val="60000"/>
                </a:schemeClr>
              </a:gs>
              <a:gs pos="82000">
                <a:schemeClr val="accent4"/>
              </a:gs>
              <a:gs pos="0">
                <a:schemeClr val="accent4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1" name="Freeform 430"/>
          <p:cNvSpPr/>
          <p:nvPr/>
        </p:nvSpPr>
        <p:spPr>
          <a:xfrm>
            <a:off x="623455" y="1149917"/>
            <a:ext cx="2812472" cy="1260774"/>
          </a:xfrm>
          <a:custGeom>
            <a:avLst/>
            <a:gdLst>
              <a:gd name="connsiteX0" fmla="*/ 13854 w 2812472"/>
              <a:gd name="connsiteY0" fmla="*/ 1233055 h 1233055"/>
              <a:gd name="connsiteX1" fmla="*/ 0 w 2812472"/>
              <a:gd name="connsiteY1" fmla="*/ 0 h 1233055"/>
              <a:gd name="connsiteX2" fmla="*/ 2812472 w 2812472"/>
              <a:gd name="connsiteY2" fmla="*/ 27709 h 1233055"/>
              <a:gd name="connsiteX3" fmla="*/ 2812472 w 2812472"/>
              <a:gd name="connsiteY3" fmla="*/ 1219200 h 1233055"/>
              <a:gd name="connsiteX4" fmla="*/ 13854 w 2812472"/>
              <a:gd name="connsiteY4" fmla="*/ 1233055 h 1233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2472" h="1233055">
                <a:moveTo>
                  <a:pt x="13854" y="1233055"/>
                </a:moveTo>
                <a:lnTo>
                  <a:pt x="0" y="0"/>
                </a:lnTo>
                <a:lnTo>
                  <a:pt x="2812472" y="27709"/>
                </a:lnTo>
                <a:lnTo>
                  <a:pt x="2812472" y="1219200"/>
                </a:lnTo>
                <a:lnTo>
                  <a:pt x="13854" y="1233055"/>
                </a:lnTo>
                <a:close/>
              </a:path>
            </a:pathLst>
          </a:custGeom>
          <a:gradFill flip="none" rotWithShape="1">
            <a:gsLst>
              <a:gs pos="0">
                <a:srgbClr val="7030A0"/>
              </a:gs>
              <a:gs pos="0">
                <a:schemeClr val="accent4">
                  <a:lumMod val="40000"/>
                  <a:lumOff val="60000"/>
                </a:schemeClr>
              </a:gs>
              <a:gs pos="0">
                <a:schemeClr val="accent4">
                  <a:lumMod val="20000"/>
                  <a:lumOff val="80000"/>
                </a:schemeClr>
              </a:gs>
              <a:gs pos="0">
                <a:schemeClr val="accent4">
                  <a:lumMod val="40000"/>
                  <a:lumOff val="60000"/>
                </a:schemeClr>
              </a:gs>
              <a:gs pos="82000">
                <a:schemeClr val="accent4"/>
              </a:gs>
              <a:gs pos="0">
                <a:schemeClr val="accent4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362"/>
          <p:cNvGrpSpPr>
            <a:grpSpLocks/>
          </p:cNvGrpSpPr>
          <p:nvPr/>
        </p:nvGrpSpPr>
        <p:grpSpPr bwMode="auto">
          <a:xfrm>
            <a:off x="720725" y="3270250"/>
            <a:ext cx="3311525" cy="2022475"/>
            <a:chOff x="387930" y="3602183"/>
            <a:chExt cx="3311237" cy="2022767"/>
          </a:xfrm>
        </p:grpSpPr>
        <p:cxnSp>
          <p:nvCxnSpPr>
            <p:cNvPr id="353" name="Straight Connector 352"/>
            <p:cNvCxnSpPr/>
            <p:nvPr/>
          </p:nvCxnSpPr>
          <p:spPr>
            <a:xfrm flipV="1">
              <a:off x="387930" y="5278825"/>
              <a:ext cx="3284252" cy="0"/>
            </a:xfrm>
            <a:prstGeom prst="line">
              <a:avLst/>
            </a:prstGeom>
            <a:ln w="19050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/>
            <p:cNvCxnSpPr/>
            <p:nvPr/>
          </p:nvCxnSpPr>
          <p:spPr>
            <a:xfrm rot="16200000" flipH="1">
              <a:off x="-402008" y="4627065"/>
              <a:ext cx="1952907" cy="14286"/>
            </a:xfrm>
            <a:prstGeom prst="line">
              <a:avLst/>
            </a:prstGeom>
            <a:ln w="19050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Straight Connector 340"/>
            <p:cNvCxnSpPr/>
            <p:nvPr/>
          </p:nvCxnSpPr>
          <p:spPr>
            <a:xfrm rot="16200000" flipH="1">
              <a:off x="13881" y="4585784"/>
              <a:ext cx="1952907" cy="14286"/>
            </a:xfrm>
            <a:prstGeom prst="line">
              <a:avLst/>
            </a:prstGeom>
            <a:ln w="19050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Straight Connector 342"/>
            <p:cNvCxnSpPr/>
            <p:nvPr/>
          </p:nvCxnSpPr>
          <p:spPr>
            <a:xfrm rot="16200000" flipH="1">
              <a:off x="429769" y="4571494"/>
              <a:ext cx="1952907" cy="14286"/>
            </a:xfrm>
            <a:prstGeom prst="line">
              <a:avLst/>
            </a:prstGeom>
            <a:ln w="19050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Straight Connector 344"/>
            <p:cNvCxnSpPr/>
            <p:nvPr/>
          </p:nvCxnSpPr>
          <p:spPr>
            <a:xfrm rot="16200000" flipH="1">
              <a:off x="845658" y="4571494"/>
              <a:ext cx="1952907" cy="14286"/>
            </a:xfrm>
            <a:prstGeom prst="line">
              <a:avLst/>
            </a:prstGeom>
            <a:ln w="19050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Straight Connector 346"/>
            <p:cNvCxnSpPr/>
            <p:nvPr/>
          </p:nvCxnSpPr>
          <p:spPr>
            <a:xfrm rot="16200000" flipH="1">
              <a:off x="1260754" y="4599279"/>
              <a:ext cx="1954494" cy="14286"/>
            </a:xfrm>
            <a:prstGeom prst="line">
              <a:avLst/>
            </a:prstGeom>
            <a:ln w="19050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Straight Connector 348"/>
            <p:cNvCxnSpPr/>
            <p:nvPr/>
          </p:nvCxnSpPr>
          <p:spPr>
            <a:xfrm rot="16200000" flipH="1">
              <a:off x="1662355" y="4613569"/>
              <a:ext cx="1954495" cy="14287"/>
            </a:xfrm>
            <a:prstGeom prst="line">
              <a:avLst/>
            </a:prstGeom>
            <a:ln w="19050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0" name="Straight Connector 349"/>
            <p:cNvCxnSpPr/>
            <p:nvPr/>
          </p:nvCxnSpPr>
          <p:spPr>
            <a:xfrm rot="16200000" flipH="1">
              <a:off x="2078244" y="4613569"/>
              <a:ext cx="1954495" cy="14287"/>
            </a:xfrm>
            <a:prstGeom prst="line">
              <a:avLst/>
            </a:prstGeom>
            <a:ln w="19050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Straight Connector 350"/>
            <p:cNvCxnSpPr/>
            <p:nvPr/>
          </p:nvCxnSpPr>
          <p:spPr>
            <a:xfrm rot="16200000" flipH="1">
              <a:off x="2494133" y="4642148"/>
              <a:ext cx="1952907" cy="12699"/>
            </a:xfrm>
            <a:prstGeom prst="line">
              <a:avLst/>
            </a:prstGeom>
            <a:ln w="19050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Straight Connector 354"/>
            <p:cNvCxnSpPr/>
            <p:nvPr/>
          </p:nvCxnSpPr>
          <p:spPr>
            <a:xfrm flipV="1">
              <a:off x="387930" y="4904121"/>
              <a:ext cx="3284252" cy="0"/>
            </a:xfrm>
            <a:prstGeom prst="line">
              <a:avLst/>
            </a:prstGeom>
            <a:ln w="19050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/>
            <p:cNvCxnSpPr/>
            <p:nvPr/>
          </p:nvCxnSpPr>
          <p:spPr>
            <a:xfrm flipV="1">
              <a:off x="402217" y="4557996"/>
              <a:ext cx="3282664" cy="0"/>
            </a:xfrm>
            <a:prstGeom prst="line">
              <a:avLst/>
            </a:prstGeom>
            <a:ln w="19050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/>
            <p:cNvCxnSpPr/>
            <p:nvPr/>
          </p:nvCxnSpPr>
          <p:spPr>
            <a:xfrm flipV="1">
              <a:off x="402217" y="4197582"/>
              <a:ext cx="3282664" cy="0"/>
            </a:xfrm>
            <a:prstGeom prst="line">
              <a:avLst/>
            </a:prstGeom>
            <a:ln w="19050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Straight Connector 359"/>
            <p:cNvCxnSpPr/>
            <p:nvPr/>
          </p:nvCxnSpPr>
          <p:spPr>
            <a:xfrm flipV="1">
              <a:off x="414916" y="3837167"/>
              <a:ext cx="3284251" cy="0"/>
            </a:xfrm>
            <a:prstGeom prst="line">
              <a:avLst/>
            </a:prstGeom>
            <a:ln w="19050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58981"/>
          </a:xfr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Minimum-Area Drawings</a:t>
            </a:r>
            <a:b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Freeform 94"/>
          <p:cNvSpPr/>
          <p:nvPr/>
        </p:nvSpPr>
        <p:spPr>
          <a:xfrm>
            <a:off x="717550" y="1355725"/>
            <a:ext cx="446088" cy="752475"/>
          </a:xfrm>
          <a:custGeom>
            <a:avLst/>
            <a:gdLst>
              <a:gd name="connsiteX0" fmla="*/ 445654 w 445654"/>
              <a:gd name="connsiteY0" fmla="*/ 85436 h 752763"/>
              <a:gd name="connsiteX1" fmla="*/ 307109 w 445654"/>
              <a:gd name="connsiteY1" fmla="*/ 16163 h 752763"/>
              <a:gd name="connsiteX2" fmla="*/ 154709 w 445654"/>
              <a:gd name="connsiteY2" fmla="*/ 43872 h 752763"/>
              <a:gd name="connsiteX3" fmla="*/ 16164 w 445654"/>
              <a:gd name="connsiteY3" fmla="*/ 279399 h 752763"/>
              <a:gd name="connsiteX4" fmla="*/ 57727 w 445654"/>
              <a:gd name="connsiteY4" fmla="*/ 625763 h 752763"/>
              <a:gd name="connsiteX5" fmla="*/ 293254 w 445654"/>
              <a:gd name="connsiteY5" fmla="*/ 750454 h 752763"/>
              <a:gd name="connsiteX6" fmla="*/ 445654 w 445654"/>
              <a:gd name="connsiteY6" fmla="*/ 611909 h 752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654" h="752763">
                <a:moveTo>
                  <a:pt x="445654" y="85436"/>
                </a:moveTo>
                <a:cubicBezTo>
                  <a:pt x="400627" y="54263"/>
                  <a:pt x="355600" y="23090"/>
                  <a:pt x="307109" y="16163"/>
                </a:cubicBezTo>
                <a:cubicBezTo>
                  <a:pt x="258618" y="9236"/>
                  <a:pt x="203200" y="0"/>
                  <a:pt x="154709" y="43872"/>
                </a:cubicBezTo>
                <a:cubicBezTo>
                  <a:pt x="106218" y="87744"/>
                  <a:pt x="32328" y="182417"/>
                  <a:pt x="16164" y="279399"/>
                </a:cubicBezTo>
                <a:cubicBezTo>
                  <a:pt x="0" y="376381"/>
                  <a:pt x="11545" y="547254"/>
                  <a:pt x="57727" y="625763"/>
                </a:cubicBezTo>
                <a:cubicBezTo>
                  <a:pt x="103909" y="704272"/>
                  <a:pt x="228600" y="752763"/>
                  <a:pt x="293254" y="750454"/>
                </a:cubicBezTo>
                <a:cubicBezTo>
                  <a:pt x="357908" y="748145"/>
                  <a:pt x="401781" y="680027"/>
                  <a:pt x="445654" y="611909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/>
          </a:p>
        </p:txBody>
      </p:sp>
      <p:sp>
        <p:nvSpPr>
          <p:cNvPr id="96" name="Freeform 95"/>
          <p:cNvSpPr/>
          <p:nvPr/>
        </p:nvSpPr>
        <p:spPr>
          <a:xfrm>
            <a:off x="1411288" y="1355725"/>
            <a:ext cx="444500" cy="752475"/>
          </a:xfrm>
          <a:custGeom>
            <a:avLst/>
            <a:gdLst>
              <a:gd name="connsiteX0" fmla="*/ 445654 w 445654"/>
              <a:gd name="connsiteY0" fmla="*/ 85436 h 752763"/>
              <a:gd name="connsiteX1" fmla="*/ 307109 w 445654"/>
              <a:gd name="connsiteY1" fmla="*/ 16163 h 752763"/>
              <a:gd name="connsiteX2" fmla="*/ 154709 w 445654"/>
              <a:gd name="connsiteY2" fmla="*/ 43872 h 752763"/>
              <a:gd name="connsiteX3" fmla="*/ 16164 w 445654"/>
              <a:gd name="connsiteY3" fmla="*/ 279399 h 752763"/>
              <a:gd name="connsiteX4" fmla="*/ 57727 w 445654"/>
              <a:gd name="connsiteY4" fmla="*/ 625763 h 752763"/>
              <a:gd name="connsiteX5" fmla="*/ 293254 w 445654"/>
              <a:gd name="connsiteY5" fmla="*/ 750454 h 752763"/>
              <a:gd name="connsiteX6" fmla="*/ 445654 w 445654"/>
              <a:gd name="connsiteY6" fmla="*/ 611909 h 752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654" h="752763">
                <a:moveTo>
                  <a:pt x="445654" y="85436"/>
                </a:moveTo>
                <a:cubicBezTo>
                  <a:pt x="400627" y="54263"/>
                  <a:pt x="355600" y="23090"/>
                  <a:pt x="307109" y="16163"/>
                </a:cubicBezTo>
                <a:cubicBezTo>
                  <a:pt x="258618" y="9236"/>
                  <a:pt x="203200" y="0"/>
                  <a:pt x="154709" y="43872"/>
                </a:cubicBezTo>
                <a:cubicBezTo>
                  <a:pt x="106218" y="87744"/>
                  <a:pt x="32328" y="182417"/>
                  <a:pt x="16164" y="279399"/>
                </a:cubicBezTo>
                <a:cubicBezTo>
                  <a:pt x="0" y="376381"/>
                  <a:pt x="11545" y="547254"/>
                  <a:pt x="57727" y="625763"/>
                </a:cubicBezTo>
                <a:cubicBezTo>
                  <a:pt x="103909" y="704272"/>
                  <a:pt x="228600" y="752763"/>
                  <a:pt x="293254" y="750454"/>
                </a:cubicBezTo>
                <a:cubicBezTo>
                  <a:pt x="357908" y="748145"/>
                  <a:pt x="401781" y="680027"/>
                  <a:pt x="445654" y="611909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/>
          </a:p>
        </p:txBody>
      </p:sp>
      <p:sp>
        <p:nvSpPr>
          <p:cNvPr id="97" name="Freeform 96"/>
          <p:cNvSpPr/>
          <p:nvPr/>
        </p:nvSpPr>
        <p:spPr>
          <a:xfrm>
            <a:off x="2144713" y="1341438"/>
            <a:ext cx="446087" cy="752475"/>
          </a:xfrm>
          <a:custGeom>
            <a:avLst/>
            <a:gdLst>
              <a:gd name="connsiteX0" fmla="*/ 445654 w 445654"/>
              <a:gd name="connsiteY0" fmla="*/ 85436 h 752763"/>
              <a:gd name="connsiteX1" fmla="*/ 307109 w 445654"/>
              <a:gd name="connsiteY1" fmla="*/ 16163 h 752763"/>
              <a:gd name="connsiteX2" fmla="*/ 154709 w 445654"/>
              <a:gd name="connsiteY2" fmla="*/ 43872 h 752763"/>
              <a:gd name="connsiteX3" fmla="*/ 16164 w 445654"/>
              <a:gd name="connsiteY3" fmla="*/ 279399 h 752763"/>
              <a:gd name="connsiteX4" fmla="*/ 57727 w 445654"/>
              <a:gd name="connsiteY4" fmla="*/ 625763 h 752763"/>
              <a:gd name="connsiteX5" fmla="*/ 293254 w 445654"/>
              <a:gd name="connsiteY5" fmla="*/ 750454 h 752763"/>
              <a:gd name="connsiteX6" fmla="*/ 445654 w 445654"/>
              <a:gd name="connsiteY6" fmla="*/ 611909 h 752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654" h="752763">
                <a:moveTo>
                  <a:pt x="445654" y="85436"/>
                </a:moveTo>
                <a:cubicBezTo>
                  <a:pt x="400627" y="54263"/>
                  <a:pt x="355600" y="23090"/>
                  <a:pt x="307109" y="16163"/>
                </a:cubicBezTo>
                <a:cubicBezTo>
                  <a:pt x="258618" y="9236"/>
                  <a:pt x="203200" y="0"/>
                  <a:pt x="154709" y="43872"/>
                </a:cubicBezTo>
                <a:cubicBezTo>
                  <a:pt x="106218" y="87744"/>
                  <a:pt x="32328" y="182417"/>
                  <a:pt x="16164" y="279399"/>
                </a:cubicBezTo>
                <a:cubicBezTo>
                  <a:pt x="0" y="376381"/>
                  <a:pt x="11545" y="547254"/>
                  <a:pt x="57727" y="625763"/>
                </a:cubicBezTo>
                <a:cubicBezTo>
                  <a:pt x="103909" y="704272"/>
                  <a:pt x="228600" y="752763"/>
                  <a:pt x="293254" y="750454"/>
                </a:cubicBezTo>
                <a:cubicBezTo>
                  <a:pt x="357908" y="748145"/>
                  <a:pt x="401781" y="680027"/>
                  <a:pt x="445654" y="611909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/>
          </a:p>
        </p:txBody>
      </p:sp>
      <p:sp>
        <p:nvSpPr>
          <p:cNvPr id="98" name="Freeform 97"/>
          <p:cNvSpPr/>
          <p:nvPr/>
        </p:nvSpPr>
        <p:spPr>
          <a:xfrm>
            <a:off x="2900363" y="1339850"/>
            <a:ext cx="493712" cy="1071563"/>
          </a:xfrm>
          <a:custGeom>
            <a:avLst/>
            <a:gdLst>
              <a:gd name="connsiteX0" fmla="*/ 424872 w 494145"/>
              <a:gd name="connsiteY0" fmla="*/ 143163 h 752764"/>
              <a:gd name="connsiteX1" fmla="*/ 327890 w 494145"/>
              <a:gd name="connsiteY1" fmla="*/ 18473 h 752764"/>
              <a:gd name="connsiteX2" fmla="*/ 64654 w 494145"/>
              <a:gd name="connsiteY2" fmla="*/ 101600 h 752764"/>
              <a:gd name="connsiteX3" fmla="*/ 36945 w 494145"/>
              <a:gd name="connsiteY3" fmla="*/ 628073 h 752764"/>
              <a:gd name="connsiteX4" fmla="*/ 286326 w 494145"/>
              <a:gd name="connsiteY4" fmla="*/ 738909 h 752764"/>
              <a:gd name="connsiteX5" fmla="*/ 369454 w 494145"/>
              <a:gd name="connsiteY5" fmla="*/ 544945 h 752764"/>
              <a:gd name="connsiteX6" fmla="*/ 327890 w 494145"/>
              <a:gd name="connsiteY6" fmla="*/ 475673 h 752764"/>
              <a:gd name="connsiteX7" fmla="*/ 438726 w 494145"/>
              <a:gd name="connsiteY7" fmla="*/ 475673 h 752764"/>
              <a:gd name="connsiteX8" fmla="*/ 494145 w 494145"/>
              <a:gd name="connsiteY8" fmla="*/ 697345 h 752764"/>
              <a:gd name="connsiteX0" fmla="*/ 424872 w 494145"/>
              <a:gd name="connsiteY0" fmla="*/ 143163 h 1071418"/>
              <a:gd name="connsiteX1" fmla="*/ 327890 w 494145"/>
              <a:gd name="connsiteY1" fmla="*/ 18473 h 1071418"/>
              <a:gd name="connsiteX2" fmla="*/ 64654 w 494145"/>
              <a:gd name="connsiteY2" fmla="*/ 101600 h 1071418"/>
              <a:gd name="connsiteX3" fmla="*/ 36945 w 494145"/>
              <a:gd name="connsiteY3" fmla="*/ 628073 h 1071418"/>
              <a:gd name="connsiteX4" fmla="*/ 286326 w 494145"/>
              <a:gd name="connsiteY4" fmla="*/ 738909 h 1071418"/>
              <a:gd name="connsiteX5" fmla="*/ 369454 w 494145"/>
              <a:gd name="connsiteY5" fmla="*/ 544945 h 1071418"/>
              <a:gd name="connsiteX6" fmla="*/ 327890 w 494145"/>
              <a:gd name="connsiteY6" fmla="*/ 475673 h 1071418"/>
              <a:gd name="connsiteX7" fmla="*/ 438726 w 494145"/>
              <a:gd name="connsiteY7" fmla="*/ 475673 h 1071418"/>
              <a:gd name="connsiteX8" fmla="*/ 494145 w 494145"/>
              <a:gd name="connsiteY8" fmla="*/ 1071418 h 107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4145" h="1071418">
                <a:moveTo>
                  <a:pt x="424872" y="143163"/>
                </a:moveTo>
                <a:cubicBezTo>
                  <a:pt x="406399" y="84281"/>
                  <a:pt x="387926" y="25400"/>
                  <a:pt x="327890" y="18473"/>
                </a:cubicBezTo>
                <a:cubicBezTo>
                  <a:pt x="267854" y="11546"/>
                  <a:pt x="113145" y="0"/>
                  <a:pt x="64654" y="101600"/>
                </a:cubicBezTo>
                <a:cubicBezTo>
                  <a:pt x="16163" y="203200"/>
                  <a:pt x="0" y="521855"/>
                  <a:pt x="36945" y="628073"/>
                </a:cubicBezTo>
                <a:cubicBezTo>
                  <a:pt x="73890" y="734291"/>
                  <a:pt x="230908" y="752764"/>
                  <a:pt x="286326" y="738909"/>
                </a:cubicBezTo>
                <a:cubicBezTo>
                  <a:pt x="341744" y="725054"/>
                  <a:pt x="362527" y="588818"/>
                  <a:pt x="369454" y="544945"/>
                </a:cubicBezTo>
                <a:cubicBezTo>
                  <a:pt x="376381" y="501072"/>
                  <a:pt x="316345" y="487218"/>
                  <a:pt x="327890" y="475673"/>
                </a:cubicBezTo>
                <a:cubicBezTo>
                  <a:pt x="339435" y="464128"/>
                  <a:pt x="411017" y="376382"/>
                  <a:pt x="438726" y="475673"/>
                </a:cubicBezTo>
                <a:cubicBezTo>
                  <a:pt x="466435" y="574964"/>
                  <a:pt x="480290" y="979054"/>
                  <a:pt x="494145" y="1071418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/>
          </a:p>
        </p:txBody>
      </p:sp>
      <p:sp>
        <p:nvSpPr>
          <p:cNvPr id="100" name="Oval 99"/>
          <p:cNvSpPr/>
          <p:nvPr/>
        </p:nvSpPr>
        <p:spPr bwMode="auto">
          <a:xfrm>
            <a:off x="1079500" y="1373188"/>
            <a:ext cx="166688" cy="15081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/>
          </a:p>
        </p:txBody>
      </p:sp>
      <p:sp>
        <p:nvSpPr>
          <p:cNvPr id="101" name="Oval 100"/>
          <p:cNvSpPr/>
          <p:nvPr/>
        </p:nvSpPr>
        <p:spPr bwMode="auto">
          <a:xfrm>
            <a:off x="1066800" y="1927225"/>
            <a:ext cx="166688" cy="15081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/>
          </a:p>
        </p:txBody>
      </p:sp>
      <p:sp>
        <p:nvSpPr>
          <p:cNvPr id="102" name="Oval 101"/>
          <p:cNvSpPr/>
          <p:nvPr/>
        </p:nvSpPr>
        <p:spPr bwMode="auto">
          <a:xfrm>
            <a:off x="1773238" y="1400175"/>
            <a:ext cx="166687" cy="15081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/>
          </a:p>
        </p:txBody>
      </p:sp>
      <p:sp>
        <p:nvSpPr>
          <p:cNvPr id="103" name="Oval 102"/>
          <p:cNvSpPr/>
          <p:nvPr/>
        </p:nvSpPr>
        <p:spPr bwMode="auto">
          <a:xfrm>
            <a:off x="1773238" y="1912938"/>
            <a:ext cx="166687" cy="15081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/>
          </a:p>
        </p:txBody>
      </p:sp>
      <p:sp>
        <p:nvSpPr>
          <p:cNvPr id="104" name="Oval 103"/>
          <p:cNvSpPr/>
          <p:nvPr/>
        </p:nvSpPr>
        <p:spPr bwMode="auto">
          <a:xfrm>
            <a:off x="2479675" y="1346200"/>
            <a:ext cx="166688" cy="15081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/>
          </a:p>
        </p:txBody>
      </p:sp>
      <p:sp>
        <p:nvSpPr>
          <p:cNvPr id="105" name="Oval 104"/>
          <p:cNvSpPr/>
          <p:nvPr/>
        </p:nvSpPr>
        <p:spPr bwMode="auto">
          <a:xfrm>
            <a:off x="2506663" y="1871663"/>
            <a:ext cx="166687" cy="15081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/>
          </a:p>
        </p:txBody>
      </p:sp>
      <p:sp>
        <p:nvSpPr>
          <p:cNvPr id="106" name="Oval 105"/>
          <p:cNvSpPr/>
          <p:nvPr/>
        </p:nvSpPr>
        <p:spPr bwMode="auto">
          <a:xfrm>
            <a:off x="3200400" y="1400175"/>
            <a:ext cx="166688" cy="15081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/>
          </a:p>
        </p:txBody>
      </p:sp>
      <p:cxnSp>
        <p:nvCxnSpPr>
          <p:cNvPr id="139" name="Straight Connector 138"/>
          <p:cNvCxnSpPr>
            <a:stCxn id="144" idx="6"/>
            <a:endCxn id="141" idx="2"/>
          </p:cNvCxnSpPr>
          <p:nvPr/>
        </p:nvCxnSpPr>
        <p:spPr>
          <a:xfrm flipV="1">
            <a:off x="706438" y="1171575"/>
            <a:ext cx="2632075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1" name="Oval 140"/>
          <p:cNvSpPr/>
          <p:nvPr/>
        </p:nvSpPr>
        <p:spPr bwMode="auto">
          <a:xfrm>
            <a:off x="3338513" y="1095375"/>
            <a:ext cx="166687" cy="15081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/>
          </a:p>
        </p:txBody>
      </p:sp>
      <p:sp>
        <p:nvSpPr>
          <p:cNvPr id="144" name="Oval 143"/>
          <p:cNvSpPr/>
          <p:nvPr/>
        </p:nvSpPr>
        <p:spPr bwMode="auto">
          <a:xfrm>
            <a:off x="539750" y="1095375"/>
            <a:ext cx="166688" cy="15081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/>
          </a:p>
        </p:txBody>
      </p:sp>
      <p:cxnSp>
        <p:nvCxnSpPr>
          <p:cNvPr id="147" name="Straight Connector 146"/>
          <p:cNvCxnSpPr>
            <a:stCxn id="149" idx="6"/>
            <a:endCxn id="148" idx="2"/>
          </p:cNvCxnSpPr>
          <p:nvPr/>
        </p:nvCxnSpPr>
        <p:spPr>
          <a:xfrm flipV="1">
            <a:off x="720725" y="2390775"/>
            <a:ext cx="2632075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8" name="Oval 147"/>
          <p:cNvSpPr/>
          <p:nvPr/>
        </p:nvSpPr>
        <p:spPr bwMode="auto">
          <a:xfrm>
            <a:off x="3352800" y="2314575"/>
            <a:ext cx="166688" cy="15081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/>
          </a:p>
        </p:txBody>
      </p:sp>
      <p:sp>
        <p:nvSpPr>
          <p:cNvPr id="149" name="Oval 148"/>
          <p:cNvSpPr/>
          <p:nvPr/>
        </p:nvSpPr>
        <p:spPr bwMode="auto">
          <a:xfrm>
            <a:off x="554038" y="2314575"/>
            <a:ext cx="166687" cy="15081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/>
          </a:p>
        </p:txBody>
      </p:sp>
      <p:sp>
        <p:nvSpPr>
          <p:cNvPr id="150" name="Freeform 149"/>
          <p:cNvSpPr/>
          <p:nvPr/>
        </p:nvSpPr>
        <p:spPr>
          <a:xfrm>
            <a:off x="650875" y="1177925"/>
            <a:ext cx="557213" cy="249238"/>
          </a:xfrm>
          <a:custGeom>
            <a:avLst/>
            <a:gdLst>
              <a:gd name="connsiteX0" fmla="*/ 0 w 556492"/>
              <a:gd name="connsiteY0" fmla="*/ 0 h 249382"/>
              <a:gd name="connsiteX1" fmla="*/ 471055 w 556492"/>
              <a:gd name="connsiteY1" fmla="*/ 110836 h 249382"/>
              <a:gd name="connsiteX2" fmla="*/ 512619 w 556492"/>
              <a:gd name="connsiteY2" fmla="*/ 249382 h 249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6492" h="249382">
                <a:moveTo>
                  <a:pt x="0" y="0"/>
                </a:moveTo>
                <a:cubicBezTo>
                  <a:pt x="192809" y="34636"/>
                  <a:pt x="385618" y="69272"/>
                  <a:pt x="471055" y="110836"/>
                </a:cubicBezTo>
                <a:cubicBezTo>
                  <a:pt x="556492" y="152400"/>
                  <a:pt x="534555" y="200891"/>
                  <a:pt x="512619" y="249382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/>
          </a:p>
        </p:txBody>
      </p:sp>
      <p:sp>
        <p:nvSpPr>
          <p:cNvPr id="151" name="Freeform 150"/>
          <p:cNvSpPr/>
          <p:nvPr/>
        </p:nvSpPr>
        <p:spPr>
          <a:xfrm>
            <a:off x="623888" y="1163638"/>
            <a:ext cx="1301750" cy="277812"/>
          </a:xfrm>
          <a:custGeom>
            <a:avLst/>
            <a:gdLst>
              <a:gd name="connsiteX0" fmla="*/ 0 w 1302327"/>
              <a:gd name="connsiteY0" fmla="*/ 0 h 277091"/>
              <a:gd name="connsiteX1" fmla="*/ 1094509 w 1302327"/>
              <a:gd name="connsiteY1" fmla="*/ 152400 h 277091"/>
              <a:gd name="connsiteX2" fmla="*/ 1246909 w 1302327"/>
              <a:gd name="connsiteY2" fmla="*/ 277091 h 277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2327" h="277091">
                <a:moveTo>
                  <a:pt x="0" y="0"/>
                </a:moveTo>
                <a:cubicBezTo>
                  <a:pt x="443345" y="53109"/>
                  <a:pt x="886691" y="106218"/>
                  <a:pt x="1094509" y="152400"/>
                </a:cubicBezTo>
                <a:cubicBezTo>
                  <a:pt x="1302327" y="198582"/>
                  <a:pt x="1274618" y="237836"/>
                  <a:pt x="1246909" y="277091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/>
          </a:p>
        </p:txBody>
      </p:sp>
      <p:sp>
        <p:nvSpPr>
          <p:cNvPr id="152" name="Freeform 151"/>
          <p:cNvSpPr/>
          <p:nvPr/>
        </p:nvSpPr>
        <p:spPr>
          <a:xfrm>
            <a:off x="1870075" y="1177925"/>
            <a:ext cx="1497013" cy="290513"/>
          </a:xfrm>
          <a:custGeom>
            <a:avLst/>
            <a:gdLst>
              <a:gd name="connsiteX0" fmla="*/ 0 w 1496291"/>
              <a:gd name="connsiteY0" fmla="*/ 290945 h 290945"/>
              <a:gd name="connsiteX1" fmla="*/ 568037 w 1496291"/>
              <a:gd name="connsiteY1" fmla="*/ 83127 h 290945"/>
              <a:gd name="connsiteX2" fmla="*/ 1496291 w 1496291"/>
              <a:gd name="connsiteY2" fmla="*/ 0 h 290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96291" h="290945">
                <a:moveTo>
                  <a:pt x="0" y="290945"/>
                </a:moveTo>
                <a:cubicBezTo>
                  <a:pt x="159327" y="211281"/>
                  <a:pt x="318655" y="131618"/>
                  <a:pt x="568037" y="83127"/>
                </a:cubicBezTo>
                <a:cubicBezTo>
                  <a:pt x="817419" y="34636"/>
                  <a:pt x="1156855" y="17318"/>
                  <a:pt x="1496291" y="0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/>
          </a:p>
        </p:txBody>
      </p:sp>
      <p:sp>
        <p:nvSpPr>
          <p:cNvPr id="153" name="Freeform 152"/>
          <p:cNvSpPr/>
          <p:nvPr/>
        </p:nvSpPr>
        <p:spPr>
          <a:xfrm>
            <a:off x="2590800" y="1163638"/>
            <a:ext cx="803275" cy="222250"/>
          </a:xfrm>
          <a:custGeom>
            <a:avLst/>
            <a:gdLst>
              <a:gd name="connsiteX0" fmla="*/ 0 w 803563"/>
              <a:gd name="connsiteY0" fmla="*/ 221673 h 221673"/>
              <a:gd name="connsiteX1" fmla="*/ 803563 w 803563"/>
              <a:gd name="connsiteY1" fmla="*/ 0 h 22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03563" h="221673">
                <a:moveTo>
                  <a:pt x="0" y="221673"/>
                </a:moveTo>
                <a:lnTo>
                  <a:pt x="803563" y="0"/>
                </a:ln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/>
          </a:p>
        </p:txBody>
      </p:sp>
      <p:sp>
        <p:nvSpPr>
          <p:cNvPr id="154" name="Freeform 153"/>
          <p:cNvSpPr/>
          <p:nvPr/>
        </p:nvSpPr>
        <p:spPr>
          <a:xfrm>
            <a:off x="3282950" y="1192213"/>
            <a:ext cx="111125" cy="249237"/>
          </a:xfrm>
          <a:custGeom>
            <a:avLst/>
            <a:gdLst>
              <a:gd name="connsiteX0" fmla="*/ 0 w 110836"/>
              <a:gd name="connsiteY0" fmla="*/ 249382 h 249382"/>
              <a:gd name="connsiteX1" fmla="*/ 110836 w 110836"/>
              <a:gd name="connsiteY1" fmla="*/ 0 h 249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836" h="249382">
                <a:moveTo>
                  <a:pt x="0" y="249382"/>
                </a:moveTo>
                <a:lnTo>
                  <a:pt x="110836" y="0"/>
                </a:ln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/>
          </a:p>
        </p:txBody>
      </p:sp>
      <p:sp>
        <p:nvSpPr>
          <p:cNvPr id="155" name="Freeform 154"/>
          <p:cNvSpPr/>
          <p:nvPr/>
        </p:nvSpPr>
        <p:spPr>
          <a:xfrm>
            <a:off x="623888" y="1995488"/>
            <a:ext cx="542925" cy="415925"/>
          </a:xfrm>
          <a:custGeom>
            <a:avLst/>
            <a:gdLst>
              <a:gd name="connsiteX0" fmla="*/ 0 w 542636"/>
              <a:gd name="connsiteY0" fmla="*/ 415636 h 415636"/>
              <a:gd name="connsiteX1" fmla="*/ 457200 w 542636"/>
              <a:gd name="connsiteY1" fmla="*/ 166255 h 415636"/>
              <a:gd name="connsiteX2" fmla="*/ 512618 w 542636"/>
              <a:gd name="connsiteY2" fmla="*/ 0 h 415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2636" h="415636">
                <a:moveTo>
                  <a:pt x="0" y="415636"/>
                </a:moveTo>
                <a:cubicBezTo>
                  <a:pt x="185882" y="325582"/>
                  <a:pt x="371764" y="235528"/>
                  <a:pt x="457200" y="166255"/>
                </a:cubicBezTo>
                <a:cubicBezTo>
                  <a:pt x="542636" y="96982"/>
                  <a:pt x="527627" y="48491"/>
                  <a:pt x="512618" y="0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/>
          </a:p>
        </p:txBody>
      </p:sp>
      <p:sp>
        <p:nvSpPr>
          <p:cNvPr id="156" name="Freeform 155"/>
          <p:cNvSpPr/>
          <p:nvPr/>
        </p:nvSpPr>
        <p:spPr>
          <a:xfrm>
            <a:off x="665163" y="1995488"/>
            <a:ext cx="1163637" cy="387350"/>
          </a:xfrm>
          <a:custGeom>
            <a:avLst/>
            <a:gdLst>
              <a:gd name="connsiteX0" fmla="*/ 0 w 1163782"/>
              <a:gd name="connsiteY0" fmla="*/ 387927 h 387927"/>
              <a:gd name="connsiteX1" fmla="*/ 955964 w 1163782"/>
              <a:gd name="connsiteY1" fmla="*/ 166255 h 387927"/>
              <a:gd name="connsiteX2" fmla="*/ 1163782 w 1163782"/>
              <a:gd name="connsiteY2" fmla="*/ 0 h 38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3782" h="387927">
                <a:moveTo>
                  <a:pt x="0" y="387927"/>
                </a:moveTo>
                <a:cubicBezTo>
                  <a:pt x="381000" y="309418"/>
                  <a:pt x="762000" y="230909"/>
                  <a:pt x="955964" y="166255"/>
                </a:cubicBezTo>
                <a:cubicBezTo>
                  <a:pt x="1149928" y="101601"/>
                  <a:pt x="1156855" y="50800"/>
                  <a:pt x="1163782" y="0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/>
          </a:p>
        </p:txBody>
      </p:sp>
      <p:sp>
        <p:nvSpPr>
          <p:cNvPr id="157" name="Freeform 156"/>
          <p:cNvSpPr/>
          <p:nvPr/>
        </p:nvSpPr>
        <p:spPr>
          <a:xfrm>
            <a:off x="679450" y="1995488"/>
            <a:ext cx="1947863" cy="428625"/>
          </a:xfrm>
          <a:custGeom>
            <a:avLst/>
            <a:gdLst>
              <a:gd name="connsiteX0" fmla="*/ 0 w 1948873"/>
              <a:gd name="connsiteY0" fmla="*/ 429491 h 429491"/>
              <a:gd name="connsiteX1" fmla="*/ 1634837 w 1948873"/>
              <a:gd name="connsiteY1" fmla="*/ 193964 h 429491"/>
              <a:gd name="connsiteX2" fmla="*/ 1884219 w 1948873"/>
              <a:gd name="connsiteY2" fmla="*/ 0 h 429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8873" h="429491">
                <a:moveTo>
                  <a:pt x="0" y="429491"/>
                </a:moveTo>
                <a:cubicBezTo>
                  <a:pt x="660400" y="347518"/>
                  <a:pt x="1320801" y="265546"/>
                  <a:pt x="1634837" y="193964"/>
                </a:cubicBezTo>
                <a:cubicBezTo>
                  <a:pt x="1948873" y="122382"/>
                  <a:pt x="1916546" y="61191"/>
                  <a:pt x="1884219" y="0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/>
          </a:p>
        </p:txBody>
      </p:sp>
      <p:sp>
        <p:nvSpPr>
          <p:cNvPr id="159" name="Freeform 158"/>
          <p:cNvSpPr/>
          <p:nvPr/>
        </p:nvSpPr>
        <p:spPr>
          <a:xfrm>
            <a:off x="2617788" y="1925638"/>
            <a:ext cx="817562" cy="471487"/>
          </a:xfrm>
          <a:custGeom>
            <a:avLst/>
            <a:gdLst>
              <a:gd name="connsiteX0" fmla="*/ 817418 w 817418"/>
              <a:gd name="connsiteY0" fmla="*/ 471055 h 471055"/>
              <a:gd name="connsiteX1" fmla="*/ 138545 w 817418"/>
              <a:gd name="connsiteY1" fmla="*/ 193964 h 471055"/>
              <a:gd name="connsiteX2" fmla="*/ 0 w 817418"/>
              <a:gd name="connsiteY2" fmla="*/ 0 h 471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7418" h="471055">
                <a:moveTo>
                  <a:pt x="817418" y="471055"/>
                </a:moveTo>
                <a:cubicBezTo>
                  <a:pt x="546099" y="371764"/>
                  <a:pt x="274781" y="272473"/>
                  <a:pt x="138545" y="193964"/>
                </a:cubicBezTo>
                <a:cubicBezTo>
                  <a:pt x="2309" y="115455"/>
                  <a:pt x="1154" y="57727"/>
                  <a:pt x="0" y="0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/>
          </a:p>
        </p:txBody>
      </p:sp>
      <p:cxnSp>
        <p:nvCxnSpPr>
          <p:cNvPr id="162" name="Straight Connector 161"/>
          <p:cNvCxnSpPr>
            <a:stCxn id="144" idx="4"/>
            <a:endCxn id="149" idx="0"/>
          </p:cNvCxnSpPr>
          <p:nvPr/>
        </p:nvCxnSpPr>
        <p:spPr>
          <a:xfrm rot="16200000" flipH="1">
            <a:off x="96044" y="1774032"/>
            <a:ext cx="1068387" cy="1270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>
            <a:stCxn id="141" idx="4"/>
            <a:endCxn id="148" idx="0"/>
          </p:cNvCxnSpPr>
          <p:nvPr/>
        </p:nvCxnSpPr>
        <p:spPr>
          <a:xfrm rot="16200000" flipH="1">
            <a:off x="2894013" y="1773238"/>
            <a:ext cx="1068387" cy="14287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7" name="Oval 196"/>
          <p:cNvSpPr/>
          <p:nvPr/>
        </p:nvSpPr>
        <p:spPr bwMode="auto">
          <a:xfrm>
            <a:off x="3200400" y="1719263"/>
            <a:ext cx="166688" cy="15081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/>
          </a:p>
        </p:txBody>
      </p:sp>
      <p:sp>
        <p:nvSpPr>
          <p:cNvPr id="246" name="Freeform 245"/>
          <p:cNvSpPr/>
          <p:nvPr/>
        </p:nvSpPr>
        <p:spPr>
          <a:xfrm>
            <a:off x="1163638" y="1311275"/>
            <a:ext cx="720725" cy="130175"/>
          </a:xfrm>
          <a:custGeom>
            <a:avLst/>
            <a:gdLst>
              <a:gd name="connsiteX0" fmla="*/ 0 w 720436"/>
              <a:gd name="connsiteY0" fmla="*/ 129310 h 129310"/>
              <a:gd name="connsiteX1" fmla="*/ 152400 w 720436"/>
              <a:gd name="connsiteY1" fmla="*/ 18473 h 129310"/>
              <a:gd name="connsiteX2" fmla="*/ 443345 w 720436"/>
              <a:gd name="connsiteY2" fmla="*/ 18473 h 129310"/>
              <a:gd name="connsiteX3" fmla="*/ 720436 w 720436"/>
              <a:gd name="connsiteY3" fmla="*/ 101601 h 129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0436" h="129310">
                <a:moveTo>
                  <a:pt x="0" y="129310"/>
                </a:moveTo>
                <a:cubicBezTo>
                  <a:pt x="39254" y="83128"/>
                  <a:pt x="78509" y="36946"/>
                  <a:pt x="152400" y="18473"/>
                </a:cubicBezTo>
                <a:cubicBezTo>
                  <a:pt x="226291" y="0"/>
                  <a:pt x="348672" y="4618"/>
                  <a:pt x="443345" y="18473"/>
                </a:cubicBezTo>
                <a:cubicBezTo>
                  <a:pt x="538018" y="32328"/>
                  <a:pt x="629227" y="66964"/>
                  <a:pt x="720436" y="101601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/>
          </a:p>
        </p:txBody>
      </p:sp>
      <p:sp>
        <p:nvSpPr>
          <p:cNvPr id="247" name="Freeform 246"/>
          <p:cNvSpPr/>
          <p:nvPr/>
        </p:nvSpPr>
        <p:spPr>
          <a:xfrm>
            <a:off x="1884363" y="1320800"/>
            <a:ext cx="665162" cy="188913"/>
          </a:xfrm>
          <a:custGeom>
            <a:avLst/>
            <a:gdLst>
              <a:gd name="connsiteX0" fmla="*/ 0 w 665018"/>
              <a:gd name="connsiteY0" fmla="*/ 189345 h 189345"/>
              <a:gd name="connsiteX1" fmla="*/ 374073 w 665018"/>
              <a:gd name="connsiteY1" fmla="*/ 23091 h 189345"/>
              <a:gd name="connsiteX2" fmla="*/ 665018 w 665018"/>
              <a:gd name="connsiteY2" fmla="*/ 50800 h 189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5018" h="189345">
                <a:moveTo>
                  <a:pt x="0" y="189345"/>
                </a:moveTo>
                <a:cubicBezTo>
                  <a:pt x="131618" y="117763"/>
                  <a:pt x="263237" y="46182"/>
                  <a:pt x="374073" y="23091"/>
                </a:cubicBezTo>
                <a:cubicBezTo>
                  <a:pt x="484909" y="0"/>
                  <a:pt x="574963" y="25400"/>
                  <a:pt x="665018" y="50800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/>
          </a:p>
        </p:txBody>
      </p:sp>
      <p:sp>
        <p:nvSpPr>
          <p:cNvPr id="248" name="Freeform 247"/>
          <p:cNvSpPr/>
          <p:nvPr/>
        </p:nvSpPr>
        <p:spPr>
          <a:xfrm>
            <a:off x="2576513" y="1300163"/>
            <a:ext cx="720725" cy="112712"/>
          </a:xfrm>
          <a:custGeom>
            <a:avLst/>
            <a:gdLst>
              <a:gd name="connsiteX0" fmla="*/ 0 w 720437"/>
              <a:gd name="connsiteY0" fmla="*/ 113146 h 113146"/>
              <a:gd name="connsiteX1" fmla="*/ 498764 w 720437"/>
              <a:gd name="connsiteY1" fmla="*/ 2309 h 113146"/>
              <a:gd name="connsiteX2" fmla="*/ 720437 w 720437"/>
              <a:gd name="connsiteY2" fmla="*/ 99291 h 113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0437" h="113146">
                <a:moveTo>
                  <a:pt x="0" y="113146"/>
                </a:moveTo>
                <a:cubicBezTo>
                  <a:pt x="189345" y="58882"/>
                  <a:pt x="378691" y="4618"/>
                  <a:pt x="498764" y="2309"/>
                </a:cubicBezTo>
                <a:cubicBezTo>
                  <a:pt x="618837" y="0"/>
                  <a:pt x="669637" y="49645"/>
                  <a:pt x="720437" y="99291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/>
          </a:p>
        </p:txBody>
      </p:sp>
      <p:sp>
        <p:nvSpPr>
          <p:cNvPr id="249" name="Freeform 248"/>
          <p:cNvSpPr/>
          <p:nvPr/>
        </p:nvSpPr>
        <p:spPr>
          <a:xfrm>
            <a:off x="1163638" y="1995488"/>
            <a:ext cx="665162" cy="168275"/>
          </a:xfrm>
          <a:custGeom>
            <a:avLst/>
            <a:gdLst>
              <a:gd name="connsiteX0" fmla="*/ 0 w 665018"/>
              <a:gd name="connsiteY0" fmla="*/ 13854 h 168564"/>
              <a:gd name="connsiteX1" fmla="*/ 263236 w 665018"/>
              <a:gd name="connsiteY1" fmla="*/ 152400 h 168564"/>
              <a:gd name="connsiteX2" fmla="*/ 581891 w 665018"/>
              <a:gd name="connsiteY2" fmla="*/ 110836 h 168564"/>
              <a:gd name="connsiteX3" fmla="*/ 665018 w 665018"/>
              <a:gd name="connsiteY3" fmla="*/ 0 h 168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5018" h="168564">
                <a:moveTo>
                  <a:pt x="0" y="13854"/>
                </a:moveTo>
                <a:cubicBezTo>
                  <a:pt x="83127" y="75045"/>
                  <a:pt x="166254" y="136236"/>
                  <a:pt x="263236" y="152400"/>
                </a:cubicBezTo>
                <a:cubicBezTo>
                  <a:pt x="360218" y="168564"/>
                  <a:pt x="514927" y="136236"/>
                  <a:pt x="581891" y="110836"/>
                </a:cubicBezTo>
                <a:cubicBezTo>
                  <a:pt x="648855" y="85436"/>
                  <a:pt x="656936" y="42718"/>
                  <a:pt x="665018" y="0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/>
          </a:p>
        </p:txBody>
      </p:sp>
      <p:sp>
        <p:nvSpPr>
          <p:cNvPr id="250" name="Freeform 249"/>
          <p:cNvSpPr/>
          <p:nvPr/>
        </p:nvSpPr>
        <p:spPr>
          <a:xfrm>
            <a:off x="1855788" y="1966913"/>
            <a:ext cx="735012" cy="233362"/>
          </a:xfrm>
          <a:custGeom>
            <a:avLst/>
            <a:gdLst>
              <a:gd name="connsiteX0" fmla="*/ 0 w 734290"/>
              <a:gd name="connsiteY0" fmla="*/ 13855 h 233219"/>
              <a:gd name="connsiteX1" fmla="*/ 263236 w 734290"/>
              <a:gd name="connsiteY1" fmla="*/ 207819 h 233219"/>
              <a:gd name="connsiteX2" fmla="*/ 637309 w 734290"/>
              <a:gd name="connsiteY2" fmla="*/ 166255 h 233219"/>
              <a:gd name="connsiteX3" fmla="*/ 720436 w 734290"/>
              <a:gd name="connsiteY3" fmla="*/ 96982 h 233219"/>
              <a:gd name="connsiteX4" fmla="*/ 720436 w 734290"/>
              <a:gd name="connsiteY4" fmla="*/ 0 h 233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4290" h="233219">
                <a:moveTo>
                  <a:pt x="0" y="13855"/>
                </a:moveTo>
                <a:cubicBezTo>
                  <a:pt x="78509" y="98137"/>
                  <a:pt x="157018" y="182419"/>
                  <a:pt x="263236" y="207819"/>
                </a:cubicBezTo>
                <a:cubicBezTo>
                  <a:pt x="369454" y="233219"/>
                  <a:pt x="561109" y="184728"/>
                  <a:pt x="637309" y="166255"/>
                </a:cubicBezTo>
                <a:cubicBezTo>
                  <a:pt x="713509" y="147782"/>
                  <a:pt x="706582" y="124691"/>
                  <a:pt x="720436" y="96982"/>
                </a:cubicBezTo>
                <a:cubicBezTo>
                  <a:pt x="734290" y="69273"/>
                  <a:pt x="727363" y="34636"/>
                  <a:pt x="720436" y="0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/>
          </a:p>
        </p:txBody>
      </p:sp>
      <p:sp>
        <p:nvSpPr>
          <p:cNvPr id="251" name="Freeform 250"/>
          <p:cNvSpPr/>
          <p:nvPr/>
        </p:nvSpPr>
        <p:spPr>
          <a:xfrm>
            <a:off x="2605088" y="1801813"/>
            <a:ext cx="677862" cy="403225"/>
          </a:xfrm>
          <a:custGeom>
            <a:avLst/>
            <a:gdLst>
              <a:gd name="connsiteX0" fmla="*/ 0 w 678872"/>
              <a:gd name="connsiteY0" fmla="*/ 180109 h 404091"/>
              <a:gd name="connsiteX1" fmla="*/ 526472 w 678872"/>
              <a:gd name="connsiteY1" fmla="*/ 374073 h 404091"/>
              <a:gd name="connsiteX2" fmla="*/ 678872 w 678872"/>
              <a:gd name="connsiteY2" fmla="*/ 0 h 404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8872" h="404091">
                <a:moveTo>
                  <a:pt x="0" y="180109"/>
                </a:moveTo>
                <a:cubicBezTo>
                  <a:pt x="206663" y="292100"/>
                  <a:pt x="413327" y="404091"/>
                  <a:pt x="526472" y="374073"/>
                </a:cubicBezTo>
                <a:cubicBezTo>
                  <a:pt x="639617" y="344055"/>
                  <a:pt x="659244" y="172027"/>
                  <a:pt x="678872" y="0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/>
          </a:p>
        </p:txBody>
      </p:sp>
      <p:grpSp>
        <p:nvGrpSpPr>
          <p:cNvPr id="4" name="Group 367"/>
          <p:cNvGrpSpPr>
            <a:grpSpLocks/>
          </p:cNvGrpSpPr>
          <p:nvPr/>
        </p:nvGrpSpPr>
        <p:grpSpPr bwMode="auto">
          <a:xfrm>
            <a:off x="5694363" y="1054100"/>
            <a:ext cx="2965450" cy="1370013"/>
            <a:chOff x="5693786" y="1373174"/>
            <a:chExt cx="2965305" cy="1370013"/>
          </a:xfrm>
        </p:grpSpPr>
        <p:sp>
          <p:nvSpPr>
            <p:cNvPr id="171" name="Oval 170"/>
            <p:cNvSpPr/>
            <p:nvPr/>
          </p:nvSpPr>
          <p:spPr bwMode="auto">
            <a:xfrm>
              <a:off x="6206523" y="1650987"/>
              <a:ext cx="166680" cy="1508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172" name="Oval 171"/>
            <p:cNvSpPr/>
            <p:nvPr/>
          </p:nvSpPr>
          <p:spPr bwMode="auto">
            <a:xfrm>
              <a:off x="6206523" y="2205024"/>
              <a:ext cx="166680" cy="15081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174" name="Oval 173"/>
            <p:cNvSpPr/>
            <p:nvPr/>
          </p:nvSpPr>
          <p:spPr bwMode="auto">
            <a:xfrm>
              <a:off x="6719261" y="2190737"/>
              <a:ext cx="166679" cy="1508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176" name="Oval 175"/>
            <p:cNvSpPr/>
            <p:nvPr/>
          </p:nvSpPr>
          <p:spPr bwMode="auto">
            <a:xfrm>
              <a:off x="7287558" y="2205024"/>
              <a:ext cx="166679" cy="15081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178" name="Straight Connector 177"/>
            <p:cNvCxnSpPr>
              <a:stCxn id="180" idx="6"/>
              <a:endCxn id="179" idx="2"/>
            </p:cNvCxnSpPr>
            <p:nvPr/>
          </p:nvCxnSpPr>
          <p:spPr>
            <a:xfrm flipV="1">
              <a:off x="5860465" y="1447787"/>
              <a:ext cx="2617660" cy="1587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79" name="Oval 178"/>
            <p:cNvSpPr/>
            <p:nvPr/>
          </p:nvSpPr>
          <p:spPr bwMode="auto">
            <a:xfrm>
              <a:off x="8478125" y="1373174"/>
              <a:ext cx="166679" cy="15081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180" name="Oval 179"/>
            <p:cNvSpPr/>
            <p:nvPr/>
          </p:nvSpPr>
          <p:spPr bwMode="auto">
            <a:xfrm>
              <a:off x="5693786" y="1373174"/>
              <a:ext cx="166679" cy="15081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181" name="Straight Connector 180"/>
            <p:cNvCxnSpPr>
              <a:stCxn id="183" idx="6"/>
              <a:endCxn id="182" idx="2"/>
            </p:cNvCxnSpPr>
            <p:nvPr/>
          </p:nvCxnSpPr>
          <p:spPr>
            <a:xfrm flipV="1">
              <a:off x="5860465" y="2666987"/>
              <a:ext cx="2631946" cy="1587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2" name="Oval 181"/>
            <p:cNvSpPr/>
            <p:nvPr/>
          </p:nvSpPr>
          <p:spPr bwMode="auto">
            <a:xfrm>
              <a:off x="8492411" y="2592374"/>
              <a:ext cx="166680" cy="15081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183" name="Oval 182"/>
            <p:cNvSpPr/>
            <p:nvPr/>
          </p:nvSpPr>
          <p:spPr bwMode="auto">
            <a:xfrm>
              <a:off x="5693786" y="2592374"/>
              <a:ext cx="166679" cy="15081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193" name="Straight Connector 192"/>
            <p:cNvCxnSpPr>
              <a:stCxn id="180" idx="4"/>
              <a:endCxn id="183" idx="0"/>
            </p:cNvCxnSpPr>
            <p:nvPr/>
          </p:nvCxnSpPr>
          <p:spPr>
            <a:xfrm rot="5400000">
              <a:off x="5242932" y="2058974"/>
              <a:ext cx="1068388" cy="1587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>
              <a:stCxn id="179" idx="4"/>
              <a:endCxn id="182" idx="0"/>
            </p:cNvCxnSpPr>
            <p:nvPr/>
          </p:nvCxnSpPr>
          <p:spPr>
            <a:xfrm rot="16200000" flipH="1">
              <a:off x="8034413" y="2051831"/>
              <a:ext cx="1068387" cy="12699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>
              <a:stCxn id="180" idx="6"/>
              <a:endCxn id="231" idx="1"/>
            </p:cNvCxnSpPr>
            <p:nvPr/>
          </p:nvCxnSpPr>
          <p:spPr>
            <a:xfrm>
              <a:off x="5860465" y="1449374"/>
              <a:ext cx="882607" cy="236538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>
              <a:stCxn id="183" idx="7"/>
              <a:endCxn id="172" idx="3"/>
            </p:cNvCxnSpPr>
            <p:nvPr/>
          </p:nvCxnSpPr>
          <p:spPr>
            <a:xfrm rot="5400000" flipH="1" flipV="1">
              <a:off x="5893000" y="2277266"/>
              <a:ext cx="280987" cy="393681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>
              <a:stCxn id="183" idx="7"/>
              <a:endCxn id="174" idx="3"/>
            </p:cNvCxnSpPr>
            <p:nvPr/>
          </p:nvCxnSpPr>
          <p:spPr>
            <a:xfrm rot="5400000" flipH="1" flipV="1">
              <a:off x="6142225" y="2013753"/>
              <a:ext cx="295275" cy="906418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>
              <a:stCxn id="183" idx="7"/>
              <a:endCxn id="176" idx="3"/>
            </p:cNvCxnSpPr>
            <p:nvPr/>
          </p:nvCxnSpPr>
          <p:spPr>
            <a:xfrm rot="5400000" flipH="1" flipV="1">
              <a:off x="6433518" y="1736748"/>
              <a:ext cx="280987" cy="1474715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>
              <a:stCxn id="182" idx="1"/>
              <a:endCxn id="176" idx="5"/>
            </p:cNvCxnSpPr>
            <p:nvPr/>
          </p:nvCxnSpPr>
          <p:spPr>
            <a:xfrm rot="16200000" flipV="1">
              <a:off x="7832037" y="1930414"/>
              <a:ext cx="280987" cy="1087385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>
              <a:stCxn id="172" idx="0"/>
              <a:endCxn id="171" idx="4"/>
            </p:cNvCxnSpPr>
            <p:nvPr/>
          </p:nvCxnSpPr>
          <p:spPr>
            <a:xfrm rot="5400000" flipH="1" flipV="1">
              <a:off x="6088250" y="2002618"/>
              <a:ext cx="403225" cy="1588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31" name="Oval 230"/>
            <p:cNvSpPr/>
            <p:nvPr/>
          </p:nvSpPr>
          <p:spPr bwMode="auto">
            <a:xfrm>
              <a:off x="6719261" y="1663687"/>
              <a:ext cx="166679" cy="1508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233" name="Straight Connector 232"/>
            <p:cNvCxnSpPr>
              <a:endCxn id="231" idx="4"/>
            </p:cNvCxnSpPr>
            <p:nvPr/>
          </p:nvCxnSpPr>
          <p:spPr>
            <a:xfrm rot="5400000" flipH="1" flipV="1">
              <a:off x="6600988" y="2016906"/>
              <a:ext cx="403225" cy="1587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34" name="Oval 233"/>
            <p:cNvSpPr/>
            <p:nvPr/>
          </p:nvSpPr>
          <p:spPr bwMode="auto">
            <a:xfrm>
              <a:off x="7287558" y="1677974"/>
              <a:ext cx="166679" cy="15081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235" name="Oval 234"/>
            <p:cNvSpPr/>
            <p:nvPr/>
          </p:nvSpPr>
          <p:spPr bwMode="auto">
            <a:xfrm>
              <a:off x="7287558" y="2205024"/>
              <a:ext cx="166679" cy="15081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236" name="Straight Connector 235"/>
            <p:cNvCxnSpPr>
              <a:stCxn id="235" idx="0"/>
              <a:endCxn id="234" idx="4"/>
            </p:cNvCxnSpPr>
            <p:nvPr/>
          </p:nvCxnSpPr>
          <p:spPr>
            <a:xfrm rot="5400000" flipH="1" flipV="1">
              <a:off x="7183573" y="2016905"/>
              <a:ext cx="374650" cy="1587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39" name="Oval 238"/>
            <p:cNvSpPr/>
            <p:nvPr/>
          </p:nvSpPr>
          <p:spPr bwMode="auto">
            <a:xfrm>
              <a:off x="7938401" y="2217724"/>
              <a:ext cx="166679" cy="15081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240" name="Oval 239"/>
            <p:cNvSpPr/>
            <p:nvPr/>
          </p:nvSpPr>
          <p:spPr bwMode="auto">
            <a:xfrm>
              <a:off x="7938401" y="1663687"/>
              <a:ext cx="166679" cy="1508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241" name="Oval 240"/>
            <p:cNvSpPr/>
            <p:nvPr/>
          </p:nvSpPr>
          <p:spPr bwMode="auto">
            <a:xfrm>
              <a:off x="7938401" y="2217724"/>
              <a:ext cx="166679" cy="15081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242" name="Straight Connector 241"/>
            <p:cNvCxnSpPr>
              <a:stCxn id="241" idx="0"/>
              <a:endCxn id="240" idx="4"/>
            </p:cNvCxnSpPr>
            <p:nvPr/>
          </p:nvCxnSpPr>
          <p:spPr>
            <a:xfrm rot="5400000" flipH="1" flipV="1">
              <a:off x="7820128" y="2016906"/>
              <a:ext cx="403225" cy="1587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>
              <a:stCxn id="182" idx="1"/>
              <a:endCxn id="241" idx="5"/>
            </p:cNvCxnSpPr>
            <p:nvPr/>
          </p:nvCxnSpPr>
          <p:spPr>
            <a:xfrm rot="16200000" flipV="1">
              <a:off x="8164603" y="2262979"/>
              <a:ext cx="268287" cy="434954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>
              <a:stCxn id="179" idx="3"/>
              <a:endCxn id="240" idx="7"/>
            </p:cNvCxnSpPr>
            <p:nvPr/>
          </p:nvCxnSpPr>
          <p:spPr>
            <a:xfrm rot="5400000">
              <a:off x="8200322" y="1382709"/>
              <a:ext cx="184150" cy="422254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>
              <a:stCxn id="174" idx="2"/>
              <a:endCxn id="172" idx="6"/>
            </p:cNvCxnSpPr>
            <p:nvPr/>
          </p:nvCxnSpPr>
          <p:spPr>
            <a:xfrm rot="10800000" flipV="1">
              <a:off x="6373203" y="2265349"/>
              <a:ext cx="346058" cy="14288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>
              <a:stCxn id="235" idx="2"/>
              <a:endCxn id="174" idx="6"/>
            </p:cNvCxnSpPr>
            <p:nvPr/>
          </p:nvCxnSpPr>
          <p:spPr>
            <a:xfrm rot="10800000">
              <a:off x="6885940" y="2265349"/>
              <a:ext cx="401618" cy="14288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9" name="Straight Connector 268"/>
            <p:cNvCxnSpPr>
              <a:stCxn id="241" idx="2"/>
              <a:endCxn id="235" idx="6"/>
            </p:cNvCxnSpPr>
            <p:nvPr/>
          </p:nvCxnSpPr>
          <p:spPr>
            <a:xfrm rot="10800000">
              <a:off x="7454237" y="2279637"/>
              <a:ext cx="484164" cy="14287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2" name="Straight Connector 271"/>
            <p:cNvCxnSpPr>
              <a:stCxn id="240" idx="2"/>
              <a:endCxn id="234" idx="6"/>
            </p:cNvCxnSpPr>
            <p:nvPr/>
          </p:nvCxnSpPr>
          <p:spPr>
            <a:xfrm rot="10800000" flipV="1">
              <a:off x="7454237" y="1739887"/>
              <a:ext cx="484164" cy="14287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5" name="Straight Connector 274"/>
            <p:cNvCxnSpPr>
              <a:stCxn id="234" idx="2"/>
              <a:endCxn id="231" idx="6"/>
            </p:cNvCxnSpPr>
            <p:nvPr/>
          </p:nvCxnSpPr>
          <p:spPr>
            <a:xfrm rot="10800000">
              <a:off x="6885940" y="1739887"/>
              <a:ext cx="401618" cy="14287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>
              <a:stCxn id="231" idx="2"/>
              <a:endCxn id="171" idx="6"/>
            </p:cNvCxnSpPr>
            <p:nvPr/>
          </p:nvCxnSpPr>
          <p:spPr>
            <a:xfrm rot="10800000">
              <a:off x="6373203" y="1725599"/>
              <a:ext cx="346058" cy="14288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1" name="Straight Connector 280"/>
            <p:cNvCxnSpPr>
              <a:stCxn id="180" idx="5"/>
              <a:endCxn id="171" idx="1"/>
            </p:cNvCxnSpPr>
            <p:nvPr/>
          </p:nvCxnSpPr>
          <p:spPr>
            <a:xfrm rot="16200000" flipH="1">
              <a:off x="5948563" y="1389853"/>
              <a:ext cx="169862" cy="393681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>
              <a:stCxn id="179" idx="2"/>
              <a:endCxn id="234" idx="7"/>
            </p:cNvCxnSpPr>
            <p:nvPr/>
          </p:nvCxnSpPr>
          <p:spPr>
            <a:xfrm rot="10800000" flipV="1">
              <a:off x="7428838" y="1447787"/>
              <a:ext cx="1049287" cy="252412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>
              <a:stCxn id="179" idx="2"/>
              <a:endCxn id="231" idx="7"/>
            </p:cNvCxnSpPr>
            <p:nvPr/>
          </p:nvCxnSpPr>
          <p:spPr>
            <a:xfrm rot="10800000" flipV="1">
              <a:off x="6860541" y="1447787"/>
              <a:ext cx="1617584" cy="238125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5" name="Rounded Rectangle 294"/>
          <p:cNvSpPr/>
          <p:nvPr/>
        </p:nvSpPr>
        <p:spPr bwMode="auto">
          <a:xfrm>
            <a:off x="5514109" y="2460197"/>
            <a:ext cx="3269673" cy="82331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Straight-Line Drawing of 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p:sp>
        <p:nvSpPr>
          <p:cNvPr id="336" name="Rounded Rectangle 335"/>
          <p:cNvSpPr/>
          <p:nvPr/>
        </p:nvSpPr>
        <p:spPr bwMode="auto">
          <a:xfrm>
            <a:off x="838282" y="5508191"/>
            <a:ext cx="3027147" cy="1155839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Straight-Line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Grid-Drawing of 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 8×5 grid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pSp>
        <p:nvGrpSpPr>
          <p:cNvPr id="5" name="Group 366"/>
          <p:cNvGrpSpPr>
            <a:grpSpLocks/>
          </p:cNvGrpSpPr>
          <p:nvPr/>
        </p:nvGrpSpPr>
        <p:grpSpPr bwMode="auto">
          <a:xfrm>
            <a:off x="817563" y="3424238"/>
            <a:ext cx="3062287" cy="1590675"/>
            <a:chOff x="498331" y="3770003"/>
            <a:chExt cx="3062290" cy="1591693"/>
          </a:xfrm>
        </p:grpSpPr>
        <p:sp>
          <p:nvSpPr>
            <p:cNvPr id="298" name="Oval 297"/>
            <p:cNvSpPr/>
            <p:nvPr/>
          </p:nvSpPr>
          <p:spPr bwMode="auto">
            <a:xfrm>
              <a:off x="914256" y="4116299"/>
              <a:ext cx="166687" cy="15090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302" name="Straight Connector 301"/>
            <p:cNvCxnSpPr>
              <a:stCxn id="304" idx="6"/>
              <a:endCxn id="303" idx="2"/>
            </p:cNvCxnSpPr>
            <p:nvPr/>
          </p:nvCxnSpPr>
          <p:spPr>
            <a:xfrm flipV="1">
              <a:off x="665018" y="3844663"/>
              <a:ext cx="2714628" cy="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03" name="Oval 302"/>
            <p:cNvSpPr/>
            <p:nvPr/>
          </p:nvSpPr>
          <p:spPr bwMode="auto">
            <a:xfrm>
              <a:off x="3379646" y="3770003"/>
              <a:ext cx="166688" cy="15090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304" name="Oval 303"/>
            <p:cNvSpPr/>
            <p:nvPr/>
          </p:nvSpPr>
          <p:spPr bwMode="auto">
            <a:xfrm>
              <a:off x="498331" y="3770003"/>
              <a:ext cx="166687" cy="15090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305" name="Straight Connector 304"/>
            <p:cNvCxnSpPr>
              <a:stCxn id="307" idx="6"/>
              <a:endCxn id="306" idx="2"/>
            </p:cNvCxnSpPr>
            <p:nvPr/>
          </p:nvCxnSpPr>
          <p:spPr>
            <a:xfrm flipV="1">
              <a:off x="679306" y="5287035"/>
              <a:ext cx="2714628" cy="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06" name="Oval 305"/>
            <p:cNvSpPr/>
            <p:nvPr/>
          </p:nvSpPr>
          <p:spPr bwMode="auto">
            <a:xfrm>
              <a:off x="3393934" y="5210786"/>
              <a:ext cx="166687" cy="15091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307" name="Oval 306"/>
            <p:cNvSpPr/>
            <p:nvPr/>
          </p:nvSpPr>
          <p:spPr bwMode="auto">
            <a:xfrm>
              <a:off x="512618" y="5210786"/>
              <a:ext cx="166688" cy="15091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308" name="Straight Connector 307"/>
            <p:cNvCxnSpPr>
              <a:stCxn id="304" idx="4"/>
              <a:endCxn id="307" idx="0"/>
            </p:cNvCxnSpPr>
            <p:nvPr/>
          </p:nvCxnSpPr>
          <p:spPr>
            <a:xfrm rot="16200000" flipH="1">
              <a:off x="-56912" y="4558705"/>
              <a:ext cx="1289875" cy="14287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9" name="Straight Connector 308"/>
            <p:cNvCxnSpPr>
              <a:stCxn id="303" idx="4"/>
              <a:endCxn id="306" idx="0"/>
            </p:cNvCxnSpPr>
            <p:nvPr/>
          </p:nvCxnSpPr>
          <p:spPr>
            <a:xfrm rot="16200000" flipH="1">
              <a:off x="2825196" y="4559499"/>
              <a:ext cx="1289875" cy="1270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>
              <a:stCxn id="304" idx="6"/>
              <a:endCxn id="316" idx="1"/>
            </p:cNvCxnSpPr>
            <p:nvPr/>
          </p:nvCxnSpPr>
          <p:spPr>
            <a:xfrm>
              <a:off x="665018" y="3844663"/>
              <a:ext cx="688976" cy="308172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1" name="Straight Connector 310"/>
            <p:cNvCxnSpPr>
              <a:stCxn id="307" idx="7"/>
              <a:endCxn id="299" idx="3"/>
            </p:cNvCxnSpPr>
            <p:nvPr/>
          </p:nvCxnSpPr>
          <p:spPr>
            <a:xfrm rot="5400000" flipH="1" flipV="1">
              <a:off x="662552" y="4957509"/>
              <a:ext cx="266871" cy="284162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2" name="Straight Connector 311"/>
            <p:cNvCxnSpPr>
              <a:stCxn id="307" idx="7"/>
              <a:endCxn id="300" idx="3"/>
            </p:cNvCxnSpPr>
            <p:nvPr/>
          </p:nvCxnSpPr>
          <p:spPr>
            <a:xfrm rot="5400000" flipH="1" flipV="1">
              <a:off x="870515" y="4749546"/>
              <a:ext cx="266871" cy="700088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3" name="Straight Connector 312"/>
            <p:cNvCxnSpPr>
              <a:stCxn id="307" idx="7"/>
              <a:endCxn id="301" idx="3"/>
            </p:cNvCxnSpPr>
            <p:nvPr/>
          </p:nvCxnSpPr>
          <p:spPr>
            <a:xfrm rot="5400000" flipH="1" flipV="1">
              <a:off x="1487260" y="4132801"/>
              <a:ext cx="266871" cy="1933577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4" name="Straight Connector 313"/>
            <p:cNvCxnSpPr>
              <a:stCxn id="306" idx="1"/>
              <a:endCxn id="301" idx="5"/>
            </p:cNvCxnSpPr>
            <p:nvPr/>
          </p:nvCxnSpPr>
          <p:spPr>
            <a:xfrm rot="16200000" flipV="1">
              <a:off x="2927917" y="4743196"/>
              <a:ext cx="266871" cy="712788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5" name="Straight Connector 314"/>
            <p:cNvCxnSpPr>
              <a:stCxn id="299" idx="0"/>
              <a:endCxn id="298" idx="4"/>
            </p:cNvCxnSpPr>
            <p:nvPr/>
          </p:nvCxnSpPr>
          <p:spPr>
            <a:xfrm rot="5400000" flipH="1" flipV="1">
              <a:off x="712461" y="4551553"/>
              <a:ext cx="570278" cy="1587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18" name="Oval 317"/>
            <p:cNvSpPr/>
            <p:nvPr/>
          </p:nvSpPr>
          <p:spPr bwMode="auto">
            <a:xfrm>
              <a:off x="2562083" y="4130596"/>
              <a:ext cx="166687" cy="15091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320" name="Straight Connector 319"/>
            <p:cNvCxnSpPr>
              <a:stCxn id="319" idx="0"/>
              <a:endCxn id="318" idx="4"/>
            </p:cNvCxnSpPr>
            <p:nvPr/>
          </p:nvCxnSpPr>
          <p:spPr>
            <a:xfrm rot="5400000" flipH="1" flipV="1">
              <a:off x="2367436" y="4558702"/>
              <a:ext cx="555981" cy="1587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22" name="Oval 321"/>
            <p:cNvSpPr/>
            <p:nvPr/>
          </p:nvSpPr>
          <p:spPr bwMode="auto">
            <a:xfrm>
              <a:off x="2978008" y="4130596"/>
              <a:ext cx="166687" cy="15091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324" name="Straight Connector 323"/>
            <p:cNvCxnSpPr>
              <a:stCxn id="323" idx="0"/>
              <a:endCxn id="322" idx="4"/>
            </p:cNvCxnSpPr>
            <p:nvPr/>
          </p:nvCxnSpPr>
          <p:spPr>
            <a:xfrm rot="5400000" flipH="1" flipV="1">
              <a:off x="2783362" y="4558702"/>
              <a:ext cx="555981" cy="1587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5" name="Straight Connector 324"/>
            <p:cNvCxnSpPr>
              <a:stCxn id="306" idx="1"/>
              <a:endCxn id="323" idx="5"/>
            </p:cNvCxnSpPr>
            <p:nvPr/>
          </p:nvCxnSpPr>
          <p:spPr>
            <a:xfrm rot="16200000" flipV="1">
              <a:off x="3135879" y="4951159"/>
              <a:ext cx="266871" cy="296862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6" name="Straight Connector 325"/>
            <p:cNvCxnSpPr>
              <a:stCxn id="303" idx="3"/>
              <a:endCxn id="322" idx="7"/>
            </p:cNvCxnSpPr>
            <p:nvPr/>
          </p:nvCxnSpPr>
          <p:spPr>
            <a:xfrm rot="5400000">
              <a:off x="3135883" y="3883672"/>
              <a:ext cx="254163" cy="284162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0" name="Straight Connector 329"/>
            <p:cNvCxnSpPr>
              <a:stCxn id="322" idx="2"/>
              <a:endCxn id="318" idx="6"/>
            </p:cNvCxnSpPr>
            <p:nvPr/>
          </p:nvCxnSpPr>
          <p:spPr>
            <a:xfrm rot="10800000" flipV="1">
              <a:off x="2728770" y="4205256"/>
              <a:ext cx="249238" cy="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1" name="Straight Connector 330"/>
            <p:cNvCxnSpPr>
              <a:stCxn id="318" idx="2"/>
              <a:endCxn id="316" idx="6"/>
            </p:cNvCxnSpPr>
            <p:nvPr/>
          </p:nvCxnSpPr>
          <p:spPr>
            <a:xfrm rot="10800000">
              <a:off x="1496869" y="4205256"/>
              <a:ext cx="1065214" cy="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2" name="Straight Connector 331"/>
            <p:cNvCxnSpPr>
              <a:stCxn id="316" idx="2"/>
              <a:endCxn id="298" idx="6"/>
            </p:cNvCxnSpPr>
            <p:nvPr/>
          </p:nvCxnSpPr>
          <p:spPr>
            <a:xfrm rot="10800000">
              <a:off x="1080944" y="4192548"/>
              <a:ext cx="249238" cy="12708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3" name="Straight Connector 332"/>
            <p:cNvCxnSpPr>
              <a:stCxn id="304" idx="5"/>
              <a:endCxn id="298" idx="1"/>
            </p:cNvCxnSpPr>
            <p:nvPr/>
          </p:nvCxnSpPr>
          <p:spPr>
            <a:xfrm rot="16200000" flipH="1">
              <a:off x="669704" y="3870175"/>
              <a:ext cx="239866" cy="296862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4" name="Straight Connector 333"/>
            <p:cNvCxnSpPr>
              <a:stCxn id="303" idx="2"/>
              <a:endCxn id="318" idx="7"/>
            </p:cNvCxnSpPr>
            <p:nvPr/>
          </p:nvCxnSpPr>
          <p:spPr>
            <a:xfrm rot="10800000" flipV="1">
              <a:off x="2704958" y="3844663"/>
              <a:ext cx="674688" cy="308172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5" name="Straight Connector 334"/>
            <p:cNvCxnSpPr>
              <a:stCxn id="303" idx="2"/>
              <a:endCxn id="316" idx="7"/>
            </p:cNvCxnSpPr>
            <p:nvPr/>
          </p:nvCxnSpPr>
          <p:spPr>
            <a:xfrm rot="10800000" flipV="1">
              <a:off x="1471469" y="3844663"/>
              <a:ext cx="1908177" cy="308172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99" name="Oval 298"/>
            <p:cNvSpPr/>
            <p:nvPr/>
          </p:nvSpPr>
          <p:spPr bwMode="auto">
            <a:xfrm>
              <a:off x="914256" y="4837486"/>
              <a:ext cx="166687" cy="15090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301" name="Oval 300"/>
            <p:cNvSpPr/>
            <p:nvPr/>
          </p:nvSpPr>
          <p:spPr bwMode="auto">
            <a:xfrm>
              <a:off x="2562083" y="4837486"/>
              <a:ext cx="166687" cy="15090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319" name="Oval 318"/>
            <p:cNvSpPr/>
            <p:nvPr/>
          </p:nvSpPr>
          <p:spPr bwMode="auto">
            <a:xfrm>
              <a:off x="2562083" y="4837486"/>
              <a:ext cx="166687" cy="15090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321" name="Oval 320"/>
            <p:cNvSpPr/>
            <p:nvPr/>
          </p:nvSpPr>
          <p:spPr bwMode="auto">
            <a:xfrm>
              <a:off x="2978008" y="4837486"/>
              <a:ext cx="166687" cy="15090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323" name="Oval 322"/>
            <p:cNvSpPr/>
            <p:nvPr/>
          </p:nvSpPr>
          <p:spPr bwMode="auto">
            <a:xfrm>
              <a:off x="2978008" y="4837486"/>
              <a:ext cx="166687" cy="15090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327" name="Straight Connector 326"/>
            <p:cNvCxnSpPr>
              <a:stCxn id="300" idx="2"/>
              <a:endCxn id="299" idx="6"/>
            </p:cNvCxnSpPr>
            <p:nvPr/>
          </p:nvCxnSpPr>
          <p:spPr>
            <a:xfrm rot="10800000">
              <a:off x="1080944" y="4912145"/>
              <a:ext cx="249238" cy="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8" name="Straight Connector 327"/>
            <p:cNvCxnSpPr>
              <a:stCxn id="319" idx="2"/>
              <a:endCxn id="300" idx="6"/>
            </p:cNvCxnSpPr>
            <p:nvPr/>
          </p:nvCxnSpPr>
          <p:spPr>
            <a:xfrm rot="10800000">
              <a:off x="1496869" y="4912145"/>
              <a:ext cx="1065214" cy="1589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9" name="Straight Connector 328"/>
            <p:cNvCxnSpPr>
              <a:stCxn id="323" idx="2"/>
              <a:endCxn id="319" idx="6"/>
            </p:cNvCxnSpPr>
            <p:nvPr/>
          </p:nvCxnSpPr>
          <p:spPr>
            <a:xfrm rot="10800000" flipV="1">
              <a:off x="2728770" y="4912145"/>
              <a:ext cx="249238" cy="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16" name="Oval 315"/>
            <p:cNvSpPr/>
            <p:nvPr/>
          </p:nvSpPr>
          <p:spPr bwMode="auto">
            <a:xfrm>
              <a:off x="1330182" y="4130596"/>
              <a:ext cx="166687" cy="15091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317" name="Straight Connector 316"/>
            <p:cNvCxnSpPr>
              <a:stCxn id="300" idx="0"/>
              <a:endCxn id="316" idx="4"/>
            </p:cNvCxnSpPr>
            <p:nvPr/>
          </p:nvCxnSpPr>
          <p:spPr>
            <a:xfrm rot="5400000" flipH="1" flipV="1">
              <a:off x="1134741" y="4559496"/>
              <a:ext cx="555981" cy="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00" name="Oval 299"/>
            <p:cNvSpPr/>
            <p:nvPr/>
          </p:nvSpPr>
          <p:spPr bwMode="auto">
            <a:xfrm>
              <a:off x="1330182" y="4837486"/>
              <a:ext cx="166687" cy="15090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</p:grpSp>
      <p:cxnSp>
        <p:nvCxnSpPr>
          <p:cNvPr id="425" name="Straight Arrow Connector 424"/>
          <p:cNvCxnSpPr/>
          <p:nvPr/>
        </p:nvCxnSpPr>
        <p:spPr>
          <a:xfrm>
            <a:off x="900113" y="5099050"/>
            <a:ext cx="2909887" cy="158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" name="Straight Arrow Connector 426"/>
          <p:cNvCxnSpPr/>
          <p:nvPr/>
        </p:nvCxnSpPr>
        <p:spPr>
          <a:xfrm rot="16200000" flipV="1">
            <a:off x="20638" y="4217988"/>
            <a:ext cx="1468437" cy="14287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4" name="Rounded Rectangle 433"/>
          <p:cNvSpPr/>
          <p:nvPr/>
        </p:nvSpPr>
        <p:spPr>
          <a:xfrm>
            <a:off x="748146" y="2466108"/>
            <a:ext cx="2618509" cy="623455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Plane Graph 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p:sp>
        <p:nvSpPr>
          <p:cNvPr id="435" name="Rectangle 434"/>
          <p:cNvSpPr/>
          <p:nvPr/>
        </p:nvSpPr>
        <p:spPr>
          <a:xfrm>
            <a:off x="1731963" y="5181600"/>
            <a:ext cx="1233487" cy="277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i="1" dirty="0">
                <a:solidFill>
                  <a:schemeClr val="tx1"/>
                </a:solidFill>
              </a:rPr>
              <a:t>W = 8</a:t>
            </a:r>
          </a:p>
        </p:txBody>
      </p:sp>
      <p:sp>
        <p:nvSpPr>
          <p:cNvPr id="436" name="Rectangle 435"/>
          <p:cNvSpPr/>
          <p:nvPr/>
        </p:nvSpPr>
        <p:spPr>
          <a:xfrm>
            <a:off x="-111125" y="3989388"/>
            <a:ext cx="1011238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i="1" dirty="0">
                <a:solidFill>
                  <a:schemeClr val="tx1"/>
                </a:solidFill>
              </a:rPr>
              <a:t>H = 5</a:t>
            </a:r>
          </a:p>
        </p:txBody>
      </p:sp>
      <p:grpSp>
        <p:nvGrpSpPr>
          <p:cNvPr id="6" name="Group 445"/>
          <p:cNvGrpSpPr>
            <a:grpSpLocks/>
          </p:cNvGrpSpPr>
          <p:nvPr/>
        </p:nvGrpSpPr>
        <p:grpSpPr bwMode="auto">
          <a:xfrm>
            <a:off x="5140325" y="3325813"/>
            <a:ext cx="3740150" cy="3338512"/>
            <a:chOff x="5140028" y="3325080"/>
            <a:chExt cx="3740727" cy="3338946"/>
          </a:xfrm>
        </p:grpSpPr>
        <p:sp>
          <p:nvSpPr>
            <p:cNvPr id="438" name="Freeform 437"/>
            <p:cNvSpPr/>
            <p:nvPr/>
          </p:nvSpPr>
          <p:spPr>
            <a:xfrm>
              <a:off x="5763483" y="3906972"/>
              <a:ext cx="2078180" cy="1108373"/>
            </a:xfrm>
            <a:custGeom>
              <a:avLst/>
              <a:gdLst>
                <a:gd name="connsiteX0" fmla="*/ 13854 w 2812472"/>
                <a:gd name="connsiteY0" fmla="*/ 1233055 h 1233055"/>
                <a:gd name="connsiteX1" fmla="*/ 0 w 2812472"/>
                <a:gd name="connsiteY1" fmla="*/ 0 h 1233055"/>
                <a:gd name="connsiteX2" fmla="*/ 2812472 w 2812472"/>
                <a:gd name="connsiteY2" fmla="*/ 27709 h 1233055"/>
                <a:gd name="connsiteX3" fmla="*/ 2812472 w 2812472"/>
                <a:gd name="connsiteY3" fmla="*/ 1219200 h 1233055"/>
                <a:gd name="connsiteX4" fmla="*/ 13854 w 2812472"/>
                <a:gd name="connsiteY4" fmla="*/ 1233055 h 1233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2472" h="1233055">
                  <a:moveTo>
                    <a:pt x="13854" y="1233055"/>
                  </a:moveTo>
                  <a:lnTo>
                    <a:pt x="0" y="0"/>
                  </a:lnTo>
                  <a:lnTo>
                    <a:pt x="2812472" y="27709"/>
                  </a:lnTo>
                  <a:lnTo>
                    <a:pt x="2812472" y="1219200"/>
                  </a:lnTo>
                  <a:lnTo>
                    <a:pt x="13854" y="123305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7030A0"/>
                </a:gs>
                <a:gs pos="0">
                  <a:schemeClr val="accent4">
                    <a:lumMod val="40000"/>
                    <a:lumOff val="60000"/>
                  </a:schemeClr>
                </a:gs>
                <a:gs pos="0">
                  <a:schemeClr val="accent4">
                    <a:lumMod val="20000"/>
                    <a:lumOff val="80000"/>
                  </a:schemeClr>
                </a:gs>
                <a:gs pos="0">
                  <a:schemeClr val="accent4">
                    <a:lumMod val="40000"/>
                    <a:lumOff val="60000"/>
                  </a:schemeClr>
                </a:gs>
                <a:gs pos="82000">
                  <a:schemeClr val="accent4"/>
                </a:gs>
                <a:gs pos="0">
                  <a:schemeClr val="accent4">
                    <a:lumMod val="40000"/>
                    <a:lumOff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3130" name="Group 368"/>
            <p:cNvGrpSpPr>
              <a:grpSpLocks/>
            </p:cNvGrpSpPr>
            <p:nvPr/>
          </p:nvGrpSpPr>
          <p:grpSpPr bwMode="auto">
            <a:xfrm>
              <a:off x="5140028" y="3325080"/>
              <a:ext cx="3311237" cy="2022767"/>
              <a:chOff x="387930" y="3602183"/>
              <a:chExt cx="3311237" cy="2022767"/>
            </a:xfrm>
          </p:grpSpPr>
          <p:cxnSp>
            <p:nvCxnSpPr>
              <p:cNvPr id="370" name="Straight Connector 369"/>
              <p:cNvCxnSpPr/>
              <p:nvPr/>
            </p:nvCxnSpPr>
            <p:spPr>
              <a:xfrm flipV="1">
                <a:off x="387930" y="5293090"/>
                <a:ext cx="3283457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1" name="Straight Connector 370"/>
              <p:cNvCxnSpPr/>
              <p:nvPr/>
            </p:nvCxnSpPr>
            <p:spPr>
              <a:xfrm rot="16200000" flipH="1">
                <a:off x="-401949" y="4627047"/>
                <a:ext cx="1952879" cy="14289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" name="Straight Connector 371"/>
              <p:cNvCxnSpPr/>
              <p:nvPr/>
            </p:nvCxnSpPr>
            <p:spPr>
              <a:xfrm rot="16200000" flipH="1">
                <a:off x="14040" y="4585767"/>
                <a:ext cx="1952879" cy="14289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3" name="Straight Connector 372"/>
              <p:cNvCxnSpPr/>
              <p:nvPr/>
            </p:nvCxnSpPr>
            <p:spPr>
              <a:xfrm rot="16200000" flipH="1">
                <a:off x="430029" y="4571478"/>
                <a:ext cx="1952879" cy="14289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4" name="Straight Connector 373"/>
              <p:cNvCxnSpPr/>
              <p:nvPr/>
            </p:nvCxnSpPr>
            <p:spPr>
              <a:xfrm rot="16200000" flipH="1">
                <a:off x="845224" y="4572272"/>
                <a:ext cx="1952879" cy="1270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5" name="Straight Connector 374"/>
              <p:cNvCxnSpPr/>
              <p:nvPr/>
            </p:nvCxnSpPr>
            <p:spPr>
              <a:xfrm rot="16200000" flipH="1">
                <a:off x="1259625" y="4599262"/>
                <a:ext cx="1954467" cy="1429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6" name="Straight Connector 375"/>
              <p:cNvCxnSpPr/>
              <p:nvPr/>
            </p:nvCxnSpPr>
            <p:spPr>
              <a:xfrm rot="16200000" flipH="1">
                <a:off x="1675615" y="4613551"/>
                <a:ext cx="1954466" cy="1429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7" name="Straight Connector 376"/>
              <p:cNvCxnSpPr/>
              <p:nvPr/>
            </p:nvCxnSpPr>
            <p:spPr>
              <a:xfrm rot="16200000" flipH="1">
                <a:off x="2077315" y="4613551"/>
                <a:ext cx="1954466" cy="14289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8" name="Straight Connector 377"/>
              <p:cNvCxnSpPr/>
              <p:nvPr/>
            </p:nvCxnSpPr>
            <p:spPr>
              <a:xfrm rot="16200000" flipH="1">
                <a:off x="2493304" y="4642131"/>
                <a:ext cx="1952879" cy="1270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9" name="Straight Connector 378"/>
              <p:cNvCxnSpPr/>
              <p:nvPr/>
            </p:nvCxnSpPr>
            <p:spPr>
              <a:xfrm flipV="1">
                <a:off x="387930" y="4918391"/>
                <a:ext cx="3283457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Straight Connector 379"/>
              <p:cNvCxnSpPr/>
              <p:nvPr/>
            </p:nvCxnSpPr>
            <p:spPr>
              <a:xfrm flipV="1">
                <a:off x="402220" y="4557982"/>
                <a:ext cx="328186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/>
              <p:cNvCxnSpPr/>
              <p:nvPr/>
            </p:nvCxnSpPr>
            <p:spPr>
              <a:xfrm flipV="1">
                <a:off x="402220" y="4197572"/>
                <a:ext cx="3281868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2" name="Straight Connector 381"/>
              <p:cNvCxnSpPr/>
              <p:nvPr/>
            </p:nvCxnSpPr>
            <p:spPr>
              <a:xfrm flipV="1">
                <a:off x="414922" y="3837164"/>
                <a:ext cx="3283457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4" name="Oval 383"/>
            <p:cNvSpPr/>
            <p:nvPr/>
          </p:nvSpPr>
          <p:spPr bwMode="auto">
            <a:xfrm>
              <a:off x="6081561" y="4185617"/>
              <a:ext cx="166713" cy="15083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385" name="Straight Connector 384"/>
            <p:cNvCxnSpPr>
              <a:stCxn id="387" idx="6"/>
              <a:endCxn id="386" idx="2"/>
            </p:cNvCxnSpPr>
            <p:nvPr/>
          </p:nvCxnSpPr>
          <p:spPr>
            <a:xfrm flipV="1">
              <a:off x="5832285" y="3914119"/>
              <a:ext cx="1897356" cy="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86" name="Oval 385"/>
            <p:cNvSpPr/>
            <p:nvPr/>
          </p:nvSpPr>
          <p:spPr bwMode="auto">
            <a:xfrm>
              <a:off x="7729640" y="3839497"/>
              <a:ext cx="166713" cy="15083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387" name="Oval 386"/>
            <p:cNvSpPr/>
            <p:nvPr/>
          </p:nvSpPr>
          <p:spPr bwMode="auto">
            <a:xfrm>
              <a:off x="5665572" y="3839497"/>
              <a:ext cx="166713" cy="15083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388" name="Straight Connector 387"/>
            <p:cNvCxnSpPr>
              <a:stCxn id="390" idx="6"/>
              <a:endCxn id="389" idx="2"/>
            </p:cNvCxnSpPr>
            <p:nvPr/>
          </p:nvCxnSpPr>
          <p:spPr>
            <a:xfrm flipV="1">
              <a:off x="5846575" y="5009636"/>
              <a:ext cx="1897355" cy="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89" name="Oval 388"/>
            <p:cNvSpPr/>
            <p:nvPr/>
          </p:nvSpPr>
          <p:spPr bwMode="auto">
            <a:xfrm>
              <a:off x="7743930" y="4933426"/>
              <a:ext cx="166714" cy="15083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390" name="Oval 389"/>
            <p:cNvSpPr/>
            <p:nvPr/>
          </p:nvSpPr>
          <p:spPr bwMode="auto">
            <a:xfrm>
              <a:off x="5679861" y="4933426"/>
              <a:ext cx="166714" cy="15083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391" name="Straight Connector 390"/>
            <p:cNvCxnSpPr>
              <a:stCxn id="387" idx="4"/>
              <a:endCxn id="390" idx="0"/>
            </p:cNvCxnSpPr>
            <p:nvPr/>
          </p:nvCxnSpPr>
          <p:spPr>
            <a:xfrm rot="16200000" flipH="1">
              <a:off x="5285318" y="4454733"/>
              <a:ext cx="943098" cy="1429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2" name="Straight Connector 391"/>
            <p:cNvCxnSpPr>
              <a:stCxn id="386" idx="4"/>
              <a:endCxn id="389" idx="0"/>
            </p:cNvCxnSpPr>
            <p:nvPr/>
          </p:nvCxnSpPr>
          <p:spPr>
            <a:xfrm rot="16200000" flipH="1">
              <a:off x="7349386" y="4454733"/>
              <a:ext cx="943098" cy="1429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3" name="Straight Connector 392"/>
            <p:cNvCxnSpPr>
              <a:stCxn id="387" idx="6"/>
              <a:endCxn id="419" idx="1"/>
            </p:cNvCxnSpPr>
            <p:nvPr/>
          </p:nvCxnSpPr>
          <p:spPr>
            <a:xfrm>
              <a:off x="5832285" y="3914119"/>
              <a:ext cx="689081" cy="308015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4" name="Straight Connector 393"/>
            <p:cNvCxnSpPr>
              <a:stCxn id="390" idx="7"/>
              <a:endCxn id="411" idx="3"/>
            </p:cNvCxnSpPr>
            <p:nvPr/>
          </p:nvCxnSpPr>
          <p:spPr>
            <a:xfrm rot="5400000" flipH="1" flipV="1">
              <a:off x="5830701" y="4680977"/>
              <a:ext cx="266735" cy="282619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5" name="Straight Connector 394"/>
            <p:cNvCxnSpPr>
              <a:stCxn id="390" idx="7"/>
              <a:endCxn id="421" idx="3"/>
            </p:cNvCxnSpPr>
            <p:nvPr/>
          </p:nvCxnSpPr>
          <p:spPr>
            <a:xfrm rot="5400000" flipH="1" flipV="1">
              <a:off x="6038695" y="4472983"/>
              <a:ext cx="266735" cy="698608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6" name="Straight Connector 395"/>
            <p:cNvCxnSpPr>
              <a:stCxn id="390" idx="7"/>
              <a:endCxn id="412" idx="3"/>
            </p:cNvCxnSpPr>
            <p:nvPr/>
          </p:nvCxnSpPr>
          <p:spPr>
            <a:xfrm rot="5400000" flipH="1" flipV="1">
              <a:off x="6246690" y="4264988"/>
              <a:ext cx="266735" cy="1114597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7" name="Straight Connector 396"/>
            <p:cNvCxnSpPr>
              <a:stCxn id="389" idx="1"/>
              <a:endCxn id="412" idx="5"/>
            </p:cNvCxnSpPr>
            <p:nvPr/>
          </p:nvCxnSpPr>
          <p:spPr>
            <a:xfrm rot="16200000" flipV="1">
              <a:off x="7278724" y="4465044"/>
              <a:ext cx="266735" cy="714485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8" name="Straight Connector 397"/>
            <p:cNvCxnSpPr>
              <a:stCxn id="411" idx="0"/>
              <a:endCxn id="384" idx="4"/>
            </p:cNvCxnSpPr>
            <p:nvPr/>
          </p:nvCxnSpPr>
          <p:spPr>
            <a:xfrm rot="5400000" flipH="1" flipV="1">
              <a:off x="6053779" y="4448382"/>
              <a:ext cx="222279" cy="1587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99" name="Oval 398"/>
            <p:cNvSpPr/>
            <p:nvPr/>
          </p:nvSpPr>
          <p:spPr bwMode="auto">
            <a:xfrm>
              <a:off x="6913540" y="4199906"/>
              <a:ext cx="166713" cy="15083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400" name="Straight Connector 399"/>
            <p:cNvCxnSpPr>
              <a:stCxn id="413" idx="0"/>
              <a:endCxn id="399" idx="4"/>
            </p:cNvCxnSpPr>
            <p:nvPr/>
          </p:nvCxnSpPr>
          <p:spPr>
            <a:xfrm rot="5400000" flipH="1" flipV="1">
              <a:off x="6892108" y="4454733"/>
              <a:ext cx="209577" cy="1587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01" name="Oval 400"/>
            <p:cNvSpPr/>
            <p:nvPr/>
          </p:nvSpPr>
          <p:spPr bwMode="auto">
            <a:xfrm>
              <a:off x="7327940" y="4199906"/>
              <a:ext cx="166714" cy="15083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402" name="Straight Connector 401"/>
            <p:cNvCxnSpPr>
              <a:stCxn id="415" idx="0"/>
              <a:endCxn id="401" idx="4"/>
            </p:cNvCxnSpPr>
            <p:nvPr/>
          </p:nvCxnSpPr>
          <p:spPr>
            <a:xfrm rot="5400000" flipH="1" flipV="1">
              <a:off x="7306509" y="4454733"/>
              <a:ext cx="209577" cy="1588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3" name="Straight Connector 402"/>
            <p:cNvCxnSpPr>
              <a:stCxn id="389" idx="1"/>
              <a:endCxn id="415" idx="5"/>
            </p:cNvCxnSpPr>
            <p:nvPr/>
          </p:nvCxnSpPr>
          <p:spPr>
            <a:xfrm rot="16200000" flipV="1">
              <a:off x="7486718" y="4673039"/>
              <a:ext cx="266735" cy="298496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4" name="Straight Connector 403"/>
            <p:cNvCxnSpPr>
              <a:stCxn id="386" idx="3"/>
              <a:endCxn id="401" idx="7"/>
            </p:cNvCxnSpPr>
            <p:nvPr/>
          </p:nvCxnSpPr>
          <p:spPr>
            <a:xfrm rot="5400000">
              <a:off x="7485925" y="3953013"/>
              <a:ext cx="254033" cy="284207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5" name="Straight Connector 404"/>
            <p:cNvCxnSpPr>
              <a:stCxn id="401" idx="2"/>
              <a:endCxn id="399" idx="6"/>
            </p:cNvCxnSpPr>
            <p:nvPr/>
          </p:nvCxnSpPr>
          <p:spPr>
            <a:xfrm rot="10800000" flipV="1">
              <a:off x="7080252" y="4274528"/>
              <a:ext cx="247688" cy="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6" name="Straight Connector 405"/>
            <p:cNvCxnSpPr>
              <a:stCxn id="399" idx="2"/>
              <a:endCxn id="419" idx="6"/>
            </p:cNvCxnSpPr>
            <p:nvPr/>
          </p:nvCxnSpPr>
          <p:spPr>
            <a:xfrm rot="10800000">
              <a:off x="6664263" y="4274528"/>
              <a:ext cx="249276" cy="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7" name="Straight Connector 406"/>
            <p:cNvCxnSpPr>
              <a:stCxn id="419" idx="2"/>
              <a:endCxn id="384" idx="6"/>
            </p:cNvCxnSpPr>
            <p:nvPr/>
          </p:nvCxnSpPr>
          <p:spPr>
            <a:xfrm rot="10800000">
              <a:off x="6248274" y="4261827"/>
              <a:ext cx="249276" cy="12702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8" name="Straight Connector 407"/>
            <p:cNvCxnSpPr>
              <a:stCxn id="387" idx="5"/>
              <a:endCxn id="384" idx="1"/>
            </p:cNvCxnSpPr>
            <p:nvPr/>
          </p:nvCxnSpPr>
          <p:spPr>
            <a:xfrm rot="16200000" flipH="1">
              <a:off x="5837050" y="3939519"/>
              <a:ext cx="239744" cy="296908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9" name="Straight Connector 408"/>
            <p:cNvCxnSpPr>
              <a:stCxn id="386" idx="2"/>
              <a:endCxn id="399" idx="7"/>
            </p:cNvCxnSpPr>
            <p:nvPr/>
          </p:nvCxnSpPr>
          <p:spPr>
            <a:xfrm rot="10800000" flipV="1">
              <a:off x="7054848" y="3914119"/>
              <a:ext cx="674792" cy="308015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0" name="Straight Connector 409"/>
            <p:cNvCxnSpPr>
              <a:stCxn id="386" idx="2"/>
              <a:endCxn id="419" idx="7"/>
            </p:cNvCxnSpPr>
            <p:nvPr/>
          </p:nvCxnSpPr>
          <p:spPr>
            <a:xfrm rot="10800000" flipV="1">
              <a:off x="6638859" y="3914119"/>
              <a:ext cx="1090781" cy="308015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11" name="Oval 410"/>
            <p:cNvSpPr/>
            <p:nvPr/>
          </p:nvSpPr>
          <p:spPr bwMode="auto">
            <a:xfrm>
              <a:off x="6081561" y="4560316"/>
              <a:ext cx="166713" cy="15083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412" name="Oval 411"/>
            <p:cNvSpPr/>
            <p:nvPr/>
          </p:nvSpPr>
          <p:spPr bwMode="auto">
            <a:xfrm>
              <a:off x="6913540" y="4560316"/>
              <a:ext cx="166713" cy="15083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413" name="Oval 412"/>
            <p:cNvSpPr/>
            <p:nvPr/>
          </p:nvSpPr>
          <p:spPr bwMode="auto">
            <a:xfrm>
              <a:off x="6913540" y="4560316"/>
              <a:ext cx="166713" cy="15083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414" name="Oval 413"/>
            <p:cNvSpPr/>
            <p:nvPr/>
          </p:nvSpPr>
          <p:spPr bwMode="auto">
            <a:xfrm>
              <a:off x="7327940" y="4560316"/>
              <a:ext cx="166714" cy="15083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415" name="Oval 414"/>
            <p:cNvSpPr/>
            <p:nvPr/>
          </p:nvSpPr>
          <p:spPr bwMode="auto">
            <a:xfrm>
              <a:off x="7327940" y="4560316"/>
              <a:ext cx="166714" cy="15083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416" name="Straight Connector 415"/>
            <p:cNvCxnSpPr>
              <a:stCxn id="421" idx="2"/>
              <a:endCxn id="411" idx="6"/>
            </p:cNvCxnSpPr>
            <p:nvPr/>
          </p:nvCxnSpPr>
          <p:spPr>
            <a:xfrm rot="10800000">
              <a:off x="6248274" y="4634937"/>
              <a:ext cx="249276" cy="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7" name="Straight Connector 416"/>
            <p:cNvCxnSpPr>
              <a:stCxn id="413" idx="2"/>
              <a:endCxn id="421" idx="6"/>
            </p:cNvCxnSpPr>
            <p:nvPr/>
          </p:nvCxnSpPr>
          <p:spPr>
            <a:xfrm rot="10800000">
              <a:off x="6664263" y="4634937"/>
              <a:ext cx="249276" cy="1588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8" name="Straight Connector 417"/>
            <p:cNvCxnSpPr>
              <a:stCxn id="415" idx="2"/>
              <a:endCxn id="413" idx="6"/>
            </p:cNvCxnSpPr>
            <p:nvPr/>
          </p:nvCxnSpPr>
          <p:spPr>
            <a:xfrm rot="10800000" flipV="1">
              <a:off x="7080252" y="4634937"/>
              <a:ext cx="247688" cy="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19" name="Oval 418"/>
            <p:cNvSpPr/>
            <p:nvPr/>
          </p:nvSpPr>
          <p:spPr bwMode="auto">
            <a:xfrm>
              <a:off x="6497550" y="4199906"/>
              <a:ext cx="166713" cy="15083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420" name="Straight Connector 419"/>
            <p:cNvCxnSpPr>
              <a:stCxn id="421" idx="0"/>
              <a:endCxn id="419" idx="4"/>
            </p:cNvCxnSpPr>
            <p:nvPr/>
          </p:nvCxnSpPr>
          <p:spPr>
            <a:xfrm rot="5400000" flipH="1" flipV="1">
              <a:off x="6475325" y="4455527"/>
              <a:ext cx="209577" cy="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21" name="Oval 420"/>
            <p:cNvSpPr/>
            <p:nvPr/>
          </p:nvSpPr>
          <p:spPr bwMode="auto">
            <a:xfrm>
              <a:off x="6497550" y="4560316"/>
              <a:ext cx="166713" cy="15083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439" name="Straight Arrow Connector 438"/>
            <p:cNvCxnSpPr/>
            <p:nvPr/>
          </p:nvCxnSpPr>
          <p:spPr>
            <a:xfrm rot="16200000" flipV="1">
              <a:off x="7411311" y="4461083"/>
              <a:ext cx="1095517" cy="14289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1" name="Straight Arrow Connector 440"/>
            <p:cNvCxnSpPr/>
            <p:nvPr/>
          </p:nvCxnSpPr>
          <p:spPr>
            <a:xfrm>
              <a:off x="5735433" y="5168407"/>
              <a:ext cx="2064068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3" name="Rectangle 442"/>
            <p:cNvSpPr/>
            <p:nvPr/>
          </p:nvSpPr>
          <p:spPr>
            <a:xfrm>
              <a:off x="6151422" y="5236678"/>
              <a:ext cx="1233677" cy="2778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i="1" dirty="0">
                  <a:solidFill>
                    <a:schemeClr val="tx1"/>
                  </a:solidFill>
                </a:rPr>
                <a:t>W = 6</a:t>
              </a:r>
            </a:p>
          </p:txBody>
        </p:sp>
        <p:sp>
          <p:nvSpPr>
            <p:cNvPr id="444" name="Rectangle 443"/>
            <p:cNvSpPr/>
            <p:nvPr/>
          </p:nvSpPr>
          <p:spPr>
            <a:xfrm>
              <a:off x="7869362" y="4309458"/>
              <a:ext cx="1011393" cy="3048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i="1" dirty="0">
                  <a:solidFill>
                    <a:schemeClr val="tx1"/>
                  </a:solidFill>
                </a:rPr>
                <a:t>H = 4</a:t>
              </a:r>
            </a:p>
          </p:txBody>
        </p:sp>
        <p:sp>
          <p:nvSpPr>
            <p:cNvPr id="445" name="Rounded Rectangle 444"/>
            <p:cNvSpPr/>
            <p:nvPr/>
          </p:nvSpPr>
          <p:spPr bwMode="auto">
            <a:xfrm>
              <a:off x="5285637" y="5508187"/>
              <a:ext cx="3027147" cy="1155839"/>
            </a:xfrm>
            <a:prstGeom prst="round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 Straight-Line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Grid-Drawing of </a:t>
              </a:r>
              <a:r>
                <a:rPr lang="en-US" sz="2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on 6×4 grid</a:t>
              </a:r>
              <a:r>
                <a:rPr lang="en-US" sz="2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</p:grpSp>
      <p:grpSp>
        <p:nvGrpSpPr>
          <p:cNvPr id="3124" name="Group 204"/>
          <p:cNvGrpSpPr>
            <a:grpSpLocks/>
          </p:cNvGrpSpPr>
          <p:nvPr/>
        </p:nvGrpSpPr>
        <p:grpSpPr bwMode="auto">
          <a:xfrm>
            <a:off x="-304800" y="6575425"/>
            <a:ext cx="9683750" cy="330200"/>
            <a:chOff x="-304797" y="6575348"/>
            <a:chExt cx="9684322" cy="329768"/>
          </a:xfrm>
        </p:grpSpPr>
        <p:sp>
          <p:nvSpPr>
            <p:cNvPr id="204" name="Rectangle 203"/>
            <p:cNvSpPr/>
            <p:nvPr/>
          </p:nvSpPr>
          <p:spPr>
            <a:xfrm>
              <a:off x="0" y="6608618"/>
              <a:ext cx="9144000" cy="24938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Rounded Rectangle 200"/>
            <p:cNvSpPr/>
            <p:nvPr/>
          </p:nvSpPr>
          <p:spPr>
            <a:xfrm>
              <a:off x="-304797" y="6589617"/>
              <a:ext cx="1882886" cy="31549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  <a:latin typeface="Book Antiqua" pitchFamily="18" charset="0"/>
                </a:rPr>
                <a:t>CCCG 2010</a:t>
              </a:r>
            </a:p>
          </p:txBody>
        </p:sp>
        <p:sp>
          <p:nvSpPr>
            <p:cNvPr id="202" name="Rounded Rectangle 201"/>
            <p:cNvSpPr/>
            <p:nvPr/>
          </p:nvSpPr>
          <p:spPr>
            <a:xfrm>
              <a:off x="7272789" y="6575348"/>
              <a:ext cx="2106736" cy="3155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  <a:latin typeface="Book Antiqua" pitchFamily="18" charset="0"/>
                </a:rPr>
                <a:t>August 11, 2010</a:t>
              </a:r>
            </a:p>
          </p:txBody>
        </p:sp>
      </p:grpSp>
      <p:sp>
        <p:nvSpPr>
          <p:cNvPr id="208" name="Rectangle 207"/>
          <p:cNvSpPr/>
          <p:nvPr/>
        </p:nvSpPr>
        <p:spPr>
          <a:xfrm>
            <a:off x="3711575" y="6605588"/>
            <a:ext cx="1597025" cy="2524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 2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" grpId="0"/>
      <p:bldP spid="43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58981"/>
          </a:xfr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Book Antiqua" pitchFamily="18" charset="0"/>
                <a:cs typeface="Times New Roman" pitchFamily="18" charset="0"/>
              </a:rPr>
              <a:t>Future Works</a:t>
            </a:r>
            <a:endParaRPr lang="en-US" sz="3600" dirty="0">
              <a:solidFill>
                <a:schemeClr val="tx1"/>
              </a:solidFill>
              <a:effectLst>
                <a:outerShdw blurRad="25400" dist="12700" dir="2760000" algn="ctr" rotWithShape="0">
                  <a:schemeClr val="tx1">
                    <a:alpha val="43000"/>
                  </a:schemeClr>
                </a:outerShdw>
              </a:effectLst>
              <a:latin typeface="Book Antiqua" pitchFamily="18" charset="0"/>
              <a:cs typeface="Times New Roman" pitchFamily="18" charset="0"/>
            </a:endParaRPr>
          </a:p>
        </p:txBody>
      </p:sp>
      <p:grpSp>
        <p:nvGrpSpPr>
          <p:cNvPr id="21507" name="Group 4"/>
          <p:cNvGrpSpPr>
            <a:grpSpLocks/>
          </p:cNvGrpSpPr>
          <p:nvPr/>
        </p:nvGrpSpPr>
        <p:grpSpPr bwMode="auto">
          <a:xfrm>
            <a:off x="-304800" y="6575425"/>
            <a:ext cx="9683750" cy="330200"/>
            <a:chOff x="-304797" y="6575348"/>
            <a:chExt cx="9684322" cy="329768"/>
          </a:xfrm>
        </p:grpSpPr>
        <p:sp>
          <p:nvSpPr>
            <p:cNvPr id="6" name="Rectangle 5"/>
            <p:cNvSpPr/>
            <p:nvPr/>
          </p:nvSpPr>
          <p:spPr>
            <a:xfrm>
              <a:off x="0" y="6608618"/>
              <a:ext cx="9144000" cy="24938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-304797" y="6589617"/>
              <a:ext cx="1882886" cy="31549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  <a:latin typeface="Book Antiqua" pitchFamily="18" charset="0"/>
                </a:rPr>
                <a:t>CCCG 2010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7272789" y="6575348"/>
              <a:ext cx="2106736" cy="3155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  <a:latin typeface="Book Antiqua" pitchFamily="18" charset="0"/>
                </a:rPr>
                <a:t>August 11, 2010</a:t>
              </a:r>
            </a:p>
          </p:txBody>
        </p:sp>
      </p:grpSp>
      <p:sp>
        <p:nvSpPr>
          <p:cNvPr id="13" name="Horizontal Scroll 12"/>
          <p:cNvSpPr/>
          <p:nvPr/>
        </p:nvSpPr>
        <p:spPr>
          <a:xfrm>
            <a:off x="477838" y="1160463"/>
            <a:ext cx="8120062" cy="163671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Book Antiqua" pitchFamily="18" charset="0"/>
                <a:cs typeface="Times New Roman" pitchFamily="18" charset="0"/>
              </a:rPr>
              <a:t>Devising a simpler algorithm to obtain minimum area drawings of plane 3-trees.</a:t>
            </a:r>
            <a:endParaRPr lang="en-US" sz="2400" dirty="0"/>
          </a:p>
        </p:txBody>
      </p:sp>
      <p:sp>
        <p:nvSpPr>
          <p:cNvPr id="14" name="Horizontal Scroll 13"/>
          <p:cNvSpPr/>
          <p:nvPr/>
        </p:nvSpPr>
        <p:spPr>
          <a:xfrm>
            <a:off x="573088" y="2947988"/>
            <a:ext cx="8120062" cy="16383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Book Antiqua" pitchFamily="18" charset="0"/>
                <a:cs typeface="Times New Roman" pitchFamily="18" charset="0"/>
              </a:rPr>
              <a:t>Determining the minimum area drawings for the other plane graphs with bounded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Book Antiqua" pitchFamily="18" charset="0"/>
                <a:cs typeface="Times New Roman" pitchFamily="18" charset="0"/>
              </a:rPr>
              <a:t>treewidth</a:t>
            </a:r>
            <a:r>
              <a:rPr lang="en-US" sz="24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Book Antiqua" pitchFamily="18" charset="0"/>
                <a:cs typeface="Times New Roman" pitchFamily="18" charset="0"/>
              </a:rPr>
              <a:t>.</a:t>
            </a:r>
            <a:endParaRPr lang="en-US" sz="2400" dirty="0"/>
          </a:p>
        </p:txBody>
      </p:sp>
      <p:sp>
        <p:nvSpPr>
          <p:cNvPr id="15" name="Horizontal Scroll 14"/>
          <p:cNvSpPr/>
          <p:nvPr/>
        </p:nvSpPr>
        <p:spPr>
          <a:xfrm>
            <a:off x="641350" y="4762500"/>
            <a:ext cx="8120063" cy="16383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Book Antiqua" pitchFamily="18" charset="0"/>
                <a:cs typeface="Times New Roman" pitchFamily="18" charset="0"/>
              </a:rPr>
              <a:t>Determining the area lower bound of straight-line grid drawings of planar 3-trees  when the outer face is not fixed.</a:t>
            </a:r>
            <a:endParaRPr lang="en-US" sz="2200" dirty="0"/>
          </a:p>
        </p:txBody>
      </p:sp>
      <p:sp>
        <p:nvSpPr>
          <p:cNvPr id="12" name="Rectangle 11"/>
          <p:cNvSpPr/>
          <p:nvPr/>
        </p:nvSpPr>
        <p:spPr>
          <a:xfrm>
            <a:off x="3711575" y="6605588"/>
            <a:ext cx="1597025" cy="2524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4"/>
          <p:cNvGrpSpPr>
            <a:grpSpLocks/>
          </p:cNvGrpSpPr>
          <p:nvPr/>
        </p:nvGrpSpPr>
        <p:grpSpPr bwMode="auto">
          <a:xfrm>
            <a:off x="-304800" y="6575425"/>
            <a:ext cx="9683750" cy="330200"/>
            <a:chOff x="-304797" y="6575348"/>
            <a:chExt cx="9684322" cy="329768"/>
          </a:xfrm>
        </p:grpSpPr>
        <p:sp>
          <p:nvSpPr>
            <p:cNvPr id="6" name="Rectangle 5"/>
            <p:cNvSpPr/>
            <p:nvPr/>
          </p:nvSpPr>
          <p:spPr>
            <a:xfrm>
              <a:off x="0" y="6608618"/>
              <a:ext cx="9144000" cy="24938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-304797" y="6589617"/>
              <a:ext cx="1882886" cy="31549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  <a:latin typeface="Book Antiqua" pitchFamily="18" charset="0"/>
                </a:rPr>
                <a:t>CCCG 2010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7272789" y="6575348"/>
              <a:ext cx="2106736" cy="3155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  <a:latin typeface="Book Antiqua" pitchFamily="18" charset="0"/>
                </a:rPr>
                <a:t>August 11, 2010</a:t>
              </a:r>
            </a:p>
          </p:txBody>
        </p:sp>
      </p:grpSp>
      <p:graphicFrame>
        <p:nvGraphicFramePr>
          <p:cNvPr id="409" name="Table 408"/>
          <p:cNvGraphicFramePr>
            <a:graphicFrameLocks noGrp="1"/>
          </p:cNvGraphicFramePr>
          <p:nvPr/>
        </p:nvGraphicFramePr>
        <p:xfrm>
          <a:off x="814388" y="592138"/>
          <a:ext cx="379863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3105"/>
                <a:gridCol w="633105"/>
                <a:gridCol w="633105"/>
                <a:gridCol w="633105"/>
                <a:gridCol w="633105"/>
                <a:gridCol w="63310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10" name="Table 409"/>
          <p:cNvGraphicFramePr>
            <a:graphicFrameLocks noGrp="1"/>
          </p:cNvGraphicFramePr>
          <p:nvPr/>
        </p:nvGraphicFramePr>
        <p:xfrm>
          <a:off x="4608513" y="593725"/>
          <a:ext cx="379863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3105"/>
                <a:gridCol w="633105"/>
                <a:gridCol w="633105"/>
                <a:gridCol w="633105"/>
                <a:gridCol w="633105"/>
                <a:gridCol w="63310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11" name="Table 410"/>
          <p:cNvGraphicFramePr>
            <a:graphicFrameLocks noGrp="1"/>
          </p:cNvGraphicFramePr>
          <p:nvPr/>
        </p:nvGraphicFramePr>
        <p:xfrm>
          <a:off x="815975" y="3192463"/>
          <a:ext cx="379863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3105"/>
                <a:gridCol w="633105"/>
                <a:gridCol w="633105"/>
                <a:gridCol w="633105"/>
                <a:gridCol w="633105"/>
                <a:gridCol w="63310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12" name="Table 411"/>
          <p:cNvGraphicFramePr>
            <a:graphicFrameLocks noGrp="1"/>
          </p:cNvGraphicFramePr>
          <p:nvPr/>
        </p:nvGraphicFramePr>
        <p:xfrm>
          <a:off x="4610100" y="3195638"/>
          <a:ext cx="379863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3105"/>
                <a:gridCol w="633105"/>
                <a:gridCol w="633105"/>
                <a:gridCol w="633105"/>
                <a:gridCol w="633105"/>
                <a:gridCol w="63310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3" name="Rectangle 412"/>
          <p:cNvSpPr/>
          <p:nvPr/>
        </p:nvSpPr>
        <p:spPr>
          <a:xfrm>
            <a:off x="0" y="519113"/>
            <a:ext cx="9144000" cy="5691187"/>
          </a:xfrm>
          <a:prstGeom prst="rect">
            <a:avLst/>
          </a:prstGeom>
          <a:solidFill>
            <a:schemeClr val="bg1">
              <a:lumMod val="75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15" name="Straight Connector 414"/>
          <p:cNvCxnSpPr/>
          <p:nvPr/>
        </p:nvCxnSpPr>
        <p:spPr>
          <a:xfrm>
            <a:off x="831850" y="2087563"/>
            <a:ext cx="1270000" cy="1428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Straight Connector 416"/>
          <p:cNvCxnSpPr/>
          <p:nvPr/>
        </p:nvCxnSpPr>
        <p:spPr>
          <a:xfrm rot="16200000" flipV="1">
            <a:off x="1085057" y="2464594"/>
            <a:ext cx="709612" cy="127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Straight Connector 419"/>
          <p:cNvCxnSpPr/>
          <p:nvPr/>
        </p:nvCxnSpPr>
        <p:spPr>
          <a:xfrm rot="16200000" flipV="1">
            <a:off x="2347119" y="2456657"/>
            <a:ext cx="777875" cy="1428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Straight Connector 421"/>
          <p:cNvCxnSpPr/>
          <p:nvPr/>
        </p:nvCxnSpPr>
        <p:spPr>
          <a:xfrm rot="10800000">
            <a:off x="2728913" y="2455863"/>
            <a:ext cx="628650" cy="158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Straight Connector 424"/>
          <p:cNvCxnSpPr/>
          <p:nvPr/>
        </p:nvCxnSpPr>
        <p:spPr>
          <a:xfrm rot="5400000">
            <a:off x="2982119" y="2463007"/>
            <a:ext cx="750887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9" name="Straight Connector 438"/>
          <p:cNvCxnSpPr/>
          <p:nvPr/>
        </p:nvCxnSpPr>
        <p:spPr>
          <a:xfrm rot="5400000" flipH="1" flipV="1">
            <a:off x="3821113" y="2647950"/>
            <a:ext cx="3556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Straight Connector 442"/>
          <p:cNvCxnSpPr/>
          <p:nvPr/>
        </p:nvCxnSpPr>
        <p:spPr>
          <a:xfrm rot="10800000" flipV="1">
            <a:off x="3984625" y="2455863"/>
            <a:ext cx="12700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9" name="Straight Connector 448"/>
          <p:cNvCxnSpPr/>
          <p:nvPr/>
        </p:nvCxnSpPr>
        <p:spPr>
          <a:xfrm rot="5400000" flipH="1" flipV="1">
            <a:off x="6153944" y="3944144"/>
            <a:ext cx="738188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Straight Connector 449"/>
          <p:cNvCxnSpPr/>
          <p:nvPr/>
        </p:nvCxnSpPr>
        <p:spPr>
          <a:xfrm rot="16200000" flipV="1">
            <a:off x="6769100" y="3957638"/>
            <a:ext cx="765175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Straight Connector 450"/>
          <p:cNvCxnSpPr/>
          <p:nvPr/>
        </p:nvCxnSpPr>
        <p:spPr>
          <a:xfrm rot="16200000" flipV="1">
            <a:off x="5827713" y="2143125"/>
            <a:ext cx="763587" cy="62706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Straight Connector 454"/>
          <p:cNvCxnSpPr/>
          <p:nvPr/>
        </p:nvCxnSpPr>
        <p:spPr>
          <a:xfrm flipV="1">
            <a:off x="3971925" y="2074863"/>
            <a:ext cx="654050" cy="39528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7" name="Straight Connector 456"/>
          <p:cNvCxnSpPr/>
          <p:nvPr/>
        </p:nvCxnSpPr>
        <p:spPr>
          <a:xfrm rot="10800000">
            <a:off x="4625975" y="2074863"/>
            <a:ext cx="614363" cy="39528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Straight Connector 459"/>
          <p:cNvCxnSpPr/>
          <p:nvPr/>
        </p:nvCxnSpPr>
        <p:spPr>
          <a:xfrm rot="5400000" flipH="1" flipV="1">
            <a:off x="5062538" y="2647950"/>
            <a:ext cx="3556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2" name="Straight Connector 461"/>
          <p:cNvCxnSpPr/>
          <p:nvPr/>
        </p:nvCxnSpPr>
        <p:spPr>
          <a:xfrm rot="16200000" flipV="1">
            <a:off x="6769100" y="2470151"/>
            <a:ext cx="777875" cy="127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3" name="Straight Connector 462"/>
          <p:cNvCxnSpPr/>
          <p:nvPr/>
        </p:nvCxnSpPr>
        <p:spPr>
          <a:xfrm flipV="1">
            <a:off x="7164388" y="2101850"/>
            <a:ext cx="601662" cy="3683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Straight Connector 463"/>
          <p:cNvCxnSpPr/>
          <p:nvPr/>
        </p:nvCxnSpPr>
        <p:spPr>
          <a:xfrm rot="10800000">
            <a:off x="7192963" y="2470150"/>
            <a:ext cx="585787" cy="3952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Straight Connector 471"/>
          <p:cNvCxnSpPr/>
          <p:nvPr/>
        </p:nvCxnSpPr>
        <p:spPr>
          <a:xfrm rot="10800000">
            <a:off x="4625975" y="3548063"/>
            <a:ext cx="628650" cy="39687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Straight Connector 473"/>
          <p:cNvCxnSpPr/>
          <p:nvPr/>
        </p:nvCxnSpPr>
        <p:spPr>
          <a:xfrm flipV="1">
            <a:off x="5267325" y="3575050"/>
            <a:ext cx="601663" cy="3556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Straight Connector 475"/>
          <p:cNvCxnSpPr/>
          <p:nvPr/>
        </p:nvCxnSpPr>
        <p:spPr>
          <a:xfrm rot="5400000" flipH="1" flipV="1">
            <a:off x="5076825" y="4135438"/>
            <a:ext cx="3556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7" name="Straight Connector 476"/>
          <p:cNvCxnSpPr/>
          <p:nvPr/>
        </p:nvCxnSpPr>
        <p:spPr>
          <a:xfrm rot="5400000" flipH="1" flipV="1">
            <a:off x="7382669" y="3944144"/>
            <a:ext cx="792162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Straight Connector 477"/>
          <p:cNvCxnSpPr/>
          <p:nvPr/>
        </p:nvCxnSpPr>
        <p:spPr>
          <a:xfrm rot="16200000" flipV="1">
            <a:off x="8024812" y="3957638"/>
            <a:ext cx="765175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9" name="Straight Connector 478"/>
          <p:cNvCxnSpPr/>
          <p:nvPr/>
        </p:nvCxnSpPr>
        <p:spPr>
          <a:xfrm rot="10800000">
            <a:off x="6510338" y="3562350"/>
            <a:ext cx="654050" cy="127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2" name="Straight Connector 481"/>
          <p:cNvCxnSpPr/>
          <p:nvPr/>
        </p:nvCxnSpPr>
        <p:spPr>
          <a:xfrm rot="10800000">
            <a:off x="6523038" y="4313238"/>
            <a:ext cx="641350" cy="158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3" name="Straight Connector 482"/>
          <p:cNvCxnSpPr/>
          <p:nvPr/>
        </p:nvCxnSpPr>
        <p:spPr>
          <a:xfrm rot="10800000">
            <a:off x="7778750" y="4313238"/>
            <a:ext cx="628650" cy="127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Straight Connector 487"/>
          <p:cNvCxnSpPr/>
          <p:nvPr/>
        </p:nvCxnSpPr>
        <p:spPr>
          <a:xfrm rot="5400000" flipH="1" flipV="1">
            <a:off x="5520532" y="2436019"/>
            <a:ext cx="736600" cy="1428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9" name="Straight Connector 488"/>
          <p:cNvCxnSpPr/>
          <p:nvPr/>
        </p:nvCxnSpPr>
        <p:spPr>
          <a:xfrm rot="16200000" flipV="1">
            <a:off x="6128544" y="2456657"/>
            <a:ext cx="763587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7" name="Oval 496"/>
          <p:cNvSpPr/>
          <p:nvPr/>
        </p:nvSpPr>
        <p:spPr bwMode="auto">
          <a:xfrm>
            <a:off x="712788" y="1960563"/>
            <a:ext cx="201612" cy="22383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" name="Oval 500"/>
          <p:cNvSpPr/>
          <p:nvPr/>
        </p:nvSpPr>
        <p:spPr bwMode="auto">
          <a:xfrm>
            <a:off x="1982788" y="1989138"/>
            <a:ext cx="201612" cy="2222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2" name="Oval 501"/>
          <p:cNvSpPr/>
          <p:nvPr/>
        </p:nvSpPr>
        <p:spPr bwMode="auto">
          <a:xfrm>
            <a:off x="1341438" y="1989138"/>
            <a:ext cx="200025" cy="2222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3" name="Oval 502"/>
          <p:cNvSpPr/>
          <p:nvPr/>
        </p:nvSpPr>
        <p:spPr bwMode="auto">
          <a:xfrm>
            <a:off x="1355725" y="2711450"/>
            <a:ext cx="200025" cy="2222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5" name="Oval 504"/>
          <p:cNvSpPr/>
          <p:nvPr/>
        </p:nvSpPr>
        <p:spPr bwMode="auto">
          <a:xfrm>
            <a:off x="2638425" y="1989138"/>
            <a:ext cx="200025" cy="2222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6" name="Oval 505"/>
          <p:cNvSpPr/>
          <p:nvPr/>
        </p:nvSpPr>
        <p:spPr bwMode="auto">
          <a:xfrm>
            <a:off x="3265488" y="1989138"/>
            <a:ext cx="201612" cy="2222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7" name="Oval 506"/>
          <p:cNvSpPr/>
          <p:nvPr/>
        </p:nvSpPr>
        <p:spPr bwMode="auto">
          <a:xfrm>
            <a:off x="3265488" y="2357438"/>
            <a:ext cx="201612" cy="2222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8" name="Oval 507"/>
          <p:cNvSpPr/>
          <p:nvPr/>
        </p:nvSpPr>
        <p:spPr bwMode="auto">
          <a:xfrm>
            <a:off x="2624138" y="2357438"/>
            <a:ext cx="201612" cy="2222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9" name="Oval 508"/>
          <p:cNvSpPr/>
          <p:nvPr/>
        </p:nvSpPr>
        <p:spPr bwMode="auto">
          <a:xfrm>
            <a:off x="2651125" y="2752725"/>
            <a:ext cx="201613" cy="2222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0" name="Oval 509"/>
          <p:cNvSpPr/>
          <p:nvPr/>
        </p:nvSpPr>
        <p:spPr bwMode="auto">
          <a:xfrm>
            <a:off x="3265488" y="2738438"/>
            <a:ext cx="201612" cy="22383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1" name="Oval 510"/>
          <p:cNvSpPr/>
          <p:nvPr/>
        </p:nvSpPr>
        <p:spPr bwMode="auto">
          <a:xfrm>
            <a:off x="5135563" y="2343150"/>
            <a:ext cx="200025" cy="2222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" name="Oval 511"/>
          <p:cNvSpPr/>
          <p:nvPr/>
        </p:nvSpPr>
        <p:spPr bwMode="auto">
          <a:xfrm>
            <a:off x="3894138" y="2711450"/>
            <a:ext cx="200025" cy="2222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" name="Oval 512"/>
          <p:cNvSpPr/>
          <p:nvPr/>
        </p:nvSpPr>
        <p:spPr bwMode="auto">
          <a:xfrm>
            <a:off x="3906838" y="2357438"/>
            <a:ext cx="201612" cy="2222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" name="Oval 513"/>
          <p:cNvSpPr/>
          <p:nvPr/>
        </p:nvSpPr>
        <p:spPr bwMode="auto">
          <a:xfrm>
            <a:off x="4506913" y="1974850"/>
            <a:ext cx="201612" cy="2222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5" name="Oval 514"/>
          <p:cNvSpPr/>
          <p:nvPr/>
        </p:nvSpPr>
        <p:spPr bwMode="auto">
          <a:xfrm>
            <a:off x="5135563" y="2711450"/>
            <a:ext cx="200025" cy="2222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6" name="Oval 515"/>
          <p:cNvSpPr/>
          <p:nvPr/>
        </p:nvSpPr>
        <p:spPr bwMode="auto">
          <a:xfrm>
            <a:off x="5791200" y="2698750"/>
            <a:ext cx="200025" cy="2222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7" name="Oval 516"/>
          <p:cNvSpPr/>
          <p:nvPr/>
        </p:nvSpPr>
        <p:spPr bwMode="auto">
          <a:xfrm>
            <a:off x="6418263" y="1960563"/>
            <a:ext cx="201612" cy="22383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8" name="Oval 517"/>
          <p:cNvSpPr/>
          <p:nvPr/>
        </p:nvSpPr>
        <p:spPr bwMode="auto">
          <a:xfrm>
            <a:off x="6391275" y="2670175"/>
            <a:ext cx="200025" cy="22383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9" name="Oval 518"/>
          <p:cNvSpPr/>
          <p:nvPr/>
        </p:nvSpPr>
        <p:spPr bwMode="auto">
          <a:xfrm>
            <a:off x="5791200" y="1974850"/>
            <a:ext cx="200025" cy="2222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0" name="Oval 519"/>
          <p:cNvSpPr/>
          <p:nvPr/>
        </p:nvSpPr>
        <p:spPr bwMode="auto">
          <a:xfrm>
            <a:off x="7045325" y="2001838"/>
            <a:ext cx="201613" cy="2222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1" name="Oval 520"/>
          <p:cNvSpPr/>
          <p:nvPr/>
        </p:nvSpPr>
        <p:spPr bwMode="auto">
          <a:xfrm>
            <a:off x="7073900" y="2357438"/>
            <a:ext cx="200025" cy="2222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" name="Oval 521"/>
          <p:cNvSpPr/>
          <p:nvPr/>
        </p:nvSpPr>
        <p:spPr bwMode="auto">
          <a:xfrm>
            <a:off x="7059613" y="2684463"/>
            <a:ext cx="201612" cy="2222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3" name="Oval 522"/>
          <p:cNvSpPr/>
          <p:nvPr/>
        </p:nvSpPr>
        <p:spPr bwMode="auto">
          <a:xfrm>
            <a:off x="7659688" y="2001838"/>
            <a:ext cx="201612" cy="2222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4" name="Oval 523"/>
          <p:cNvSpPr/>
          <p:nvPr/>
        </p:nvSpPr>
        <p:spPr bwMode="auto">
          <a:xfrm>
            <a:off x="7688263" y="3448050"/>
            <a:ext cx="200025" cy="22383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5" name="Oval 524"/>
          <p:cNvSpPr/>
          <p:nvPr/>
        </p:nvSpPr>
        <p:spPr bwMode="auto">
          <a:xfrm>
            <a:off x="8301038" y="3462338"/>
            <a:ext cx="201612" cy="2222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6" name="Oval 525"/>
          <p:cNvSpPr/>
          <p:nvPr/>
        </p:nvSpPr>
        <p:spPr bwMode="auto">
          <a:xfrm>
            <a:off x="7673975" y="2752725"/>
            <a:ext cx="200025" cy="2222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7" name="Oval 526"/>
          <p:cNvSpPr/>
          <p:nvPr/>
        </p:nvSpPr>
        <p:spPr bwMode="auto">
          <a:xfrm>
            <a:off x="8288338" y="4198938"/>
            <a:ext cx="200025" cy="2222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8" name="Oval 527"/>
          <p:cNvSpPr/>
          <p:nvPr/>
        </p:nvSpPr>
        <p:spPr bwMode="auto">
          <a:xfrm>
            <a:off x="7673975" y="4186238"/>
            <a:ext cx="200025" cy="2222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9" name="Oval 528"/>
          <p:cNvSpPr/>
          <p:nvPr/>
        </p:nvSpPr>
        <p:spPr bwMode="auto">
          <a:xfrm>
            <a:off x="7045325" y="3476625"/>
            <a:ext cx="201613" cy="2222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0" name="Oval 529"/>
          <p:cNvSpPr/>
          <p:nvPr/>
        </p:nvSpPr>
        <p:spPr bwMode="auto">
          <a:xfrm>
            <a:off x="6418263" y="3448050"/>
            <a:ext cx="201612" cy="22383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1" name="Oval 530"/>
          <p:cNvSpPr/>
          <p:nvPr/>
        </p:nvSpPr>
        <p:spPr bwMode="auto">
          <a:xfrm>
            <a:off x="6432550" y="4186238"/>
            <a:ext cx="200025" cy="2222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" name="Oval 531"/>
          <p:cNvSpPr/>
          <p:nvPr/>
        </p:nvSpPr>
        <p:spPr bwMode="auto">
          <a:xfrm>
            <a:off x="7073900" y="4186238"/>
            <a:ext cx="200025" cy="2222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3" name="Oval 532"/>
          <p:cNvSpPr/>
          <p:nvPr/>
        </p:nvSpPr>
        <p:spPr bwMode="auto">
          <a:xfrm>
            <a:off x="5162550" y="4240213"/>
            <a:ext cx="201613" cy="2222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4" name="Oval 533"/>
          <p:cNvSpPr/>
          <p:nvPr/>
        </p:nvSpPr>
        <p:spPr bwMode="auto">
          <a:xfrm>
            <a:off x="5162550" y="3830638"/>
            <a:ext cx="201613" cy="2222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5" name="Oval 534"/>
          <p:cNvSpPr/>
          <p:nvPr/>
        </p:nvSpPr>
        <p:spPr bwMode="auto">
          <a:xfrm>
            <a:off x="5791200" y="3435350"/>
            <a:ext cx="200025" cy="2222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6" name="Oval 535"/>
          <p:cNvSpPr/>
          <p:nvPr/>
        </p:nvSpPr>
        <p:spPr bwMode="auto">
          <a:xfrm>
            <a:off x="4506913" y="3448050"/>
            <a:ext cx="201612" cy="22383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7" grpId="0" animBg="1"/>
      <p:bldP spid="501" grpId="0" animBg="1"/>
      <p:bldP spid="502" grpId="0" animBg="1"/>
      <p:bldP spid="503" grpId="0" animBg="1"/>
      <p:bldP spid="505" grpId="0" animBg="1"/>
      <p:bldP spid="506" grpId="0" animBg="1"/>
      <p:bldP spid="507" grpId="0" animBg="1"/>
      <p:bldP spid="508" grpId="0" animBg="1"/>
      <p:bldP spid="509" grpId="0" animBg="1"/>
      <p:bldP spid="510" grpId="0" animBg="1"/>
      <p:bldP spid="511" grpId="0" animBg="1"/>
      <p:bldP spid="512" grpId="0" animBg="1"/>
      <p:bldP spid="513" grpId="0" animBg="1"/>
      <p:bldP spid="514" grpId="0" animBg="1"/>
      <p:bldP spid="515" grpId="0" animBg="1"/>
      <p:bldP spid="516" grpId="0" animBg="1"/>
      <p:bldP spid="517" grpId="0" animBg="1"/>
      <p:bldP spid="518" grpId="0" animBg="1"/>
      <p:bldP spid="519" grpId="0" animBg="1"/>
      <p:bldP spid="520" grpId="0" animBg="1"/>
      <p:bldP spid="521" grpId="0" animBg="1"/>
      <p:bldP spid="522" grpId="0" animBg="1"/>
      <p:bldP spid="523" grpId="0" animBg="1"/>
      <p:bldP spid="524" grpId="0" animBg="1"/>
      <p:bldP spid="525" grpId="0" animBg="1"/>
      <p:bldP spid="526" grpId="0" animBg="1"/>
      <p:bldP spid="527" grpId="0" animBg="1"/>
      <p:bldP spid="528" grpId="0" animBg="1"/>
      <p:bldP spid="529" grpId="0" animBg="1"/>
      <p:bldP spid="530" grpId="0" animBg="1"/>
      <p:bldP spid="531" grpId="0" animBg="1"/>
      <p:bldP spid="532" grpId="0" animBg="1"/>
      <p:bldP spid="533" grpId="0" animBg="1"/>
      <p:bldP spid="534" grpId="0" animBg="1"/>
      <p:bldP spid="535" grpId="0" animBg="1"/>
      <p:bldP spid="5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58981"/>
          </a:xfr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Minimum-Area Drawings</a:t>
            </a:r>
            <a:b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00"/>
          <p:cNvGrpSpPr>
            <a:grpSpLocks/>
          </p:cNvGrpSpPr>
          <p:nvPr/>
        </p:nvGrpSpPr>
        <p:grpSpPr bwMode="auto">
          <a:xfrm>
            <a:off x="-111125" y="1054100"/>
            <a:ext cx="8991600" cy="5610225"/>
            <a:chOff x="-110823" y="1054509"/>
            <a:chExt cx="8991578" cy="5609521"/>
          </a:xfrm>
        </p:grpSpPr>
        <p:sp>
          <p:nvSpPr>
            <p:cNvPr id="437" name="Freeform 436"/>
            <p:cNvSpPr/>
            <p:nvPr/>
          </p:nvSpPr>
          <p:spPr>
            <a:xfrm>
              <a:off x="5763492" y="1108354"/>
              <a:ext cx="2812472" cy="1260774"/>
            </a:xfrm>
            <a:custGeom>
              <a:avLst/>
              <a:gdLst>
                <a:gd name="connsiteX0" fmla="*/ 13854 w 2812472"/>
                <a:gd name="connsiteY0" fmla="*/ 1233055 h 1233055"/>
                <a:gd name="connsiteX1" fmla="*/ 0 w 2812472"/>
                <a:gd name="connsiteY1" fmla="*/ 0 h 1233055"/>
                <a:gd name="connsiteX2" fmla="*/ 2812472 w 2812472"/>
                <a:gd name="connsiteY2" fmla="*/ 27709 h 1233055"/>
                <a:gd name="connsiteX3" fmla="*/ 2812472 w 2812472"/>
                <a:gd name="connsiteY3" fmla="*/ 1219200 h 1233055"/>
                <a:gd name="connsiteX4" fmla="*/ 13854 w 2812472"/>
                <a:gd name="connsiteY4" fmla="*/ 1233055 h 1233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2472" h="1233055">
                  <a:moveTo>
                    <a:pt x="13854" y="1233055"/>
                  </a:moveTo>
                  <a:lnTo>
                    <a:pt x="0" y="0"/>
                  </a:lnTo>
                  <a:lnTo>
                    <a:pt x="2812472" y="27709"/>
                  </a:lnTo>
                  <a:lnTo>
                    <a:pt x="2812472" y="1219200"/>
                  </a:lnTo>
                  <a:lnTo>
                    <a:pt x="13854" y="123305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7030A0"/>
                </a:gs>
                <a:gs pos="0">
                  <a:schemeClr val="accent4">
                    <a:lumMod val="40000"/>
                    <a:lumOff val="60000"/>
                  </a:schemeClr>
                </a:gs>
                <a:gs pos="0">
                  <a:schemeClr val="accent4">
                    <a:lumMod val="20000"/>
                    <a:lumOff val="80000"/>
                  </a:schemeClr>
                </a:gs>
                <a:gs pos="0">
                  <a:schemeClr val="accent4">
                    <a:lumMod val="40000"/>
                    <a:lumOff val="60000"/>
                  </a:schemeClr>
                </a:gs>
                <a:gs pos="82000">
                  <a:schemeClr val="accent4"/>
                </a:gs>
                <a:gs pos="0">
                  <a:schemeClr val="accent4">
                    <a:lumMod val="40000"/>
                    <a:lumOff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33" name="Freeform 432"/>
            <p:cNvSpPr/>
            <p:nvPr/>
          </p:nvSpPr>
          <p:spPr>
            <a:xfrm>
              <a:off x="900556" y="3491333"/>
              <a:ext cx="2895599" cy="1454729"/>
            </a:xfrm>
            <a:custGeom>
              <a:avLst/>
              <a:gdLst>
                <a:gd name="connsiteX0" fmla="*/ 13854 w 2812472"/>
                <a:gd name="connsiteY0" fmla="*/ 1233055 h 1233055"/>
                <a:gd name="connsiteX1" fmla="*/ 0 w 2812472"/>
                <a:gd name="connsiteY1" fmla="*/ 0 h 1233055"/>
                <a:gd name="connsiteX2" fmla="*/ 2812472 w 2812472"/>
                <a:gd name="connsiteY2" fmla="*/ 27709 h 1233055"/>
                <a:gd name="connsiteX3" fmla="*/ 2812472 w 2812472"/>
                <a:gd name="connsiteY3" fmla="*/ 1219200 h 1233055"/>
                <a:gd name="connsiteX4" fmla="*/ 13854 w 2812472"/>
                <a:gd name="connsiteY4" fmla="*/ 1233055 h 1233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2472" h="1233055">
                  <a:moveTo>
                    <a:pt x="13854" y="1233055"/>
                  </a:moveTo>
                  <a:lnTo>
                    <a:pt x="0" y="0"/>
                  </a:lnTo>
                  <a:lnTo>
                    <a:pt x="2812472" y="27709"/>
                  </a:lnTo>
                  <a:lnTo>
                    <a:pt x="2812472" y="1219200"/>
                  </a:lnTo>
                  <a:lnTo>
                    <a:pt x="13854" y="123305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7030A0"/>
                </a:gs>
                <a:gs pos="0">
                  <a:schemeClr val="accent4">
                    <a:lumMod val="40000"/>
                    <a:lumOff val="60000"/>
                  </a:schemeClr>
                </a:gs>
                <a:gs pos="0">
                  <a:schemeClr val="accent4">
                    <a:lumMod val="20000"/>
                    <a:lumOff val="80000"/>
                  </a:schemeClr>
                </a:gs>
                <a:gs pos="0">
                  <a:schemeClr val="accent4">
                    <a:lumMod val="40000"/>
                    <a:lumOff val="60000"/>
                  </a:schemeClr>
                </a:gs>
                <a:gs pos="82000">
                  <a:schemeClr val="accent4"/>
                </a:gs>
                <a:gs pos="0">
                  <a:schemeClr val="accent4">
                    <a:lumMod val="40000"/>
                    <a:lumOff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31" name="Freeform 430"/>
            <p:cNvSpPr/>
            <p:nvPr/>
          </p:nvSpPr>
          <p:spPr>
            <a:xfrm>
              <a:off x="623455" y="1149917"/>
              <a:ext cx="2812472" cy="1260774"/>
            </a:xfrm>
            <a:custGeom>
              <a:avLst/>
              <a:gdLst>
                <a:gd name="connsiteX0" fmla="*/ 13854 w 2812472"/>
                <a:gd name="connsiteY0" fmla="*/ 1233055 h 1233055"/>
                <a:gd name="connsiteX1" fmla="*/ 0 w 2812472"/>
                <a:gd name="connsiteY1" fmla="*/ 0 h 1233055"/>
                <a:gd name="connsiteX2" fmla="*/ 2812472 w 2812472"/>
                <a:gd name="connsiteY2" fmla="*/ 27709 h 1233055"/>
                <a:gd name="connsiteX3" fmla="*/ 2812472 w 2812472"/>
                <a:gd name="connsiteY3" fmla="*/ 1219200 h 1233055"/>
                <a:gd name="connsiteX4" fmla="*/ 13854 w 2812472"/>
                <a:gd name="connsiteY4" fmla="*/ 1233055 h 1233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2472" h="1233055">
                  <a:moveTo>
                    <a:pt x="13854" y="1233055"/>
                  </a:moveTo>
                  <a:lnTo>
                    <a:pt x="0" y="0"/>
                  </a:lnTo>
                  <a:lnTo>
                    <a:pt x="2812472" y="27709"/>
                  </a:lnTo>
                  <a:lnTo>
                    <a:pt x="2812472" y="1219200"/>
                  </a:lnTo>
                  <a:lnTo>
                    <a:pt x="13854" y="123305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7030A0"/>
                </a:gs>
                <a:gs pos="0">
                  <a:schemeClr val="accent4">
                    <a:lumMod val="40000"/>
                    <a:lumOff val="60000"/>
                  </a:schemeClr>
                </a:gs>
                <a:gs pos="0">
                  <a:schemeClr val="accent4">
                    <a:lumMod val="20000"/>
                    <a:lumOff val="80000"/>
                  </a:schemeClr>
                </a:gs>
                <a:gs pos="0">
                  <a:schemeClr val="accent4">
                    <a:lumMod val="40000"/>
                    <a:lumOff val="60000"/>
                  </a:schemeClr>
                </a:gs>
                <a:gs pos="82000">
                  <a:schemeClr val="accent4"/>
                </a:gs>
                <a:gs pos="0">
                  <a:schemeClr val="accent4">
                    <a:lumMod val="40000"/>
                    <a:lumOff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4338" name="Group 362"/>
            <p:cNvGrpSpPr>
              <a:grpSpLocks/>
            </p:cNvGrpSpPr>
            <p:nvPr/>
          </p:nvGrpSpPr>
          <p:grpSpPr bwMode="auto">
            <a:xfrm>
              <a:off x="720450" y="3269663"/>
              <a:ext cx="3311237" cy="2022767"/>
              <a:chOff x="387930" y="3602183"/>
              <a:chExt cx="3311237" cy="2022767"/>
            </a:xfrm>
          </p:grpSpPr>
          <p:cxnSp>
            <p:nvCxnSpPr>
              <p:cNvPr id="353" name="Straight Connector 352"/>
              <p:cNvCxnSpPr/>
              <p:nvPr/>
            </p:nvCxnSpPr>
            <p:spPr>
              <a:xfrm flipV="1">
                <a:off x="388505" y="5279090"/>
                <a:ext cx="3282942" cy="0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/>
              <p:cNvCxnSpPr/>
              <p:nvPr/>
            </p:nvCxnSpPr>
            <p:spPr>
              <a:xfrm rot="16200000" flipH="1">
                <a:off x="-401154" y="4627503"/>
                <a:ext cx="1952380" cy="14287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1" name="Straight Connector 340"/>
              <p:cNvCxnSpPr/>
              <p:nvPr/>
            </p:nvCxnSpPr>
            <p:spPr>
              <a:xfrm rot="16200000" flipH="1">
                <a:off x="14770" y="4586234"/>
                <a:ext cx="1952380" cy="14287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Straight Connector 342"/>
              <p:cNvCxnSpPr/>
              <p:nvPr/>
            </p:nvCxnSpPr>
            <p:spPr>
              <a:xfrm rot="16200000" flipH="1">
                <a:off x="430694" y="4571947"/>
                <a:ext cx="1952380" cy="14287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" name="Straight Connector 344"/>
              <p:cNvCxnSpPr/>
              <p:nvPr/>
            </p:nvCxnSpPr>
            <p:spPr>
              <a:xfrm rot="16200000" flipH="1">
                <a:off x="845824" y="4572741"/>
                <a:ext cx="1952380" cy="12700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7" name="Straight Connector 346"/>
              <p:cNvCxnSpPr/>
              <p:nvPr/>
            </p:nvCxnSpPr>
            <p:spPr>
              <a:xfrm rot="16200000" flipH="1">
                <a:off x="1260161" y="4599725"/>
                <a:ext cx="1953967" cy="14288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9" name="Straight Connector 348"/>
              <p:cNvCxnSpPr/>
              <p:nvPr/>
            </p:nvCxnSpPr>
            <p:spPr>
              <a:xfrm rot="16200000" flipH="1">
                <a:off x="1661797" y="4614011"/>
                <a:ext cx="1953968" cy="14287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0" name="Straight Connector 349"/>
              <p:cNvCxnSpPr/>
              <p:nvPr/>
            </p:nvCxnSpPr>
            <p:spPr>
              <a:xfrm rot="16200000" flipH="1">
                <a:off x="2077721" y="4614011"/>
                <a:ext cx="1953968" cy="14287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1" name="Straight Connector 350"/>
              <p:cNvCxnSpPr/>
              <p:nvPr/>
            </p:nvCxnSpPr>
            <p:spPr>
              <a:xfrm rot="16200000" flipH="1">
                <a:off x="2493645" y="4642583"/>
                <a:ext cx="1952380" cy="12700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5" name="Straight Connector 354"/>
              <p:cNvCxnSpPr/>
              <p:nvPr/>
            </p:nvCxnSpPr>
            <p:spPr>
              <a:xfrm flipV="1">
                <a:off x="388505" y="4904487"/>
                <a:ext cx="3282942" cy="0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Straight Connector 356"/>
              <p:cNvCxnSpPr/>
              <p:nvPr/>
            </p:nvCxnSpPr>
            <p:spPr>
              <a:xfrm flipV="1">
                <a:off x="402793" y="4558456"/>
                <a:ext cx="3281354" cy="0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9" name="Straight Connector 358"/>
              <p:cNvCxnSpPr/>
              <p:nvPr/>
            </p:nvCxnSpPr>
            <p:spPr>
              <a:xfrm flipV="1">
                <a:off x="402793" y="4198139"/>
                <a:ext cx="3281354" cy="0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0" name="Straight Connector 359"/>
              <p:cNvCxnSpPr/>
              <p:nvPr/>
            </p:nvCxnSpPr>
            <p:spPr>
              <a:xfrm flipV="1">
                <a:off x="415493" y="3837821"/>
                <a:ext cx="3282942" cy="0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5" name="Freeform 94"/>
            <p:cNvSpPr/>
            <p:nvPr/>
          </p:nvSpPr>
          <p:spPr>
            <a:xfrm>
              <a:off x="717850" y="1356096"/>
              <a:ext cx="446087" cy="752381"/>
            </a:xfrm>
            <a:custGeom>
              <a:avLst/>
              <a:gdLst>
                <a:gd name="connsiteX0" fmla="*/ 445654 w 445654"/>
                <a:gd name="connsiteY0" fmla="*/ 85436 h 752763"/>
                <a:gd name="connsiteX1" fmla="*/ 307109 w 445654"/>
                <a:gd name="connsiteY1" fmla="*/ 16163 h 752763"/>
                <a:gd name="connsiteX2" fmla="*/ 154709 w 445654"/>
                <a:gd name="connsiteY2" fmla="*/ 43872 h 752763"/>
                <a:gd name="connsiteX3" fmla="*/ 16164 w 445654"/>
                <a:gd name="connsiteY3" fmla="*/ 279399 h 752763"/>
                <a:gd name="connsiteX4" fmla="*/ 57727 w 445654"/>
                <a:gd name="connsiteY4" fmla="*/ 625763 h 752763"/>
                <a:gd name="connsiteX5" fmla="*/ 293254 w 445654"/>
                <a:gd name="connsiteY5" fmla="*/ 750454 h 752763"/>
                <a:gd name="connsiteX6" fmla="*/ 445654 w 445654"/>
                <a:gd name="connsiteY6" fmla="*/ 611909 h 752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5654" h="752763">
                  <a:moveTo>
                    <a:pt x="445654" y="85436"/>
                  </a:moveTo>
                  <a:cubicBezTo>
                    <a:pt x="400627" y="54263"/>
                    <a:pt x="355600" y="23090"/>
                    <a:pt x="307109" y="16163"/>
                  </a:cubicBezTo>
                  <a:cubicBezTo>
                    <a:pt x="258618" y="9236"/>
                    <a:pt x="203200" y="0"/>
                    <a:pt x="154709" y="43872"/>
                  </a:cubicBezTo>
                  <a:cubicBezTo>
                    <a:pt x="106218" y="87744"/>
                    <a:pt x="32328" y="182417"/>
                    <a:pt x="16164" y="279399"/>
                  </a:cubicBezTo>
                  <a:cubicBezTo>
                    <a:pt x="0" y="376381"/>
                    <a:pt x="11545" y="547254"/>
                    <a:pt x="57727" y="625763"/>
                  </a:cubicBezTo>
                  <a:cubicBezTo>
                    <a:pt x="103909" y="704272"/>
                    <a:pt x="228600" y="752763"/>
                    <a:pt x="293254" y="750454"/>
                  </a:cubicBezTo>
                  <a:cubicBezTo>
                    <a:pt x="357908" y="748145"/>
                    <a:pt x="401781" y="680027"/>
                    <a:pt x="445654" y="611909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411586" y="1356096"/>
              <a:ext cx="444499" cy="752381"/>
            </a:xfrm>
            <a:custGeom>
              <a:avLst/>
              <a:gdLst>
                <a:gd name="connsiteX0" fmla="*/ 445654 w 445654"/>
                <a:gd name="connsiteY0" fmla="*/ 85436 h 752763"/>
                <a:gd name="connsiteX1" fmla="*/ 307109 w 445654"/>
                <a:gd name="connsiteY1" fmla="*/ 16163 h 752763"/>
                <a:gd name="connsiteX2" fmla="*/ 154709 w 445654"/>
                <a:gd name="connsiteY2" fmla="*/ 43872 h 752763"/>
                <a:gd name="connsiteX3" fmla="*/ 16164 w 445654"/>
                <a:gd name="connsiteY3" fmla="*/ 279399 h 752763"/>
                <a:gd name="connsiteX4" fmla="*/ 57727 w 445654"/>
                <a:gd name="connsiteY4" fmla="*/ 625763 h 752763"/>
                <a:gd name="connsiteX5" fmla="*/ 293254 w 445654"/>
                <a:gd name="connsiteY5" fmla="*/ 750454 h 752763"/>
                <a:gd name="connsiteX6" fmla="*/ 445654 w 445654"/>
                <a:gd name="connsiteY6" fmla="*/ 611909 h 752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5654" h="752763">
                  <a:moveTo>
                    <a:pt x="445654" y="85436"/>
                  </a:moveTo>
                  <a:cubicBezTo>
                    <a:pt x="400627" y="54263"/>
                    <a:pt x="355600" y="23090"/>
                    <a:pt x="307109" y="16163"/>
                  </a:cubicBezTo>
                  <a:cubicBezTo>
                    <a:pt x="258618" y="9236"/>
                    <a:pt x="203200" y="0"/>
                    <a:pt x="154709" y="43872"/>
                  </a:cubicBezTo>
                  <a:cubicBezTo>
                    <a:pt x="106218" y="87744"/>
                    <a:pt x="32328" y="182417"/>
                    <a:pt x="16164" y="279399"/>
                  </a:cubicBezTo>
                  <a:cubicBezTo>
                    <a:pt x="0" y="376381"/>
                    <a:pt x="11545" y="547254"/>
                    <a:pt x="57727" y="625763"/>
                  </a:cubicBezTo>
                  <a:cubicBezTo>
                    <a:pt x="103909" y="704272"/>
                    <a:pt x="228600" y="752763"/>
                    <a:pt x="293254" y="750454"/>
                  </a:cubicBezTo>
                  <a:cubicBezTo>
                    <a:pt x="357908" y="748145"/>
                    <a:pt x="401781" y="680027"/>
                    <a:pt x="445654" y="611909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2145009" y="1341811"/>
              <a:ext cx="446086" cy="752381"/>
            </a:xfrm>
            <a:custGeom>
              <a:avLst/>
              <a:gdLst>
                <a:gd name="connsiteX0" fmla="*/ 445654 w 445654"/>
                <a:gd name="connsiteY0" fmla="*/ 85436 h 752763"/>
                <a:gd name="connsiteX1" fmla="*/ 307109 w 445654"/>
                <a:gd name="connsiteY1" fmla="*/ 16163 h 752763"/>
                <a:gd name="connsiteX2" fmla="*/ 154709 w 445654"/>
                <a:gd name="connsiteY2" fmla="*/ 43872 h 752763"/>
                <a:gd name="connsiteX3" fmla="*/ 16164 w 445654"/>
                <a:gd name="connsiteY3" fmla="*/ 279399 h 752763"/>
                <a:gd name="connsiteX4" fmla="*/ 57727 w 445654"/>
                <a:gd name="connsiteY4" fmla="*/ 625763 h 752763"/>
                <a:gd name="connsiteX5" fmla="*/ 293254 w 445654"/>
                <a:gd name="connsiteY5" fmla="*/ 750454 h 752763"/>
                <a:gd name="connsiteX6" fmla="*/ 445654 w 445654"/>
                <a:gd name="connsiteY6" fmla="*/ 611909 h 752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5654" h="752763">
                  <a:moveTo>
                    <a:pt x="445654" y="85436"/>
                  </a:moveTo>
                  <a:cubicBezTo>
                    <a:pt x="400627" y="54263"/>
                    <a:pt x="355600" y="23090"/>
                    <a:pt x="307109" y="16163"/>
                  </a:cubicBezTo>
                  <a:cubicBezTo>
                    <a:pt x="258618" y="9236"/>
                    <a:pt x="203200" y="0"/>
                    <a:pt x="154709" y="43872"/>
                  </a:cubicBezTo>
                  <a:cubicBezTo>
                    <a:pt x="106218" y="87744"/>
                    <a:pt x="32328" y="182417"/>
                    <a:pt x="16164" y="279399"/>
                  </a:cubicBezTo>
                  <a:cubicBezTo>
                    <a:pt x="0" y="376381"/>
                    <a:pt x="11545" y="547254"/>
                    <a:pt x="57727" y="625763"/>
                  </a:cubicBezTo>
                  <a:cubicBezTo>
                    <a:pt x="103909" y="704272"/>
                    <a:pt x="228600" y="752763"/>
                    <a:pt x="293254" y="750454"/>
                  </a:cubicBezTo>
                  <a:cubicBezTo>
                    <a:pt x="357908" y="748145"/>
                    <a:pt x="401781" y="680027"/>
                    <a:pt x="445654" y="611909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2900658" y="1338636"/>
              <a:ext cx="493711" cy="1071428"/>
            </a:xfrm>
            <a:custGeom>
              <a:avLst/>
              <a:gdLst>
                <a:gd name="connsiteX0" fmla="*/ 424872 w 494145"/>
                <a:gd name="connsiteY0" fmla="*/ 143163 h 752764"/>
                <a:gd name="connsiteX1" fmla="*/ 327890 w 494145"/>
                <a:gd name="connsiteY1" fmla="*/ 18473 h 752764"/>
                <a:gd name="connsiteX2" fmla="*/ 64654 w 494145"/>
                <a:gd name="connsiteY2" fmla="*/ 101600 h 752764"/>
                <a:gd name="connsiteX3" fmla="*/ 36945 w 494145"/>
                <a:gd name="connsiteY3" fmla="*/ 628073 h 752764"/>
                <a:gd name="connsiteX4" fmla="*/ 286326 w 494145"/>
                <a:gd name="connsiteY4" fmla="*/ 738909 h 752764"/>
                <a:gd name="connsiteX5" fmla="*/ 369454 w 494145"/>
                <a:gd name="connsiteY5" fmla="*/ 544945 h 752764"/>
                <a:gd name="connsiteX6" fmla="*/ 327890 w 494145"/>
                <a:gd name="connsiteY6" fmla="*/ 475673 h 752764"/>
                <a:gd name="connsiteX7" fmla="*/ 438726 w 494145"/>
                <a:gd name="connsiteY7" fmla="*/ 475673 h 752764"/>
                <a:gd name="connsiteX8" fmla="*/ 494145 w 494145"/>
                <a:gd name="connsiteY8" fmla="*/ 697345 h 752764"/>
                <a:gd name="connsiteX0" fmla="*/ 424872 w 494145"/>
                <a:gd name="connsiteY0" fmla="*/ 143163 h 1071418"/>
                <a:gd name="connsiteX1" fmla="*/ 327890 w 494145"/>
                <a:gd name="connsiteY1" fmla="*/ 18473 h 1071418"/>
                <a:gd name="connsiteX2" fmla="*/ 64654 w 494145"/>
                <a:gd name="connsiteY2" fmla="*/ 101600 h 1071418"/>
                <a:gd name="connsiteX3" fmla="*/ 36945 w 494145"/>
                <a:gd name="connsiteY3" fmla="*/ 628073 h 1071418"/>
                <a:gd name="connsiteX4" fmla="*/ 286326 w 494145"/>
                <a:gd name="connsiteY4" fmla="*/ 738909 h 1071418"/>
                <a:gd name="connsiteX5" fmla="*/ 369454 w 494145"/>
                <a:gd name="connsiteY5" fmla="*/ 544945 h 1071418"/>
                <a:gd name="connsiteX6" fmla="*/ 327890 w 494145"/>
                <a:gd name="connsiteY6" fmla="*/ 475673 h 1071418"/>
                <a:gd name="connsiteX7" fmla="*/ 438726 w 494145"/>
                <a:gd name="connsiteY7" fmla="*/ 475673 h 1071418"/>
                <a:gd name="connsiteX8" fmla="*/ 494145 w 494145"/>
                <a:gd name="connsiteY8" fmla="*/ 1071418 h 1071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4145" h="1071418">
                  <a:moveTo>
                    <a:pt x="424872" y="143163"/>
                  </a:moveTo>
                  <a:cubicBezTo>
                    <a:pt x="406399" y="84281"/>
                    <a:pt x="387926" y="25400"/>
                    <a:pt x="327890" y="18473"/>
                  </a:cubicBezTo>
                  <a:cubicBezTo>
                    <a:pt x="267854" y="11546"/>
                    <a:pt x="113145" y="0"/>
                    <a:pt x="64654" y="101600"/>
                  </a:cubicBezTo>
                  <a:cubicBezTo>
                    <a:pt x="16163" y="203200"/>
                    <a:pt x="0" y="521855"/>
                    <a:pt x="36945" y="628073"/>
                  </a:cubicBezTo>
                  <a:cubicBezTo>
                    <a:pt x="73890" y="734291"/>
                    <a:pt x="230908" y="752764"/>
                    <a:pt x="286326" y="738909"/>
                  </a:cubicBezTo>
                  <a:cubicBezTo>
                    <a:pt x="341744" y="725054"/>
                    <a:pt x="362527" y="588818"/>
                    <a:pt x="369454" y="544945"/>
                  </a:cubicBezTo>
                  <a:cubicBezTo>
                    <a:pt x="376381" y="501072"/>
                    <a:pt x="316345" y="487218"/>
                    <a:pt x="327890" y="475673"/>
                  </a:cubicBezTo>
                  <a:cubicBezTo>
                    <a:pt x="339435" y="464128"/>
                    <a:pt x="411017" y="376382"/>
                    <a:pt x="438726" y="475673"/>
                  </a:cubicBezTo>
                  <a:cubicBezTo>
                    <a:pt x="466435" y="574964"/>
                    <a:pt x="480290" y="979054"/>
                    <a:pt x="494145" y="1071418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100" name="Oval 99"/>
            <p:cNvSpPr/>
            <p:nvPr/>
          </p:nvSpPr>
          <p:spPr bwMode="auto">
            <a:xfrm>
              <a:off x="1079799" y="1373557"/>
              <a:ext cx="166688" cy="1507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1067099" y="1927524"/>
              <a:ext cx="166688" cy="1507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102" name="Oval 101"/>
            <p:cNvSpPr/>
            <p:nvPr/>
          </p:nvSpPr>
          <p:spPr bwMode="auto">
            <a:xfrm>
              <a:off x="1773535" y="1400541"/>
              <a:ext cx="166687" cy="1507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103" name="Oval 102"/>
            <p:cNvSpPr/>
            <p:nvPr/>
          </p:nvSpPr>
          <p:spPr bwMode="auto">
            <a:xfrm>
              <a:off x="1773535" y="1913239"/>
              <a:ext cx="166687" cy="1507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2479971" y="1344986"/>
              <a:ext cx="166688" cy="1507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2506959" y="1871969"/>
              <a:ext cx="166687" cy="1507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3200694" y="1400541"/>
              <a:ext cx="166688" cy="1507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139" name="Straight Connector 138"/>
            <p:cNvCxnSpPr>
              <a:stCxn id="144" idx="6"/>
              <a:endCxn id="141" idx="2"/>
            </p:cNvCxnSpPr>
            <p:nvPr/>
          </p:nvCxnSpPr>
          <p:spPr>
            <a:xfrm flipV="1">
              <a:off x="706738" y="1171969"/>
              <a:ext cx="2632069" cy="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41" name="Oval 140"/>
            <p:cNvSpPr/>
            <p:nvPr/>
          </p:nvSpPr>
          <p:spPr bwMode="auto">
            <a:xfrm>
              <a:off x="3338807" y="1095779"/>
              <a:ext cx="166687" cy="1507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144" name="Oval 143"/>
            <p:cNvSpPr/>
            <p:nvPr/>
          </p:nvSpPr>
          <p:spPr bwMode="auto">
            <a:xfrm>
              <a:off x="540050" y="1095779"/>
              <a:ext cx="166688" cy="1507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147" name="Straight Connector 146"/>
            <p:cNvCxnSpPr>
              <a:stCxn id="149" idx="6"/>
              <a:endCxn id="148" idx="2"/>
            </p:cNvCxnSpPr>
            <p:nvPr/>
          </p:nvCxnSpPr>
          <p:spPr>
            <a:xfrm flipV="1">
              <a:off x="721025" y="2391016"/>
              <a:ext cx="2632069" cy="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48" name="Oval 147"/>
            <p:cNvSpPr/>
            <p:nvPr/>
          </p:nvSpPr>
          <p:spPr bwMode="auto">
            <a:xfrm>
              <a:off x="3353094" y="2314826"/>
              <a:ext cx="166688" cy="1507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149" name="Oval 148"/>
            <p:cNvSpPr/>
            <p:nvPr/>
          </p:nvSpPr>
          <p:spPr bwMode="auto">
            <a:xfrm>
              <a:off x="554338" y="2314826"/>
              <a:ext cx="166687" cy="1507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651175" y="1178318"/>
              <a:ext cx="557212" cy="249207"/>
            </a:xfrm>
            <a:custGeom>
              <a:avLst/>
              <a:gdLst>
                <a:gd name="connsiteX0" fmla="*/ 0 w 556492"/>
                <a:gd name="connsiteY0" fmla="*/ 0 h 249382"/>
                <a:gd name="connsiteX1" fmla="*/ 471055 w 556492"/>
                <a:gd name="connsiteY1" fmla="*/ 110836 h 249382"/>
                <a:gd name="connsiteX2" fmla="*/ 512619 w 556492"/>
                <a:gd name="connsiteY2" fmla="*/ 249382 h 249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56492" h="249382">
                  <a:moveTo>
                    <a:pt x="0" y="0"/>
                  </a:moveTo>
                  <a:cubicBezTo>
                    <a:pt x="192809" y="34636"/>
                    <a:pt x="385618" y="69272"/>
                    <a:pt x="471055" y="110836"/>
                  </a:cubicBezTo>
                  <a:cubicBezTo>
                    <a:pt x="556492" y="152400"/>
                    <a:pt x="534555" y="200891"/>
                    <a:pt x="512619" y="249382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624188" y="1164033"/>
              <a:ext cx="1301747" cy="276190"/>
            </a:xfrm>
            <a:custGeom>
              <a:avLst/>
              <a:gdLst>
                <a:gd name="connsiteX0" fmla="*/ 0 w 1302327"/>
                <a:gd name="connsiteY0" fmla="*/ 0 h 277091"/>
                <a:gd name="connsiteX1" fmla="*/ 1094509 w 1302327"/>
                <a:gd name="connsiteY1" fmla="*/ 152400 h 277091"/>
                <a:gd name="connsiteX2" fmla="*/ 1246909 w 1302327"/>
                <a:gd name="connsiteY2" fmla="*/ 277091 h 277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2327" h="277091">
                  <a:moveTo>
                    <a:pt x="0" y="0"/>
                  </a:moveTo>
                  <a:cubicBezTo>
                    <a:pt x="443345" y="53109"/>
                    <a:pt x="886691" y="106218"/>
                    <a:pt x="1094509" y="152400"/>
                  </a:cubicBezTo>
                  <a:cubicBezTo>
                    <a:pt x="1302327" y="198582"/>
                    <a:pt x="1274618" y="237836"/>
                    <a:pt x="1246909" y="277091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1870372" y="1178318"/>
              <a:ext cx="1497009" cy="290477"/>
            </a:xfrm>
            <a:custGeom>
              <a:avLst/>
              <a:gdLst>
                <a:gd name="connsiteX0" fmla="*/ 0 w 1496291"/>
                <a:gd name="connsiteY0" fmla="*/ 290945 h 290945"/>
                <a:gd name="connsiteX1" fmla="*/ 568037 w 1496291"/>
                <a:gd name="connsiteY1" fmla="*/ 83127 h 290945"/>
                <a:gd name="connsiteX2" fmla="*/ 1496291 w 1496291"/>
                <a:gd name="connsiteY2" fmla="*/ 0 h 290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96291" h="290945">
                  <a:moveTo>
                    <a:pt x="0" y="290945"/>
                  </a:moveTo>
                  <a:cubicBezTo>
                    <a:pt x="159327" y="211281"/>
                    <a:pt x="318655" y="131618"/>
                    <a:pt x="568037" y="83127"/>
                  </a:cubicBezTo>
                  <a:cubicBezTo>
                    <a:pt x="817419" y="34636"/>
                    <a:pt x="1156855" y="17318"/>
                    <a:pt x="1496291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2591095" y="1164033"/>
              <a:ext cx="803273" cy="220634"/>
            </a:xfrm>
            <a:custGeom>
              <a:avLst/>
              <a:gdLst>
                <a:gd name="connsiteX0" fmla="*/ 0 w 803563"/>
                <a:gd name="connsiteY0" fmla="*/ 221673 h 221673"/>
                <a:gd name="connsiteX1" fmla="*/ 803563 w 803563"/>
                <a:gd name="connsiteY1" fmla="*/ 0 h 221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3563" h="221673">
                  <a:moveTo>
                    <a:pt x="0" y="221673"/>
                  </a:moveTo>
                  <a:lnTo>
                    <a:pt x="803563" y="0"/>
                  </a:ln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3283244" y="1191017"/>
              <a:ext cx="111125" cy="249207"/>
            </a:xfrm>
            <a:custGeom>
              <a:avLst/>
              <a:gdLst>
                <a:gd name="connsiteX0" fmla="*/ 0 w 110836"/>
                <a:gd name="connsiteY0" fmla="*/ 249382 h 249382"/>
                <a:gd name="connsiteX1" fmla="*/ 110836 w 110836"/>
                <a:gd name="connsiteY1" fmla="*/ 0 h 249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0836" h="249382">
                  <a:moveTo>
                    <a:pt x="0" y="249382"/>
                  </a:moveTo>
                  <a:lnTo>
                    <a:pt x="110836" y="0"/>
                  </a:ln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624188" y="1995779"/>
              <a:ext cx="541336" cy="414285"/>
            </a:xfrm>
            <a:custGeom>
              <a:avLst/>
              <a:gdLst>
                <a:gd name="connsiteX0" fmla="*/ 0 w 542636"/>
                <a:gd name="connsiteY0" fmla="*/ 415636 h 415636"/>
                <a:gd name="connsiteX1" fmla="*/ 457200 w 542636"/>
                <a:gd name="connsiteY1" fmla="*/ 166255 h 415636"/>
                <a:gd name="connsiteX2" fmla="*/ 512618 w 542636"/>
                <a:gd name="connsiteY2" fmla="*/ 0 h 415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2636" h="415636">
                  <a:moveTo>
                    <a:pt x="0" y="415636"/>
                  </a:moveTo>
                  <a:cubicBezTo>
                    <a:pt x="185882" y="325582"/>
                    <a:pt x="371764" y="235528"/>
                    <a:pt x="457200" y="166255"/>
                  </a:cubicBezTo>
                  <a:cubicBezTo>
                    <a:pt x="542636" y="96982"/>
                    <a:pt x="527627" y="48491"/>
                    <a:pt x="512618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665463" y="1995779"/>
              <a:ext cx="1163634" cy="387301"/>
            </a:xfrm>
            <a:custGeom>
              <a:avLst/>
              <a:gdLst>
                <a:gd name="connsiteX0" fmla="*/ 0 w 1163782"/>
                <a:gd name="connsiteY0" fmla="*/ 387927 h 387927"/>
                <a:gd name="connsiteX1" fmla="*/ 955964 w 1163782"/>
                <a:gd name="connsiteY1" fmla="*/ 166255 h 387927"/>
                <a:gd name="connsiteX2" fmla="*/ 1163782 w 1163782"/>
                <a:gd name="connsiteY2" fmla="*/ 0 h 387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3782" h="387927">
                  <a:moveTo>
                    <a:pt x="0" y="387927"/>
                  </a:moveTo>
                  <a:cubicBezTo>
                    <a:pt x="381000" y="309418"/>
                    <a:pt x="762000" y="230909"/>
                    <a:pt x="955964" y="166255"/>
                  </a:cubicBezTo>
                  <a:cubicBezTo>
                    <a:pt x="1149928" y="101601"/>
                    <a:pt x="1156855" y="50800"/>
                    <a:pt x="1163782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678163" y="1995779"/>
              <a:ext cx="1949445" cy="428571"/>
            </a:xfrm>
            <a:custGeom>
              <a:avLst/>
              <a:gdLst>
                <a:gd name="connsiteX0" fmla="*/ 0 w 1948873"/>
                <a:gd name="connsiteY0" fmla="*/ 429491 h 429491"/>
                <a:gd name="connsiteX1" fmla="*/ 1634837 w 1948873"/>
                <a:gd name="connsiteY1" fmla="*/ 193964 h 429491"/>
                <a:gd name="connsiteX2" fmla="*/ 1884219 w 1948873"/>
                <a:gd name="connsiteY2" fmla="*/ 0 h 429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48873" h="429491">
                  <a:moveTo>
                    <a:pt x="0" y="429491"/>
                  </a:moveTo>
                  <a:cubicBezTo>
                    <a:pt x="660400" y="347518"/>
                    <a:pt x="1320801" y="265546"/>
                    <a:pt x="1634837" y="193964"/>
                  </a:cubicBezTo>
                  <a:cubicBezTo>
                    <a:pt x="1948873" y="122382"/>
                    <a:pt x="1916546" y="61191"/>
                    <a:pt x="1884219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2618083" y="1925938"/>
              <a:ext cx="817560" cy="471428"/>
            </a:xfrm>
            <a:custGeom>
              <a:avLst/>
              <a:gdLst>
                <a:gd name="connsiteX0" fmla="*/ 817418 w 817418"/>
                <a:gd name="connsiteY0" fmla="*/ 471055 h 471055"/>
                <a:gd name="connsiteX1" fmla="*/ 138545 w 817418"/>
                <a:gd name="connsiteY1" fmla="*/ 193964 h 471055"/>
                <a:gd name="connsiteX2" fmla="*/ 0 w 817418"/>
                <a:gd name="connsiteY2" fmla="*/ 0 h 471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17418" h="471055">
                  <a:moveTo>
                    <a:pt x="817418" y="471055"/>
                  </a:moveTo>
                  <a:cubicBezTo>
                    <a:pt x="546099" y="371764"/>
                    <a:pt x="274781" y="272473"/>
                    <a:pt x="138545" y="193964"/>
                  </a:cubicBezTo>
                  <a:cubicBezTo>
                    <a:pt x="2309" y="115455"/>
                    <a:pt x="1154" y="57727"/>
                    <a:pt x="0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162" name="Straight Connector 161"/>
            <p:cNvCxnSpPr>
              <a:stCxn id="144" idx="4"/>
              <a:endCxn id="149" idx="0"/>
            </p:cNvCxnSpPr>
            <p:nvPr/>
          </p:nvCxnSpPr>
          <p:spPr>
            <a:xfrm rot="16200000" flipH="1">
              <a:off x="95617" y="1773556"/>
              <a:ext cx="1068253" cy="14288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>
              <a:stCxn id="141" idx="4"/>
              <a:endCxn id="148" idx="0"/>
            </p:cNvCxnSpPr>
            <p:nvPr/>
          </p:nvCxnSpPr>
          <p:spPr>
            <a:xfrm rot="16200000" flipH="1">
              <a:off x="2894373" y="1773556"/>
              <a:ext cx="1068253" cy="14287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7" name="Oval 196"/>
            <p:cNvSpPr/>
            <p:nvPr/>
          </p:nvSpPr>
          <p:spPr bwMode="auto">
            <a:xfrm>
              <a:off x="3200694" y="1719589"/>
              <a:ext cx="166688" cy="1507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1163937" y="1311652"/>
              <a:ext cx="720723" cy="128572"/>
            </a:xfrm>
            <a:custGeom>
              <a:avLst/>
              <a:gdLst>
                <a:gd name="connsiteX0" fmla="*/ 0 w 720436"/>
                <a:gd name="connsiteY0" fmla="*/ 129310 h 129310"/>
                <a:gd name="connsiteX1" fmla="*/ 152400 w 720436"/>
                <a:gd name="connsiteY1" fmla="*/ 18473 h 129310"/>
                <a:gd name="connsiteX2" fmla="*/ 443345 w 720436"/>
                <a:gd name="connsiteY2" fmla="*/ 18473 h 129310"/>
                <a:gd name="connsiteX3" fmla="*/ 720436 w 720436"/>
                <a:gd name="connsiteY3" fmla="*/ 101601 h 129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0436" h="129310">
                  <a:moveTo>
                    <a:pt x="0" y="129310"/>
                  </a:moveTo>
                  <a:cubicBezTo>
                    <a:pt x="39254" y="83128"/>
                    <a:pt x="78509" y="36946"/>
                    <a:pt x="152400" y="18473"/>
                  </a:cubicBezTo>
                  <a:cubicBezTo>
                    <a:pt x="226291" y="0"/>
                    <a:pt x="348672" y="4618"/>
                    <a:pt x="443345" y="18473"/>
                  </a:cubicBezTo>
                  <a:cubicBezTo>
                    <a:pt x="538018" y="32328"/>
                    <a:pt x="629227" y="66964"/>
                    <a:pt x="720436" y="101601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1884660" y="1321176"/>
              <a:ext cx="665160" cy="188889"/>
            </a:xfrm>
            <a:custGeom>
              <a:avLst/>
              <a:gdLst>
                <a:gd name="connsiteX0" fmla="*/ 0 w 665018"/>
                <a:gd name="connsiteY0" fmla="*/ 189345 h 189345"/>
                <a:gd name="connsiteX1" fmla="*/ 374073 w 665018"/>
                <a:gd name="connsiteY1" fmla="*/ 23091 h 189345"/>
                <a:gd name="connsiteX2" fmla="*/ 665018 w 665018"/>
                <a:gd name="connsiteY2" fmla="*/ 50800 h 189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65018" h="189345">
                  <a:moveTo>
                    <a:pt x="0" y="189345"/>
                  </a:moveTo>
                  <a:cubicBezTo>
                    <a:pt x="131618" y="117763"/>
                    <a:pt x="263237" y="46182"/>
                    <a:pt x="374073" y="23091"/>
                  </a:cubicBezTo>
                  <a:cubicBezTo>
                    <a:pt x="484909" y="0"/>
                    <a:pt x="574963" y="25400"/>
                    <a:pt x="665018" y="5080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2576808" y="1300541"/>
              <a:ext cx="720723" cy="112698"/>
            </a:xfrm>
            <a:custGeom>
              <a:avLst/>
              <a:gdLst>
                <a:gd name="connsiteX0" fmla="*/ 0 w 720437"/>
                <a:gd name="connsiteY0" fmla="*/ 113146 h 113146"/>
                <a:gd name="connsiteX1" fmla="*/ 498764 w 720437"/>
                <a:gd name="connsiteY1" fmla="*/ 2309 h 113146"/>
                <a:gd name="connsiteX2" fmla="*/ 720437 w 720437"/>
                <a:gd name="connsiteY2" fmla="*/ 99291 h 113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0437" h="113146">
                  <a:moveTo>
                    <a:pt x="0" y="113146"/>
                  </a:moveTo>
                  <a:cubicBezTo>
                    <a:pt x="189345" y="58882"/>
                    <a:pt x="378691" y="4618"/>
                    <a:pt x="498764" y="2309"/>
                  </a:cubicBezTo>
                  <a:cubicBezTo>
                    <a:pt x="618837" y="0"/>
                    <a:pt x="669637" y="49645"/>
                    <a:pt x="720437" y="99291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1163937" y="1995779"/>
              <a:ext cx="665160" cy="168254"/>
            </a:xfrm>
            <a:custGeom>
              <a:avLst/>
              <a:gdLst>
                <a:gd name="connsiteX0" fmla="*/ 0 w 665018"/>
                <a:gd name="connsiteY0" fmla="*/ 13854 h 168564"/>
                <a:gd name="connsiteX1" fmla="*/ 263236 w 665018"/>
                <a:gd name="connsiteY1" fmla="*/ 152400 h 168564"/>
                <a:gd name="connsiteX2" fmla="*/ 581891 w 665018"/>
                <a:gd name="connsiteY2" fmla="*/ 110836 h 168564"/>
                <a:gd name="connsiteX3" fmla="*/ 665018 w 665018"/>
                <a:gd name="connsiteY3" fmla="*/ 0 h 168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5018" h="168564">
                  <a:moveTo>
                    <a:pt x="0" y="13854"/>
                  </a:moveTo>
                  <a:cubicBezTo>
                    <a:pt x="83127" y="75045"/>
                    <a:pt x="166254" y="136236"/>
                    <a:pt x="263236" y="152400"/>
                  </a:cubicBezTo>
                  <a:cubicBezTo>
                    <a:pt x="360218" y="168564"/>
                    <a:pt x="514927" y="136236"/>
                    <a:pt x="581891" y="110836"/>
                  </a:cubicBezTo>
                  <a:cubicBezTo>
                    <a:pt x="648855" y="85436"/>
                    <a:pt x="656936" y="42718"/>
                    <a:pt x="665018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1856085" y="1967207"/>
              <a:ext cx="735010" cy="233333"/>
            </a:xfrm>
            <a:custGeom>
              <a:avLst/>
              <a:gdLst>
                <a:gd name="connsiteX0" fmla="*/ 0 w 734290"/>
                <a:gd name="connsiteY0" fmla="*/ 13855 h 233219"/>
                <a:gd name="connsiteX1" fmla="*/ 263236 w 734290"/>
                <a:gd name="connsiteY1" fmla="*/ 207819 h 233219"/>
                <a:gd name="connsiteX2" fmla="*/ 637309 w 734290"/>
                <a:gd name="connsiteY2" fmla="*/ 166255 h 233219"/>
                <a:gd name="connsiteX3" fmla="*/ 720436 w 734290"/>
                <a:gd name="connsiteY3" fmla="*/ 96982 h 233219"/>
                <a:gd name="connsiteX4" fmla="*/ 720436 w 734290"/>
                <a:gd name="connsiteY4" fmla="*/ 0 h 233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4290" h="233219">
                  <a:moveTo>
                    <a:pt x="0" y="13855"/>
                  </a:moveTo>
                  <a:cubicBezTo>
                    <a:pt x="78509" y="98137"/>
                    <a:pt x="157018" y="182419"/>
                    <a:pt x="263236" y="207819"/>
                  </a:cubicBezTo>
                  <a:cubicBezTo>
                    <a:pt x="369454" y="233219"/>
                    <a:pt x="561109" y="184728"/>
                    <a:pt x="637309" y="166255"/>
                  </a:cubicBezTo>
                  <a:cubicBezTo>
                    <a:pt x="713509" y="147782"/>
                    <a:pt x="706582" y="124691"/>
                    <a:pt x="720436" y="96982"/>
                  </a:cubicBezTo>
                  <a:cubicBezTo>
                    <a:pt x="734290" y="69273"/>
                    <a:pt x="727363" y="34636"/>
                    <a:pt x="720436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2605383" y="1800540"/>
              <a:ext cx="677860" cy="404762"/>
            </a:xfrm>
            <a:custGeom>
              <a:avLst/>
              <a:gdLst>
                <a:gd name="connsiteX0" fmla="*/ 0 w 678872"/>
                <a:gd name="connsiteY0" fmla="*/ 180109 h 404091"/>
                <a:gd name="connsiteX1" fmla="*/ 526472 w 678872"/>
                <a:gd name="connsiteY1" fmla="*/ 374073 h 404091"/>
                <a:gd name="connsiteX2" fmla="*/ 678872 w 678872"/>
                <a:gd name="connsiteY2" fmla="*/ 0 h 404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8872" h="404091">
                  <a:moveTo>
                    <a:pt x="0" y="180109"/>
                  </a:moveTo>
                  <a:cubicBezTo>
                    <a:pt x="206663" y="292100"/>
                    <a:pt x="413327" y="404091"/>
                    <a:pt x="526472" y="374073"/>
                  </a:cubicBezTo>
                  <a:cubicBezTo>
                    <a:pt x="639617" y="344055"/>
                    <a:pt x="659244" y="172027"/>
                    <a:pt x="678872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grpSp>
          <p:nvGrpSpPr>
            <p:cNvPr id="4374" name="Group 367"/>
            <p:cNvGrpSpPr>
              <a:grpSpLocks/>
            </p:cNvGrpSpPr>
            <p:nvPr/>
          </p:nvGrpSpPr>
          <p:grpSpPr bwMode="auto">
            <a:xfrm>
              <a:off x="5693786" y="1054509"/>
              <a:ext cx="2965305" cy="1370013"/>
              <a:chOff x="5693786" y="1373174"/>
              <a:chExt cx="2965305" cy="1370013"/>
            </a:xfrm>
          </p:grpSpPr>
          <p:sp>
            <p:nvSpPr>
              <p:cNvPr id="171" name="Oval 170"/>
              <p:cNvSpPr/>
              <p:nvPr/>
            </p:nvSpPr>
            <p:spPr bwMode="auto">
              <a:xfrm>
                <a:off x="6205825" y="1650952"/>
                <a:ext cx="166687" cy="15079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sp>
            <p:nvSpPr>
              <p:cNvPr id="172" name="Oval 171"/>
              <p:cNvSpPr/>
              <p:nvPr/>
            </p:nvSpPr>
            <p:spPr bwMode="auto">
              <a:xfrm>
                <a:off x="6205825" y="2204920"/>
                <a:ext cx="166687" cy="15079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sp>
            <p:nvSpPr>
              <p:cNvPr id="174" name="Oval 173"/>
              <p:cNvSpPr/>
              <p:nvPr/>
            </p:nvSpPr>
            <p:spPr bwMode="auto">
              <a:xfrm>
                <a:off x="6718586" y="2190634"/>
                <a:ext cx="166688" cy="15079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sp>
            <p:nvSpPr>
              <p:cNvPr id="176" name="Oval 175"/>
              <p:cNvSpPr/>
              <p:nvPr/>
            </p:nvSpPr>
            <p:spPr bwMode="auto">
              <a:xfrm>
                <a:off x="7286909" y="2204920"/>
                <a:ext cx="166688" cy="15079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cxnSp>
            <p:nvCxnSpPr>
              <p:cNvPr id="178" name="Straight Connector 177"/>
              <p:cNvCxnSpPr>
                <a:stCxn id="180" idx="6"/>
                <a:endCxn id="179" idx="2"/>
              </p:cNvCxnSpPr>
              <p:nvPr/>
            </p:nvCxnSpPr>
            <p:spPr>
              <a:xfrm flipV="1">
                <a:off x="5859751" y="1447778"/>
                <a:ext cx="2617781" cy="1587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9" name="Oval 178"/>
              <p:cNvSpPr/>
              <p:nvPr/>
            </p:nvSpPr>
            <p:spPr bwMode="auto">
              <a:xfrm>
                <a:off x="8477531" y="1373174"/>
                <a:ext cx="166688" cy="15079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sp>
            <p:nvSpPr>
              <p:cNvPr id="180" name="Oval 179"/>
              <p:cNvSpPr/>
              <p:nvPr/>
            </p:nvSpPr>
            <p:spPr bwMode="auto">
              <a:xfrm>
                <a:off x="5693063" y="1373174"/>
                <a:ext cx="166688" cy="15079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cxnSp>
            <p:nvCxnSpPr>
              <p:cNvPr id="181" name="Straight Connector 180"/>
              <p:cNvCxnSpPr>
                <a:stCxn id="183" idx="6"/>
                <a:endCxn id="182" idx="2"/>
              </p:cNvCxnSpPr>
              <p:nvPr/>
            </p:nvCxnSpPr>
            <p:spPr>
              <a:xfrm flipV="1">
                <a:off x="5859751" y="2666825"/>
                <a:ext cx="2632069" cy="1587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82" name="Oval 181"/>
              <p:cNvSpPr/>
              <p:nvPr/>
            </p:nvSpPr>
            <p:spPr bwMode="auto">
              <a:xfrm>
                <a:off x="8491819" y="2592221"/>
                <a:ext cx="166687" cy="15079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sp>
            <p:nvSpPr>
              <p:cNvPr id="183" name="Oval 182"/>
              <p:cNvSpPr/>
              <p:nvPr/>
            </p:nvSpPr>
            <p:spPr bwMode="auto">
              <a:xfrm>
                <a:off x="5693063" y="2592221"/>
                <a:ext cx="166688" cy="15079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cxnSp>
            <p:nvCxnSpPr>
              <p:cNvPr id="193" name="Straight Connector 192"/>
              <p:cNvCxnSpPr>
                <a:stCxn id="180" idx="4"/>
                <a:endCxn id="183" idx="0"/>
              </p:cNvCxnSpPr>
              <p:nvPr/>
            </p:nvCxnSpPr>
            <p:spPr>
              <a:xfrm rot="5400000">
                <a:off x="5242280" y="2058888"/>
                <a:ext cx="1068254" cy="1588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>
                <a:stCxn id="179" idx="4"/>
                <a:endCxn id="182" idx="0"/>
              </p:cNvCxnSpPr>
              <p:nvPr/>
            </p:nvCxnSpPr>
            <p:spPr>
              <a:xfrm rot="16200000" flipH="1">
                <a:off x="8033892" y="2051745"/>
                <a:ext cx="1068253" cy="12700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>
                <a:stCxn id="180" idx="6"/>
                <a:endCxn id="231" idx="1"/>
              </p:cNvCxnSpPr>
              <p:nvPr/>
            </p:nvCxnSpPr>
            <p:spPr>
              <a:xfrm>
                <a:off x="5859751" y="1449364"/>
                <a:ext cx="882648" cy="236508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>
                <a:stCxn id="183" idx="7"/>
                <a:endCxn id="172" idx="3"/>
              </p:cNvCxnSpPr>
              <p:nvPr/>
            </p:nvCxnSpPr>
            <p:spPr>
              <a:xfrm rot="5400000" flipH="1" flipV="1">
                <a:off x="5892311" y="2277118"/>
                <a:ext cx="280952" cy="393699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>
                <a:stCxn id="183" idx="7"/>
                <a:endCxn id="174" idx="3"/>
              </p:cNvCxnSpPr>
              <p:nvPr/>
            </p:nvCxnSpPr>
            <p:spPr>
              <a:xfrm rot="5400000" flipH="1" flipV="1">
                <a:off x="6141549" y="2013594"/>
                <a:ext cx="295238" cy="906461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>
                <a:stCxn id="183" idx="7"/>
                <a:endCxn id="176" idx="3"/>
              </p:cNvCxnSpPr>
              <p:nvPr/>
            </p:nvCxnSpPr>
            <p:spPr>
              <a:xfrm rot="5400000" flipH="1" flipV="1">
                <a:off x="6432854" y="1736576"/>
                <a:ext cx="280952" cy="1474785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>
                <a:stCxn id="182" idx="1"/>
                <a:endCxn id="176" idx="5"/>
              </p:cNvCxnSpPr>
              <p:nvPr/>
            </p:nvCxnSpPr>
            <p:spPr>
              <a:xfrm rot="16200000" flipV="1">
                <a:off x="7831438" y="1930250"/>
                <a:ext cx="280952" cy="1087434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/>
              <p:cNvCxnSpPr>
                <a:stCxn id="172" idx="0"/>
                <a:endCxn id="171" idx="4"/>
              </p:cNvCxnSpPr>
              <p:nvPr/>
            </p:nvCxnSpPr>
            <p:spPr>
              <a:xfrm rot="5400000" flipH="1" flipV="1">
                <a:off x="6087581" y="2002539"/>
                <a:ext cx="403174" cy="1587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31" name="Oval 230"/>
              <p:cNvSpPr/>
              <p:nvPr/>
            </p:nvSpPr>
            <p:spPr bwMode="auto">
              <a:xfrm>
                <a:off x="6718586" y="1663651"/>
                <a:ext cx="166688" cy="15079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cxnSp>
            <p:nvCxnSpPr>
              <p:cNvPr id="233" name="Straight Connector 232"/>
              <p:cNvCxnSpPr>
                <a:endCxn id="231" idx="4"/>
              </p:cNvCxnSpPr>
              <p:nvPr/>
            </p:nvCxnSpPr>
            <p:spPr>
              <a:xfrm rot="5400000" flipH="1" flipV="1">
                <a:off x="6600342" y="2016825"/>
                <a:ext cx="403174" cy="1588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34" name="Oval 233"/>
              <p:cNvSpPr/>
              <p:nvPr/>
            </p:nvSpPr>
            <p:spPr bwMode="auto">
              <a:xfrm>
                <a:off x="7286909" y="1677936"/>
                <a:ext cx="166688" cy="15079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sp>
            <p:nvSpPr>
              <p:cNvPr id="235" name="Oval 234"/>
              <p:cNvSpPr/>
              <p:nvPr/>
            </p:nvSpPr>
            <p:spPr bwMode="auto">
              <a:xfrm>
                <a:off x="7286909" y="2204920"/>
                <a:ext cx="166688" cy="15079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cxnSp>
            <p:nvCxnSpPr>
              <p:cNvPr id="236" name="Straight Connector 235"/>
              <p:cNvCxnSpPr>
                <a:stCxn id="235" idx="0"/>
                <a:endCxn id="234" idx="4"/>
              </p:cNvCxnSpPr>
              <p:nvPr/>
            </p:nvCxnSpPr>
            <p:spPr>
              <a:xfrm rot="5400000" flipH="1" flipV="1">
                <a:off x="7182952" y="2016824"/>
                <a:ext cx="374603" cy="1588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39" name="Oval 238"/>
              <p:cNvSpPr/>
              <p:nvPr/>
            </p:nvSpPr>
            <p:spPr bwMode="auto">
              <a:xfrm>
                <a:off x="7937783" y="2217618"/>
                <a:ext cx="166688" cy="15079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sp>
            <p:nvSpPr>
              <p:cNvPr id="240" name="Oval 239"/>
              <p:cNvSpPr/>
              <p:nvPr/>
            </p:nvSpPr>
            <p:spPr bwMode="auto">
              <a:xfrm>
                <a:off x="7937783" y="1663651"/>
                <a:ext cx="166688" cy="15079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sp>
            <p:nvSpPr>
              <p:cNvPr id="241" name="Oval 240"/>
              <p:cNvSpPr/>
              <p:nvPr/>
            </p:nvSpPr>
            <p:spPr bwMode="auto">
              <a:xfrm>
                <a:off x="7937783" y="2217618"/>
                <a:ext cx="166688" cy="15079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cxnSp>
            <p:nvCxnSpPr>
              <p:cNvPr id="242" name="Straight Connector 241"/>
              <p:cNvCxnSpPr>
                <a:stCxn id="241" idx="0"/>
                <a:endCxn id="240" idx="4"/>
              </p:cNvCxnSpPr>
              <p:nvPr/>
            </p:nvCxnSpPr>
            <p:spPr>
              <a:xfrm rot="5400000" flipH="1" flipV="1">
                <a:off x="7819539" y="2016825"/>
                <a:ext cx="403174" cy="1588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/>
              <p:cNvCxnSpPr>
                <a:stCxn id="182" idx="1"/>
                <a:endCxn id="241" idx="5"/>
              </p:cNvCxnSpPr>
              <p:nvPr/>
            </p:nvCxnSpPr>
            <p:spPr>
              <a:xfrm rot="16200000" flipV="1">
                <a:off x="8164018" y="2262830"/>
                <a:ext cx="268253" cy="434974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/>
              <p:cNvCxnSpPr>
                <a:stCxn id="179" idx="3"/>
                <a:endCxn id="240" idx="7"/>
              </p:cNvCxnSpPr>
              <p:nvPr/>
            </p:nvCxnSpPr>
            <p:spPr>
              <a:xfrm rot="5400000">
                <a:off x="8199731" y="1382672"/>
                <a:ext cx="184127" cy="422274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>
                <a:stCxn id="174" idx="2"/>
                <a:endCxn id="172" idx="6"/>
              </p:cNvCxnSpPr>
              <p:nvPr/>
            </p:nvCxnSpPr>
            <p:spPr>
              <a:xfrm rot="10800000" flipV="1">
                <a:off x="6372511" y="2265237"/>
                <a:ext cx="346074" cy="14286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>
                <a:stCxn id="235" idx="2"/>
                <a:endCxn id="174" idx="6"/>
              </p:cNvCxnSpPr>
              <p:nvPr/>
            </p:nvCxnSpPr>
            <p:spPr>
              <a:xfrm rot="10800000">
                <a:off x="6885273" y="2265237"/>
                <a:ext cx="401636" cy="14286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/>
              <p:cNvCxnSpPr>
                <a:stCxn id="241" idx="2"/>
                <a:endCxn id="235" idx="6"/>
              </p:cNvCxnSpPr>
              <p:nvPr/>
            </p:nvCxnSpPr>
            <p:spPr>
              <a:xfrm rot="10800000">
                <a:off x="7453597" y="2279523"/>
                <a:ext cx="484186" cy="14285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>
                <a:stCxn id="240" idx="2"/>
                <a:endCxn id="234" idx="6"/>
              </p:cNvCxnSpPr>
              <p:nvPr/>
            </p:nvCxnSpPr>
            <p:spPr>
              <a:xfrm rot="10800000" flipV="1">
                <a:off x="7453597" y="1739841"/>
                <a:ext cx="484186" cy="14285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>
                <a:stCxn id="234" idx="2"/>
                <a:endCxn id="231" idx="6"/>
              </p:cNvCxnSpPr>
              <p:nvPr/>
            </p:nvCxnSpPr>
            <p:spPr>
              <a:xfrm rot="10800000">
                <a:off x="6885273" y="1739841"/>
                <a:ext cx="401636" cy="14285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8" name="Straight Connector 277"/>
              <p:cNvCxnSpPr>
                <a:stCxn id="231" idx="2"/>
                <a:endCxn id="171" idx="6"/>
              </p:cNvCxnSpPr>
              <p:nvPr/>
            </p:nvCxnSpPr>
            <p:spPr>
              <a:xfrm rot="10800000">
                <a:off x="6372511" y="1725555"/>
                <a:ext cx="346074" cy="14286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1" name="Straight Connector 280"/>
              <p:cNvCxnSpPr>
                <a:stCxn id="180" idx="5"/>
                <a:endCxn id="171" idx="1"/>
              </p:cNvCxnSpPr>
              <p:nvPr/>
            </p:nvCxnSpPr>
            <p:spPr>
              <a:xfrm rot="16200000" flipH="1">
                <a:off x="5947867" y="1389817"/>
                <a:ext cx="169841" cy="393699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/>
              <p:cNvCxnSpPr>
                <a:stCxn id="179" idx="2"/>
                <a:endCxn id="234" idx="7"/>
              </p:cNvCxnSpPr>
              <p:nvPr/>
            </p:nvCxnSpPr>
            <p:spPr>
              <a:xfrm rot="10800000" flipV="1">
                <a:off x="7428197" y="1447778"/>
                <a:ext cx="1049335" cy="252380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1" name="Straight Connector 290"/>
              <p:cNvCxnSpPr>
                <a:stCxn id="179" idx="2"/>
                <a:endCxn id="231" idx="7"/>
              </p:cNvCxnSpPr>
              <p:nvPr/>
            </p:nvCxnSpPr>
            <p:spPr>
              <a:xfrm rot="10800000" flipV="1">
                <a:off x="6859873" y="1447778"/>
                <a:ext cx="1617658" cy="238095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95" name="Rounded Rectangle 294"/>
            <p:cNvSpPr/>
            <p:nvPr/>
          </p:nvSpPr>
          <p:spPr bwMode="auto">
            <a:xfrm>
              <a:off x="5514109" y="2460197"/>
              <a:ext cx="3269673" cy="823318"/>
            </a:xfrm>
            <a:prstGeom prst="round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 Straight-Line Drawing of </a:t>
              </a:r>
              <a:r>
                <a:rPr lang="en-US" sz="2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</a:p>
          </p:txBody>
        </p:sp>
        <p:sp>
          <p:nvSpPr>
            <p:cNvPr id="336" name="Rounded Rectangle 335"/>
            <p:cNvSpPr/>
            <p:nvPr/>
          </p:nvSpPr>
          <p:spPr bwMode="auto">
            <a:xfrm>
              <a:off x="838282" y="5508191"/>
              <a:ext cx="3027147" cy="1155839"/>
            </a:xfrm>
            <a:prstGeom prst="round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 Straight-Line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Grid-Drawing of </a:t>
              </a:r>
              <a:r>
                <a:rPr lang="en-US" sz="2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on 8×5 grid</a:t>
              </a:r>
              <a:r>
                <a:rPr lang="en-US" sz="2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grpSp>
          <p:nvGrpSpPr>
            <p:cNvPr id="4377" name="Group 366"/>
            <p:cNvGrpSpPr>
              <a:grpSpLocks/>
            </p:cNvGrpSpPr>
            <p:nvPr/>
          </p:nvGrpSpPr>
          <p:grpSpPr bwMode="auto">
            <a:xfrm>
              <a:off x="816996" y="3423628"/>
              <a:ext cx="3062290" cy="1591693"/>
              <a:chOff x="498331" y="3770003"/>
              <a:chExt cx="3062290" cy="1591693"/>
            </a:xfrm>
          </p:grpSpPr>
          <p:sp>
            <p:nvSpPr>
              <p:cNvPr id="298" name="Oval 297"/>
              <p:cNvSpPr/>
              <p:nvPr/>
            </p:nvSpPr>
            <p:spPr bwMode="auto">
              <a:xfrm>
                <a:off x="913534" y="4116756"/>
                <a:ext cx="166688" cy="15079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cxnSp>
            <p:nvCxnSpPr>
              <p:cNvPr id="302" name="Straight Connector 301"/>
              <p:cNvCxnSpPr>
                <a:stCxn id="304" idx="6"/>
                <a:endCxn id="303" idx="2"/>
              </p:cNvCxnSpPr>
              <p:nvPr/>
            </p:nvCxnSpPr>
            <p:spPr>
              <a:xfrm flipV="1">
                <a:off x="664298" y="3845328"/>
                <a:ext cx="2714619" cy="0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03" name="Oval 302"/>
              <p:cNvSpPr/>
              <p:nvPr/>
            </p:nvSpPr>
            <p:spPr bwMode="auto">
              <a:xfrm>
                <a:off x="3378916" y="3770725"/>
                <a:ext cx="166687" cy="15079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sp>
            <p:nvSpPr>
              <p:cNvPr id="304" name="Oval 303"/>
              <p:cNvSpPr/>
              <p:nvPr/>
            </p:nvSpPr>
            <p:spPr bwMode="auto">
              <a:xfrm>
                <a:off x="497610" y="3770725"/>
                <a:ext cx="166688" cy="15079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cxnSp>
            <p:nvCxnSpPr>
              <p:cNvPr id="305" name="Straight Connector 304"/>
              <p:cNvCxnSpPr>
                <a:stCxn id="307" idx="6"/>
                <a:endCxn id="306" idx="2"/>
              </p:cNvCxnSpPr>
              <p:nvPr/>
            </p:nvCxnSpPr>
            <p:spPr>
              <a:xfrm flipV="1">
                <a:off x="678585" y="5286596"/>
                <a:ext cx="2714619" cy="0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06" name="Oval 305"/>
              <p:cNvSpPr/>
              <p:nvPr/>
            </p:nvSpPr>
            <p:spPr bwMode="auto">
              <a:xfrm>
                <a:off x="3393203" y="5210406"/>
                <a:ext cx="166688" cy="15079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sp>
            <p:nvSpPr>
              <p:cNvPr id="307" name="Oval 306"/>
              <p:cNvSpPr/>
              <p:nvPr/>
            </p:nvSpPr>
            <p:spPr bwMode="auto">
              <a:xfrm>
                <a:off x="511898" y="5210406"/>
                <a:ext cx="166687" cy="15079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cxnSp>
            <p:nvCxnSpPr>
              <p:cNvPr id="308" name="Straight Connector 307"/>
              <p:cNvCxnSpPr>
                <a:stCxn id="304" idx="4"/>
                <a:endCxn id="307" idx="0"/>
              </p:cNvCxnSpPr>
              <p:nvPr/>
            </p:nvCxnSpPr>
            <p:spPr>
              <a:xfrm rot="16200000" flipH="1">
                <a:off x="-57140" y="4558818"/>
                <a:ext cx="1288888" cy="14288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9" name="Straight Connector 308"/>
              <p:cNvCxnSpPr>
                <a:stCxn id="303" idx="4"/>
                <a:endCxn id="306" idx="0"/>
              </p:cNvCxnSpPr>
              <p:nvPr/>
            </p:nvCxnSpPr>
            <p:spPr>
              <a:xfrm rot="16200000" flipH="1">
                <a:off x="2824959" y="4559612"/>
                <a:ext cx="1288888" cy="12700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0" name="Straight Connector 309"/>
              <p:cNvCxnSpPr>
                <a:stCxn id="304" idx="6"/>
                <a:endCxn id="316" idx="1"/>
              </p:cNvCxnSpPr>
              <p:nvPr/>
            </p:nvCxnSpPr>
            <p:spPr>
              <a:xfrm>
                <a:off x="664298" y="3845328"/>
                <a:ext cx="688973" cy="307936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1" name="Straight Connector 310"/>
              <p:cNvCxnSpPr>
                <a:stCxn id="307" idx="7"/>
                <a:endCxn id="299" idx="3"/>
              </p:cNvCxnSpPr>
              <p:nvPr/>
            </p:nvCxnSpPr>
            <p:spPr>
              <a:xfrm rot="5400000" flipH="1" flipV="1">
                <a:off x="661933" y="4957213"/>
                <a:ext cx="266666" cy="284162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2" name="Straight Connector 311"/>
              <p:cNvCxnSpPr>
                <a:stCxn id="307" idx="7"/>
                <a:endCxn id="300" idx="3"/>
              </p:cNvCxnSpPr>
              <p:nvPr/>
            </p:nvCxnSpPr>
            <p:spPr>
              <a:xfrm rot="5400000" flipH="1" flipV="1">
                <a:off x="869895" y="4749252"/>
                <a:ext cx="266666" cy="700086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3" name="Straight Connector 312"/>
              <p:cNvCxnSpPr>
                <a:stCxn id="307" idx="7"/>
                <a:endCxn id="301" idx="3"/>
              </p:cNvCxnSpPr>
              <p:nvPr/>
            </p:nvCxnSpPr>
            <p:spPr>
              <a:xfrm rot="5400000" flipH="1" flipV="1">
                <a:off x="1486637" y="4132509"/>
                <a:ext cx="266666" cy="1933571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4" name="Straight Connector 313"/>
              <p:cNvCxnSpPr>
                <a:stCxn id="306" idx="1"/>
                <a:endCxn id="301" idx="5"/>
              </p:cNvCxnSpPr>
              <p:nvPr/>
            </p:nvCxnSpPr>
            <p:spPr>
              <a:xfrm rot="16200000" flipV="1">
                <a:off x="2927290" y="4742902"/>
                <a:ext cx="266666" cy="712786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5" name="Straight Connector 314"/>
              <p:cNvCxnSpPr>
                <a:stCxn id="299" idx="0"/>
                <a:endCxn id="298" idx="4"/>
              </p:cNvCxnSpPr>
              <p:nvPr/>
            </p:nvCxnSpPr>
            <p:spPr>
              <a:xfrm rot="5400000" flipH="1" flipV="1">
                <a:off x="711957" y="4551677"/>
                <a:ext cx="569841" cy="1588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18" name="Oval 317"/>
              <p:cNvSpPr/>
              <p:nvPr/>
            </p:nvSpPr>
            <p:spPr bwMode="auto">
              <a:xfrm>
                <a:off x="2561355" y="4131042"/>
                <a:ext cx="166688" cy="15079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cxnSp>
            <p:nvCxnSpPr>
              <p:cNvPr id="320" name="Straight Connector 319"/>
              <p:cNvCxnSpPr>
                <a:stCxn id="319" idx="0"/>
                <a:endCxn id="318" idx="4"/>
              </p:cNvCxnSpPr>
              <p:nvPr/>
            </p:nvCxnSpPr>
            <p:spPr>
              <a:xfrm rot="5400000" flipH="1" flipV="1">
                <a:off x="2366921" y="4558820"/>
                <a:ext cx="555555" cy="1588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22" name="Oval 321"/>
              <p:cNvSpPr/>
              <p:nvPr/>
            </p:nvSpPr>
            <p:spPr bwMode="auto">
              <a:xfrm>
                <a:off x="2977279" y="4131042"/>
                <a:ext cx="166688" cy="15079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cxnSp>
            <p:nvCxnSpPr>
              <p:cNvPr id="324" name="Straight Connector 323"/>
              <p:cNvCxnSpPr>
                <a:stCxn id="323" idx="0"/>
                <a:endCxn id="322" idx="4"/>
              </p:cNvCxnSpPr>
              <p:nvPr/>
            </p:nvCxnSpPr>
            <p:spPr>
              <a:xfrm rot="5400000" flipH="1" flipV="1">
                <a:off x="2782845" y="4558820"/>
                <a:ext cx="555555" cy="1588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5" name="Straight Connector 324"/>
              <p:cNvCxnSpPr>
                <a:stCxn id="306" idx="1"/>
                <a:endCxn id="323" idx="5"/>
              </p:cNvCxnSpPr>
              <p:nvPr/>
            </p:nvCxnSpPr>
            <p:spPr>
              <a:xfrm rot="16200000" flipV="1">
                <a:off x="3135252" y="4950863"/>
                <a:ext cx="266666" cy="296862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6" name="Straight Connector 325"/>
              <p:cNvCxnSpPr>
                <a:stCxn id="303" idx="3"/>
                <a:endCxn id="322" idx="7"/>
              </p:cNvCxnSpPr>
              <p:nvPr/>
            </p:nvCxnSpPr>
            <p:spPr>
              <a:xfrm rot="5400000">
                <a:off x="3135252" y="3884198"/>
                <a:ext cx="253968" cy="284162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0" name="Straight Connector 329"/>
              <p:cNvCxnSpPr>
                <a:stCxn id="322" idx="2"/>
                <a:endCxn id="318" idx="6"/>
              </p:cNvCxnSpPr>
              <p:nvPr/>
            </p:nvCxnSpPr>
            <p:spPr>
              <a:xfrm rot="10800000" flipV="1">
                <a:off x="2728043" y="4205645"/>
                <a:ext cx="249236" cy="0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1" name="Straight Connector 330"/>
              <p:cNvCxnSpPr>
                <a:stCxn id="318" idx="2"/>
                <a:endCxn id="316" idx="6"/>
              </p:cNvCxnSpPr>
              <p:nvPr/>
            </p:nvCxnSpPr>
            <p:spPr>
              <a:xfrm rot="10800000">
                <a:off x="1496146" y="4205645"/>
                <a:ext cx="1065210" cy="0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2" name="Straight Connector 331"/>
              <p:cNvCxnSpPr>
                <a:stCxn id="316" idx="2"/>
                <a:endCxn id="298" idx="6"/>
              </p:cNvCxnSpPr>
              <p:nvPr/>
            </p:nvCxnSpPr>
            <p:spPr>
              <a:xfrm rot="10800000">
                <a:off x="1080222" y="4192947"/>
                <a:ext cx="249236" cy="12698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/>
              <p:cNvCxnSpPr>
                <a:stCxn id="304" idx="5"/>
                <a:endCxn id="298" idx="1"/>
              </p:cNvCxnSpPr>
              <p:nvPr/>
            </p:nvCxnSpPr>
            <p:spPr>
              <a:xfrm rot="16200000" flipH="1">
                <a:off x="669074" y="3870706"/>
                <a:ext cx="239683" cy="296862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4" name="Straight Connector 333"/>
              <p:cNvCxnSpPr>
                <a:stCxn id="303" idx="2"/>
                <a:endCxn id="318" idx="7"/>
              </p:cNvCxnSpPr>
              <p:nvPr/>
            </p:nvCxnSpPr>
            <p:spPr>
              <a:xfrm rot="10800000" flipV="1">
                <a:off x="2704230" y="3845328"/>
                <a:ext cx="674686" cy="307936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5" name="Straight Connector 334"/>
              <p:cNvCxnSpPr>
                <a:stCxn id="303" idx="2"/>
                <a:endCxn id="316" idx="7"/>
              </p:cNvCxnSpPr>
              <p:nvPr/>
            </p:nvCxnSpPr>
            <p:spPr>
              <a:xfrm rot="10800000" flipV="1">
                <a:off x="1470746" y="3845328"/>
                <a:ext cx="1908171" cy="307936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99" name="Oval 298"/>
              <p:cNvSpPr/>
              <p:nvPr/>
            </p:nvSpPr>
            <p:spPr bwMode="auto">
              <a:xfrm>
                <a:off x="913534" y="4837391"/>
                <a:ext cx="166688" cy="15079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sp>
            <p:nvSpPr>
              <p:cNvPr id="301" name="Oval 300"/>
              <p:cNvSpPr/>
              <p:nvPr/>
            </p:nvSpPr>
            <p:spPr bwMode="auto">
              <a:xfrm>
                <a:off x="2561355" y="4837391"/>
                <a:ext cx="166688" cy="15079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sp>
            <p:nvSpPr>
              <p:cNvPr id="319" name="Oval 318"/>
              <p:cNvSpPr/>
              <p:nvPr/>
            </p:nvSpPr>
            <p:spPr bwMode="auto">
              <a:xfrm>
                <a:off x="2561355" y="4837391"/>
                <a:ext cx="166688" cy="15079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sp>
            <p:nvSpPr>
              <p:cNvPr id="321" name="Oval 320"/>
              <p:cNvSpPr/>
              <p:nvPr/>
            </p:nvSpPr>
            <p:spPr bwMode="auto">
              <a:xfrm>
                <a:off x="2977279" y="4837391"/>
                <a:ext cx="166688" cy="15079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sp>
            <p:nvSpPr>
              <p:cNvPr id="323" name="Oval 322"/>
              <p:cNvSpPr/>
              <p:nvPr/>
            </p:nvSpPr>
            <p:spPr bwMode="auto">
              <a:xfrm>
                <a:off x="2977279" y="4837391"/>
                <a:ext cx="166688" cy="15079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cxnSp>
            <p:nvCxnSpPr>
              <p:cNvPr id="327" name="Straight Connector 326"/>
              <p:cNvCxnSpPr>
                <a:stCxn id="300" idx="2"/>
                <a:endCxn id="299" idx="6"/>
              </p:cNvCxnSpPr>
              <p:nvPr/>
            </p:nvCxnSpPr>
            <p:spPr>
              <a:xfrm rot="10800000">
                <a:off x="1080222" y="4911994"/>
                <a:ext cx="249236" cy="0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/>
              <p:cNvCxnSpPr>
                <a:stCxn id="319" idx="2"/>
                <a:endCxn id="300" idx="6"/>
              </p:cNvCxnSpPr>
              <p:nvPr/>
            </p:nvCxnSpPr>
            <p:spPr>
              <a:xfrm rot="10800000">
                <a:off x="1496146" y="4911994"/>
                <a:ext cx="1065210" cy="1588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9" name="Straight Connector 328"/>
              <p:cNvCxnSpPr>
                <a:stCxn id="323" idx="2"/>
                <a:endCxn id="319" idx="6"/>
              </p:cNvCxnSpPr>
              <p:nvPr/>
            </p:nvCxnSpPr>
            <p:spPr>
              <a:xfrm rot="10800000" flipV="1">
                <a:off x="2728043" y="4911994"/>
                <a:ext cx="249236" cy="0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16" name="Oval 315"/>
              <p:cNvSpPr/>
              <p:nvPr/>
            </p:nvSpPr>
            <p:spPr bwMode="auto">
              <a:xfrm>
                <a:off x="1329458" y="4131042"/>
                <a:ext cx="166688" cy="15079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cxnSp>
            <p:nvCxnSpPr>
              <p:cNvPr id="317" name="Straight Connector 316"/>
              <p:cNvCxnSpPr>
                <a:stCxn id="300" idx="0"/>
                <a:endCxn id="316" idx="4"/>
              </p:cNvCxnSpPr>
              <p:nvPr/>
            </p:nvCxnSpPr>
            <p:spPr>
              <a:xfrm rot="5400000" flipH="1" flipV="1">
                <a:off x="1134230" y="4559614"/>
                <a:ext cx="555555" cy="0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00" name="Oval 299"/>
              <p:cNvSpPr/>
              <p:nvPr/>
            </p:nvSpPr>
            <p:spPr bwMode="auto">
              <a:xfrm>
                <a:off x="1329458" y="4837391"/>
                <a:ext cx="166688" cy="15079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</p:grpSp>
        <p:cxnSp>
          <p:nvCxnSpPr>
            <p:cNvPr id="425" name="Straight Arrow Connector 424"/>
            <p:cNvCxnSpPr/>
            <p:nvPr/>
          </p:nvCxnSpPr>
          <p:spPr>
            <a:xfrm>
              <a:off x="900413" y="5098951"/>
              <a:ext cx="290988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7" name="Straight Arrow Connector 426"/>
            <p:cNvCxnSpPr/>
            <p:nvPr/>
          </p:nvCxnSpPr>
          <p:spPr>
            <a:xfrm rot="16200000" flipV="1">
              <a:off x="21030" y="4217999"/>
              <a:ext cx="1468253" cy="14287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4" name="Rounded Rectangle 433"/>
            <p:cNvSpPr/>
            <p:nvPr/>
          </p:nvSpPr>
          <p:spPr>
            <a:xfrm>
              <a:off x="748146" y="2466108"/>
              <a:ext cx="2618509" cy="623455"/>
            </a:xfrm>
            <a:prstGeom prst="round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 Plane Graph </a:t>
              </a:r>
              <a:r>
                <a:rPr lang="en-US" sz="2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</a:p>
          </p:txBody>
        </p:sp>
        <p:sp>
          <p:nvSpPr>
            <p:cNvPr id="435" name="Rectangle 434"/>
            <p:cNvSpPr/>
            <p:nvPr/>
          </p:nvSpPr>
          <p:spPr>
            <a:xfrm>
              <a:off x="1732260" y="5181491"/>
              <a:ext cx="1231897" cy="27777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i="1" dirty="0">
                  <a:solidFill>
                    <a:schemeClr val="tx1"/>
                  </a:solidFill>
                </a:rPr>
                <a:t>W = 8</a:t>
              </a:r>
            </a:p>
          </p:txBody>
        </p:sp>
        <p:sp>
          <p:nvSpPr>
            <p:cNvPr id="436" name="Rectangle 435"/>
            <p:cNvSpPr/>
            <p:nvPr/>
          </p:nvSpPr>
          <p:spPr>
            <a:xfrm>
              <a:off x="-110823" y="3989429"/>
              <a:ext cx="1011236" cy="30476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i="1" dirty="0">
                  <a:solidFill>
                    <a:schemeClr val="tx1"/>
                  </a:solidFill>
                </a:rPr>
                <a:t>H = 5</a:t>
              </a:r>
            </a:p>
          </p:txBody>
        </p:sp>
        <p:grpSp>
          <p:nvGrpSpPr>
            <p:cNvPr id="4383" name="Group 445"/>
            <p:cNvGrpSpPr>
              <a:grpSpLocks/>
            </p:cNvGrpSpPr>
            <p:nvPr/>
          </p:nvGrpSpPr>
          <p:grpSpPr bwMode="auto">
            <a:xfrm>
              <a:off x="5140028" y="3325080"/>
              <a:ext cx="3740727" cy="3338946"/>
              <a:chOff x="5140028" y="3325080"/>
              <a:chExt cx="3740727" cy="3338946"/>
            </a:xfrm>
          </p:grpSpPr>
          <p:sp>
            <p:nvSpPr>
              <p:cNvPr id="438" name="Freeform 437"/>
              <p:cNvSpPr/>
              <p:nvPr/>
            </p:nvSpPr>
            <p:spPr>
              <a:xfrm>
                <a:off x="5763483" y="3906972"/>
                <a:ext cx="2078180" cy="1108373"/>
              </a:xfrm>
              <a:custGeom>
                <a:avLst/>
                <a:gdLst>
                  <a:gd name="connsiteX0" fmla="*/ 13854 w 2812472"/>
                  <a:gd name="connsiteY0" fmla="*/ 1233055 h 1233055"/>
                  <a:gd name="connsiteX1" fmla="*/ 0 w 2812472"/>
                  <a:gd name="connsiteY1" fmla="*/ 0 h 1233055"/>
                  <a:gd name="connsiteX2" fmla="*/ 2812472 w 2812472"/>
                  <a:gd name="connsiteY2" fmla="*/ 27709 h 1233055"/>
                  <a:gd name="connsiteX3" fmla="*/ 2812472 w 2812472"/>
                  <a:gd name="connsiteY3" fmla="*/ 1219200 h 1233055"/>
                  <a:gd name="connsiteX4" fmla="*/ 13854 w 2812472"/>
                  <a:gd name="connsiteY4" fmla="*/ 1233055 h 1233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12472" h="1233055">
                    <a:moveTo>
                      <a:pt x="13854" y="1233055"/>
                    </a:moveTo>
                    <a:lnTo>
                      <a:pt x="0" y="0"/>
                    </a:lnTo>
                    <a:lnTo>
                      <a:pt x="2812472" y="27709"/>
                    </a:lnTo>
                    <a:lnTo>
                      <a:pt x="2812472" y="1219200"/>
                    </a:lnTo>
                    <a:lnTo>
                      <a:pt x="13854" y="123305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7030A0"/>
                  </a:gs>
                  <a:gs pos="0">
                    <a:schemeClr val="accent4">
                      <a:lumMod val="40000"/>
                      <a:lumOff val="60000"/>
                    </a:schemeClr>
                  </a:gs>
                  <a:gs pos="0">
                    <a:schemeClr val="accent4">
                      <a:lumMod val="20000"/>
                      <a:lumOff val="80000"/>
                    </a:schemeClr>
                  </a:gs>
                  <a:gs pos="0">
                    <a:schemeClr val="accent4">
                      <a:lumMod val="40000"/>
                      <a:lumOff val="60000"/>
                    </a:schemeClr>
                  </a:gs>
                  <a:gs pos="82000">
                    <a:schemeClr val="accent4"/>
                  </a:gs>
                  <a:gs pos="0">
                    <a:schemeClr val="accent4">
                      <a:lumMod val="40000"/>
                      <a:lumOff val="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4385" name="Group 368"/>
              <p:cNvGrpSpPr>
                <a:grpSpLocks/>
              </p:cNvGrpSpPr>
              <p:nvPr/>
            </p:nvGrpSpPr>
            <p:grpSpPr bwMode="auto">
              <a:xfrm>
                <a:off x="5140028" y="3325080"/>
                <a:ext cx="3311237" cy="2022767"/>
                <a:chOff x="387930" y="3602183"/>
                <a:chExt cx="3311237" cy="2022767"/>
              </a:xfrm>
            </p:grpSpPr>
            <p:cxnSp>
              <p:nvCxnSpPr>
                <p:cNvPr id="370" name="Straight Connector 369"/>
                <p:cNvCxnSpPr/>
                <p:nvPr/>
              </p:nvCxnSpPr>
              <p:spPr>
                <a:xfrm flipV="1">
                  <a:off x="388516" y="5291928"/>
                  <a:ext cx="3282942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1" name="Straight Connector 370"/>
                <p:cNvCxnSpPr/>
                <p:nvPr/>
              </p:nvCxnSpPr>
              <p:spPr>
                <a:xfrm rot="16200000" flipH="1">
                  <a:off x="-401936" y="4626847"/>
                  <a:ext cx="1953967" cy="14287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2" name="Straight Connector 371"/>
                <p:cNvCxnSpPr/>
                <p:nvPr/>
              </p:nvCxnSpPr>
              <p:spPr>
                <a:xfrm rot="16200000" flipH="1">
                  <a:off x="13988" y="4585578"/>
                  <a:ext cx="1953967" cy="14287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3" name="Straight Connector 372"/>
                <p:cNvCxnSpPr/>
                <p:nvPr/>
              </p:nvCxnSpPr>
              <p:spPr>
                <a:xfrm rot="16200000" flipH="1">
                  <a:off x="429911" y="4571292"/>
                  <a:ext cx="1953968" cy="14287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4" name="Straight Connector 373"/>
                <p:cNvCxnSpPr/>
                <p:nvPr/>
              </p:nvCxnSpPr>
              <p:spPr>
                <a:xfrm rot="16200000" flipH="1">
                  <a:off x="845041" y="4572086"/>
                  <a:ext cx="1953968" cy="1270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5" name="Straight Connector 374"/>
                <p:cNvCxnSpPr/>
                <p:nvPr/>
              </p:nvCxnSpPr>
              <p:spPr>
                <a:xfrm rot="16200000" flipH="1">
                  <a:off x="1259378" y="4599070"/>
                  <a:ext cx="1955554" cy="14288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6" name="Straight Connector 375"/>
                <p:cNvCxnSpPr/>
                <p:nvPr/>
              </p:nvCxnSpPr>
              <p:spPr>
                <a:xfrm rot="16200000" flipH="1">
                  <a:off x="1675302" y="4613355"/>
                  <a:ext cx="1955554" cy="14288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7" name="Straight Connector 376"/>
                <p:cNvCxnSpPr/>
                <p:nvPr/>
              </p:nvCxnSpPr>
              <p:spPr>
                <a:xfrm rot="16200000" flipH="1">
                  <a:off x="2076939" y="4613355"/>
                  <a:ext cx="1955554" cy="14287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8" name="Straight Connector 377"/>
                <p:cNvCxnSpPr/>
                <p:nvPr/>
              </p:nvCxnSpPr>
              <p:spPr>
                <a:xfrm rot="16200000" flipH="1">
                  <a:off x="2492862" y="4641928"/>
                  <a:ext cx="1953968" cy="1270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9" name="Straight Connector 378"/>
                <p:cNvCxnSpPr/>
                <p:nvPr/>
              </p:nvCxnSpPr>
              <p:spPr>
                <a:xfrm flipV="1">
                  <a:off x="388516" y="4918912"/>
                  <a:ext cx="3282942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0" name="Straight Connector 379"/>
                <p:cNvCxnSpPr/>
                <p:nvPr/>
              </p:nvCxnSpPr>
              <p:spPr>
                <a:xfrm flipV="1">
                  <a:off x="402804" y="4558595"/>
                  <a:ext cx="3281354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1" name="Straight Connector 380"/>
                <p:cNvCxnSpPr/>
                <p:nvPr/>
              </p:nvCxnSpPr>
              <p:spPr>
                <a:xfrm flipV="1">
                  <a:off x="402804" y="4198277"/>
                  <a:ext cx="3281354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2" name="Straight Connector 381"/>
                <p:cNvCxnSpPr/>
                <p:nvPr/>
              </p:nvCxnSpPr>
              <p:spPr>
                <a:xfrm flipV="1">
                  <a:off x="415504" y="3836373"/>
                  <a:ext cx="3282942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84" name="Oval 383"/>
              <p:cNvSpPr/>
              <p:nvPr/>
            </p:nvSpPr>
            <p:spPr bwMode="auto">
              <a:xfrm>
                <a:off x="6082000" y="4184666"/>
                <a:ext cx="166687" cy="15079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cxnSp>
            <p:nvCxnSpPr>
              <p:cNvPr id="385" name="Straight Connector 384"/>
              <p:cNvCxnSpPr>
                <a:stCxn id="387" idx="6"/>
                <a:endCxn id="386" idx="2"/>
              </p:cNvCxnSpPr>
              <p:nvPr/>
            </p:nvCxnSpPr>
            <p:spPr>
              <a:xfrm flipV="1">
                <a:off x="5832762" y="3914825"/>
                <a:ext cx="1897058" cy="0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86" name="Oval 385"/>
              <p:cNvSpPr/>
              <p:nvPr/>
            </p:nvSpPr>
            <p:spPr bwMode="auto">
              <a:xfrm>
                <a:off x="7729821" y="3838635"/>
                <a:ext cx="166687" cy="15079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sp>
            <p:nvSpPr>
              <p:cNvPr id="387" name="Oval 386"/>
              <p:cNvSpPr/>
              <p:nvPr/>
            </p:nvSpPr>
            <p:spPr bwMode="auto">
              <a:xfrm>
                <a:off x="5666076" y="3838635"/>
                <a:ext cx="166687" cy="15079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cxnSp>
            <p:nvCxnSpPr>
              <p:cNvPr id="388" name="Straight Connector 387"/>
              <p:cNvCxnSpPr>
                <a:stCxn id="390" idx="6"/>
                <a:endCxn id="389" idx="2"/>
              </p:cNvCxnSpPr>
              <p:nvPr/>
            </p:nvCxnSpPr>
            <p:spPr>
              <a:xfrm flipV="1">
                <a:off x="5847050" y="5008476"/>
                <a:ext cx="1897057" cy="0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89" name="Oval 388"/>
              <p:cNvSpPr/>
              <p:nvPr/>
            </p:nvSpPr>
            <p:spPr bwMode="auto">
              <a:xfrm>
                <a:off x="7744108" y="4933872"/>
                <a:ext cx="166688" cy="15079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sp>
            <p:nvSpPr>
              <p:cNvPr id="390" name="Oval 389"/>
              <p:cNvSpPr/>
              <p:nvPr/>
            </p:nvSpPr>
            <p:spPr bwMode="auto">
              <a:xfrm>
                <a:off x="5680363" y="4933872"/>
                <a:ext cx="166688" cy="15079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cxnSp>
            <p:nvCxnSpPr>
              <p:cNvPr id="391" name="Straight Connector 390"/>
              <p:cNvCxnSpPr>
                <a:stCxn id="387" idx="4"/>
                <a:endCxn id="390" idx="0"/>
              </p:cNvCxnSpPr>
              <p:nvPr/>
            </p:nvCxnSpPr>
            <p:spPr>
              <a:xfrm rot="16200000" flipH="1">
                <a:off x="5285135" y="4454506"/>
                <a:ext cx="944443" cy="14288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2" name="Straight Connector 391"/>
              <p:cNvCxnSpPr>
                <a:stCxn id="386" idx="4"/>
                <a:endCxn id="389" idx="0"/>
              </p:cNvCxnSpPr>
              <p:nvPr/>
            </p:nvCxnSpPr>
            <p:spPr>
              <a:xfrm rot="16200000" flipH="1">
                <a:off x="7348880" y="4454506"/>
                <a:ext cx="944443" cy="14288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3" name="Straight Connector 392"/>
              <p:cNvCxnSpPr>
                <a:stCxn id="387" idx="6"/>
                <a:endCxn id="419" idx="1"/>
              </p:cNvCxnSpPr>
              <p:nvPr/>
            </p:nvCxnSpPr>
            <p:spPr>
              <a:xfrm>
                <a:off x="5832762" y="3914825"/>
                <a:ext cx="688973" cy="306350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4" name="Straight Connector 393"/>
              <p:cNvCxnSpPr>
                <a:stCxn id="390" idx="7"/>
                <a:endCxn id="411" idx="3"/>
              </p:cNvCxnSpPr>
              <p:nvPr/>
            </p:nvCxnSpPr>
            <p:spPr>
              <a:xfrm rot="5400000" flipH="1" flipV="1">
                <a:off x="5830398" y="4680680"/>
                <a:ext cx="268253" cy="282574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5" name="Straight Connector 394"/>
              <p:cNvCxnSpPr>
                <a:stCxn id="390" idx="7"/>
                <a:endCxn id="421" idx="3"/>
              </p:cNvCxnSpPr>
              <p:nvPr/>
            </p:nvCxnSpPr>
            <p:spPr>
              <a:xfrm rot="5400000" flipH="1" flipV="1">
                <a:off x="6038359" y="4472719"/>
                <a:ext cx="268253" cy="698498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6" name="Straight Connector 395"/>
              <p:cNvCxnSpPr>
                <a:stCxn id="390" idx="7"/>
                <a:endCxn id="412" idx="3"/>
              </p:cNvCxnSpPr>
              <p:nvPr/>
            </p:nvCxnSpPr>
            <p:spPr>
              <a:xfrm rot="5400000" flipH="1" flipV="1">
                <a:off x="6246322" y="4264756"/>
                <a:ext cx="268253" cy="1114422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7" name="Straight Connector 396"/>
              <p:cNvCxnSpPr>
                <a:stCxn id="389" idx="1"/>
                <a:endCxn id="412" idx="5"/>
              </p:cNvCxnSpPr>
              <p:nvPr/>
            </p:nvCxnSpPr>
            <p:spPr>
              <a:xfrm rot="16200000" flipV="1">
                <a:off x="7278194" y="4464781"/>
                <a:ext cx="268253" cy="714373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8" name="Straight Connector 397"/>
              <p:cNvCxnSpPr>
                <a:stCxn id="411" idx="0"/>
                <a:endCxn id="384" idx="4"/>
              </p:cNvCxnSpPr>
              <p:nvPr/>
            </p:nvCxnSpPr>
            <p:spPr>
              <a:xfrm rot="5400000" flipH="1" flipV="1">
                <a:off x="6054232" y="4447364"/>
                <a:ext cx="222222" cy="1587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99" name="Oval 398"/>
              <p:cNvSpPr/>
              <p:nvPr/>
            </p:nvSpPr>
            <p:spPr bwMode="auto">
              <a:xfrm>
                <a:off x="6913848" y="4198952"/>
                <a:ext cx="166687" cy="15079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cxnSp>
            <p:nvCxnSpPr>
              <p:cNvPr id="400" name="Straight Connector 399"/>
              <p:cNvCxnSpPr>
                <a:stCxn id="413" idx="0"/>
                <a:endCxn id="399" idx="4"/>
              </p:cNvCxnSpPr>
              <p:nvPr/>
            </p:nvCxnSpPr>
            <p:spPr>
              <a:xfrm rot="5400000" flipH="1" flipV="1">
                <a:off x="6893224" y="4454507"/>
                <a:ext cx="207936" cy="1587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01" name="Oval 400"/>
              <p:cNvSpPr/>
              <p:nvPr/>
            </p:nvSpPr>
            <p:spPr bwMode="auto">
              <a:xfrm>
                <a:off x="7328184" y="4198952"/>
                <a:ext cx="166688" cy="15079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cxnSp>
            <p:nvCxnSpPr>
              <p:cNvPr id="402" name="Straight Connector 401"/>
              <p:cNvCxnSpPr>
                <a:stCxn id="415" idx="0"/>
                <a:endCxn id="401" idx="4"/>
              </p:cNvCxnSpPr>
              <p:nvPr/>
            </p:nvCxnSpPr>
            <p:spPr>
              <a:xfrm rot="5400000" flipH="1" flipV="1">
                <a:off x="7307560" y="4454507"/>
                <a:ext cx="207936" cy="1588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3" name="Straight Connector 402"/>
              <p:cNvCxnSpPr>
                <a:stCxn id="389" idx="1"/>
                <a:endCxn id="415" idx="5"/>
              </p:cNvCxnSpPr>
              <p:nvPr/>
            </p:nvCxnSpPr>
            <p:spPr>
              <a:xfrm rot="16200000" flipV="1">
                <a:off x="7486156" y="4672744"/>
                <a:ext cx="268253" cy="298449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4" name="Straight Connector 403"/>
              <p:cNvCxnSpPr>
                <a:stCxn id="386" idx="3"/>
                <a:endCxn id="401" idx="7"/>
              </p:cNvCxnSpPr>
              <p:nvPr/>
            </p:nvCxnSpPr>
            <p:spPr>
              <a:xfrm rot="5400000">
                <a:off x="7486156" y="3952109"/>
                <a:ext cx="253968" cy="284162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/>
              <p:cNvCxnSpPr>
                <a:stCxn id="401" idx="2"/>
                <a:endCxn id="399" idx="6"/>
              </p:cNvCxnSpPr>
              <p:nvPr/>
            </p:nvCxnSpPr>
            <p:spPr>
              <a:xfrm rot="10800000" flipV="1">
                <a:off x="7080534" y="4275143"/>
                <a:ext cx="247649" cy="0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6" name="Straight Connector 405"/>
              <p:cNvCxnSpPr>
                <a:stCxn id="399" idx="2"/>
                <a:endCxn id="419" idx="6"/>
              </p:cNvCxnSpPr>
              <p:nvPr/>
            </p:nvCxnSpPr>
            <p:spPr>
              <a:xfrm rot="10800000">
                <a:off x="6664610" y="4275143"/>
                <a:ext cx="249237" cy="0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7" name="Straight Connector 406"/>
              <p:cNvCxnSpPr>
                <a:stCxn id="419" idx="2"/>
                <a:endCxn id="384" idx="6"/>
              </p:cNvCxnSpPr>
              <p:nvPr/>
            </p:nvCxnSpPr>
            <p:spPr>
              <a:xfrm rot="10800000">
                <a:off x="6248686" y="4260857"/>
                <a:ext cx="249237" cy="14286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8" name="Straight Connector 407"/>
              <p:cNvCxnSpPr>
                <a:stCxn id="387" idx="5"/>
                <a:endCxn id="384" idx="1"/>
              </p:cNvCxnSpPr>
              <p:nvPr/>
            </p:nvCxnSpPr>
            <p:spPr>
              <a:xfrm rot="16200000" flipH="1">
                <a:off x="5837540" y="3938617"/>
                <a:ext cx="239682" cy="296861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9" name="Straight Connector 408"/>
              <p:cNvCxnSpPr>
                <a:stCxn id="386" idx="2"/>
                <a:endCxn id="399" idx="7"/>
              </p:cNvCxnSpPr>
              <p:nvPr/>
            </p:nvCxnSpPr>
            <p:spPr>
              <a:xfrm rot="10800000" flipV="1">
                <a:off x="7055134" y="3914825"/>
                <a:ext cx="674686" cy="306350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0" name="Straight Connector 409"/>
              <p:cNvCxnSpPr>
                <a:stCxn id="386" idx="2"/>
                <a:endCxn id="419" idx="7"/>
              </p:cNvCxnSpPr>
              <p:nvPr/>
            </p:nvCxnSpPr>
            <p:spPr>
              <a:xfrm rot="10800000" flipV="1">
                <a:off x="6639210" y="3914825"/>
                <a:ext cx="1090610" cy="306350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11" name="Oval 410"/>
              <p:cNvSpPr/>
              <p:nvPr/>
            </p:nvSpPr>
            <p:spPr bwMode="auto">
              <a:xfrm>
                <a:off x="6082000" y="4559269"/>
                <a:ext cx="166687" cy="15079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sp>
            <p:nvSpPr>
              <p:cNvPr id="412" name="Oval 411"/>
              <p:cNvSpPr/>
              <p:nvPr/>
            </p:nvSpPr>
            <p:spPr bwMode="auto">
              <a:xfrm>
                <a:off x="6913848" y="4559269"/>
                <a:ext cx="166687" cy="15079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sp>
            <p:nvSpPr>
              <p:cNvPr id="413" name="Oval 412"/>
              <p:cNvSpPr/>
              <p:nvPr/>
            </p:nvSpPr>
            <p:spPr bwMode="auto">
              <a:xfrm>
                <a:off x="6913848" y="4559269"/>
                <a:ext cx="166687" cy="15079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sp>
            <p:nvSpPr>
              <p:cNvPr id="414" name="Oval 413"/>
              <p:cNvSpPr/>
              <p:nvPr/>
            </p:nvSpPr>
            <p:spPr bwMode="auto">
              <a:xfrm>
                <a:off x="7328184" y="4559269"/>
                <a:ext cx="166688" cy="15079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sp>
            <p:nvSpPr>
              <p:cNvPr id="415" name="Oval 414"/>
              <p:cNvSpPr/>
              <p:nvPr/>
            </p:nvSpPr>
            <p:spPr bwMode="auto">
              <a:xfrm>
                <a:off x="7328184" y="4559269"/>
                <a:ext cx="166688" cy="15079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cxnSp>
            <p:nvCxnSpPr>
              <p:cNvPr id="416" name="Straight Connector 415"/>
              <p:cNvCxnSpPr>
                <a:stCxn id="421" idx="2"/>
                <a:endCxn id="411" idx="6"/>
              </p:cNvCxnSpPr>
              <p:nvPr/>
            </p:nvCxnSpPr>
            <p:spPr>
              <a:xfrm rot="10800000">
                <a:off x="6248686" y="4635460"/>
                <a:ext cx="249237" cy="0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7" name="Straight Connector 416"/>
              <p:cNvCxnSpPr>
                <a:stCxn id="413" idx="2"/>
                <a:endCxn id="421" idx="6"/>
              </p:cNvCxnSpPr>
              <p:nvPr/>
            </p:nvCxnSpPr>
            <p:spPr>
              <a:xfrm rot="10800000">
                <a:off x="6664610" y="4635460"/>
                <a:ext cx="249237" cy="1588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8" name="Straight Connector 417"/>
              <p:cNvCxnSpPr>
                <a:stCxn id="415" idx="2"/>
                <a:endCxn id="413" idx="6"/>
              </p:cNvCxnSpPr>
              <p:nvPr/>
            </p:nvCxnSpPr>
            <p:spPr>
              <a:xfrm rot="10800000" flipV="1">
                <a:off x="7080534" y="4635460"/>
                <a:ext cx="247649" cy="0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19" name="Oval 418"/>
              <p:cNvSpPr/>
              <p:nvPr/>
            </p:nvSpPr>
            <p:spPr bwMode="auto">
              <a:xfrm>
                <a:off x="6497924" y="4198952"/>
                <a:ext cx="166687" cy="15079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cxnSp>
            <p:nvCxnSpPr>
              <p:cNvPr id="420" name="Straight Connector 419"/>
              <p:cNvCxnSpPr>
                <a:stCxn id="421" idx="0"/>
                <a:endCxn id="419" idx="4"/>
              </p:cNvCxnSpPr>
              <p:nvPr/>
            </p:nvCxnSpPr>
            <p:spPr>
              <a:xfrm rot="5400000" flipH="1" flipV="1">
                <a:off x="6475712" y="4454507"/>
                <a:ext cx="209524" cy="0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21" name="Oval 420"/>
              <p:cNvSpPr/>
              <p:nvPr/>
            </p:nvSpPr>
            <p:spPr bwMode="auto">
              <a:xfrm>
                <a:off x="6497924" y="4559269"/>
                <a:ext cx="166687" cy="15079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cxnSp>
            <p:nvCxnSpPr>
              <p:cNvPr id="439" name="Straight Arrow Connector 438"/>
              <p:cNvCxnSpPr/>
              <p:nvPr/>
            </p:nvCxnSpPr>
            <p:spPr>
              <a:xfrm rot="16200000" flipV="1">
                <a:off x="7411595" y="4460063"/>
                <a:ext cx="1095238" cy="14287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1" name="Straight Arrow Connector 440"/>
              <p:cNvCxnSpPr/>
              <p:nvPr/>
            </p:nvCxnSpPr>
            <p:spPr>
              <a:xfrm>
                <a:off x="5735926" y="5167206"/>
                <a:ext cx="2063745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3" name="Rectangle 442"/>
              <p:cNvSpPr/>
              <p:nvPr/>
            </p:nvSpPr>
            <p:spPr>
              <a:xfrm>
                <a:off x="6151850" y="5237047"/>
                <a:ext cx="1233484" cy="27619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b="1" i="1" dirty="0">
                    <a:solidFill>
                      <a:schemeClr val="tx1"/>
                    </a:solidFill>
                  </a:rPr>
                  <a:t>W = 6</a:t>
                </a:r>
              </a:p>
            </p:txBody>
          </p:sp>
          <p:sp>
            <p:nvSpPr>
              <p:cNvPr id="444" name="Rectangle 443"/>
              <p:cNvSpPr/>
              <p:nvPr/>
            </p:nvSpPr>
            <p:spPr>
              <a:xfrm>
                <a:off x="7869520" y="4308476"/>
                <a:ext cx="1011235" cy="30476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b="1" i="1" dirty="0">
                    <a:solidFill>
                      <a:schemeClr val="tx1"/>
                    </a:solidFill>
                  </a:rPr>
                  <a:t>H = 4</a:t>
                </a:r>
              </a:p>
            </p:txBody>
          </p:sp>
          <p:sp>
            <p:nvSpPr>
              <p:cNvPr id="445" name="Rounded Rectangle 444"/>
              <p:cNvSpPr/>
              <p:nvPr/>
            </p:nvSpPr>
            <p:spPr bwMode="auto">
              <a:xfrm>
                <a:off x="5285637" y="5508187"/>
                <a:ext cx="3027146" cy="1155839"/>
              </a:xfrm>
              <a:prstGeom prst="round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A Straight-Line 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Grid-Drawing of 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on 6×4 grid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</p:txBody>
          </p:sp>
        </p:grpSp>
      </p:grpSp>
      <p:grpSp>
        <p:nvGrpSpPr>
          <p:cNvPr id="9" name="Group 201"/>
          <p:cNvGrpSpPr>
            <a:grpSpLocks/>
          </p:cNvGrpSpPr>
          <p:nvPr/>
        </p:nvGrpSpPr>
        <p:grpSpPr bwMode="auto">
          <a:xfrm>
            <a:off x="-111125" y="831850"/>
            <a:ext cx="8991600" cy="5443538"/>
            <a:chOff x="-110823" y="831263"/>
            <a:chExt cx="8991578" cy="5444873"/>
          </a:xfrm>
        </p:grpSpPr>
        <p:sp>
          <p:nvSpPr>
            <p:cNvPr id="204" name="Freeform 203"/>
            <p:cNvSpPr/>
            <p:nvPr/>
          </p:nvSpPr>
          <p:spPr>
            <a:xfrm>
              <a:off x="1274618" y="1205345"/>
              <a:ext cx="2105891" cy="1828800"/>
            </a:xfrm>
            <a:custGeom>
              <a:avLst/>
              <a:gdLst>
                <a:gd name="connsiteX0" fmla="*/ 0 w 2105891"/>
                <a:gd name="connsiteY0" fmla="*/ 1413164 h 1828800"/>
                <a:gd name="connsiteX1" fmla="*/ 858982 w 2105891"/>
                <a:gd name="connsiteY1" fmla="*/ 0 h 1828800"/>
                <a:gd name="connsiteX2" fmla="*/ 914400 w 2105891"/>
                <a:gd name="connsiteY2" fmla="*/ 0 h 1828800"/>
                <a:gd name="connsiteX3" fmla="*/ 2105891 w 2105891"/>
                <a:gd name="connsiteY3" fmla="*/ 1080655 h 1828800"/>
                <a:gd name="connsiteX4" fmla="*/ 1302327 w 2105891"/>
                <a:gd name="connsiteY4" fmla="*/ 1828800 h 1828800"/>
                <a:gd name="connsiteX5" fmla="*/ 1205346 w 2105891"/>
                <a:gd name="connsiteY5" fmla="*/ 1801091 h 1828800"/>
                <a:gd name="connsiteX6" fmla="*/ 1177637 w 2105891"/>
                <a:gd name="connsiteY6" fmla="*/ 1814946 h 1828800"/>
                <a:gd name="connsiteX7" fmla="*/ 0 w 2105891"/>
                <a:gd name="connsiteY7" fmla="*/ 1413164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05891" h="1828800">
                  <a:moveTo>
                    <a:pt x="0" y="1413164"/>
                  </a:moveTo>
                  <a:lnTo>
                    <a:pt x="858982" y="0"/>
                  </a:lnTo>
                  <a:lnTo>
                    <a:pt x="914400" y="0"/>
                  </a:lnTo>
                  <a:lnTo>
                    <a:pt x="2105891" y="1080655"/>
                  </a:lnTo>
                  <a:lnTo>
                    <a:pt x="1302327" y="1828800"/>
                  </a:lnTo>
                  <a:lnTo>
                    <a:pt x="1205346" y="1801091"/>
                  </a:lnTo>
                  <a:lnTo>
                    <a:pt x="1177637" y="1814946"/>
                  </a:lnTo>
                  <a:lnTo>
                    <a:pt x="0" y="141316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7030A0"/>
                </a:gs>
                <a:gs pos="0">
                  <a:schemeClr val="accent4">
                    <a:lumMod val="40000"/>
                    <a:lumOff val="60000"/>
                  </a:schemeClr>
                </a:gs>
                <a:gs pos="0">
                  <a:schemeClr val="accent4">
                    <a:lumMod val="20000"/>
                    <a:lumOff val="80000"/>
                  </a:schemeClr>
                </a:gs>
                <a:gs pos="0">
                  <a:schemeClr val="accent4">
                    <a:lumMod val="40000"/>
                    <a:lumOff val="60000"/>
                  </a:schemeClr>
                </a:gs>
                <a:gs pos="82000">
                  <a:schemeClr val="accent4"/>
                </a:gs>
                <a:gs pos="0">
                  <a:schemeClr val="accent4">
                    <a:lumMod val="40000"/>
                    <a:lumOff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5888182" y="1052946"/>
              <a:ext cx="2549236" cy="1468582"/>
            </a:xfrm>
            <a:custGeom>
              <a:avLst/>
              <a:gdLst>
                <a:gd name="connsiteX0" fmla="*/ 0 w 2507673"/>
                <a:gd name="connsiteY0" fmla="*/ 1440873 h 1468582"/>
                <a:gd name="connsiteX1" fmla="*/ 387927 w 2507673"/>
                <a:gd name="connsiteY1" fmla="*/ 401782 h 1468582"/>
                <a:gd name="connsiteX2" fmla="*/ 1219200 w 2507673"/>
                <a:gd name="connsiteY2" fmla="*/ 0 h 1468582"/>
                <a:gd name="connsiteX3" fmla="*/ 2507673 w 2507673"/>
                <a:gd name="connsiteY3" fmla="*/ 1468582 h 1468582"/>
                <a:gd name="connsiteX4" fmla="*/ 0 w 2507673"/>
                <a:gd name="connsiteY4" fmla="*/ 1440873 h 1468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7673" h="1468582">
                  <a:moveTo>
                    <a:pt x="0" y="1440873"/>
                  </a:moveTo>
                  <a:lnTo>
                    <a:pt x="387927" y="401782"/>
                  </a:lnTo>
                  <a:lnTo>
                    <a:pt x="1219200" y="0"/>
                  </a:lnTo>
                  <a:lnTo>
                    <a:pt x="2507673" y="1468582"/>
                  </a:lnTo>
                  <a:lnTo>
                    <a:pt x="0" y="144087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7030A0"/>
                </a:gs>
                <a:gs pos="0">
                  <a:schemeClr val="accent4">
                    <a:lumMod val="40000"/>
                    <a:lumOff val="60000"/>
                  </a:schemeClr>
                </a:gs>
                <a:gs pos="0">
                  <a:schemeClr val="accent4">
                    <a:lumMod val="20000"/>
                    <a:lumOff val="80000"/>
                  </a:schemeClr>
                </a:gs>
                <a:gs pos="0">
                  <a:schemeClr val="accent4">
                    <a:lumMod val="40000"/>
                    <a:lumOff val="60000"/>
                  </a:schemeClr>
                </a:gs>
                <a:gs pos="82000">
                  <a:schemeClr val="accent4"/>
                </a:gs>
                <a:gs pos="0">
                  <a:schemeClr val="accent4">
                    <a:lumMod val="40000"/>
                    <a:lumOff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5763483" y="3906972"/>
              <a:ext cx="2078180" cy="1108373"/>
            </a:xfrm>
            <a:custGeom>
              <a:avLst/>
              <a:gdLst>
                <a:gd name="connsiteX0" fmla="*/ 13854 w 2812472"/>
                <a:gd name="connsiteY0" fmla="*/ 1233055 h 1233055"/>
                <a:gd name="connsiteX1" fmla="*/ 0 w 2812472"/>
                <a:gd name="connsiteY1" fmla="*/ 0 h 1233055"/>
                <a:gd name="connsiteX2" fmla="*/ 2812472 w 2812472"/>
                <a:gd name="connsiteY2" fmla="*/ 27709 h 1233055"/>
                <a:gd name="connsiteX3" fmla="*/ 2812472 w 2812472"/>
                <a:gd name="connsiteY3" fmla="*/ 1219200 h 1233055"/>
                <a:gd name="connsiteX4" fmla="*/ 13854 w 2812472"/>
                <a:gd name="connsiteY4" fmla="*/ 1233055 h 1233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2472" h="1233055">
                  <a:moveTo>
                    <a:pt x="13854" y="1233055"/>
                  </a:moveTo>
                  <a:lnTo>
                    <a:pt x="0" y="0"/>
                  </a:lnTo>
                  <a:lnTo>
                    <a:pt x="2812472" y="27709"/>
                  </a:lnTo>
                  <a:lnTo>
                    <a:pt x="2812472" y="1219200"/>
                  </a:lnTo>
                  <a:lnTo>
                    <a:pt x="13854" y="123305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7030A0"/>
                </a:gs>
                <a:gs pos="0">
                  <a:schemeClr val="accent4">
                    <a:lumMod val="40000"/>
                    <a:lumOff val="60000"/>
                  </a:schemeClr>
                </a:gs>
                <a:gs pos="0">
                  <a:schemeClr val="accent4">
                    <a:lumMod val="20000"/>
                    <a:lumOff val="80000"/>
                  </a:schemeClr>
                </a:gs>
                <a:gs pos="0">
                  <a:schemeClr val="accent4">
                    <a:lumMod val="40000"/>
                    <a:lumOff val="60000"/>
                  </a:schemeClr>
                </a:gs>
                <a:gs pos="82000">
                  <a:schemeClr val="accent4"/>
                </a:gs>
                <a:gs pos="0">
                  <a:schemeClr val="accent4">
                    <a:lumMod val="40000"/>
                    <a:lumOff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900556" y="4308778"/>
              <a:ext cx="2895599" cy="1454729"/>
            </a:xfrm>
            <a:custGeom>
              <a:avLst/>
              <a:gdLst>
                <a:gd name="connsiteX0" fmla="*/ 13854 w 2812472"/>
                <a:gd name="connsiteY0" fmla="*/ 1233055 h 1233055"/>
                <a:gd name="connsiteX1" fmla="*/ 0 w 2812472"/>
                <a:gd name="connsiteY1" fmla="*/ 0 h 1233055"/>
                <a:gd name="connsiteX2" fmla="*/ 2812472 w 2812472"/>
                <a:gd name="connsiteY2" fmla="*/ 27709 h 1233055"/>
                <a:gd name="connsiteX3" fmla="*/ 2812472 w 2812472"/>
                <a:gd name="connsiteY3" fmla="*/ 1219200 h 1233055"/>
                <a:gd name="connsiteX4" fmla="*/ 13854 w 2812472"/>
                <a:gd name="connsiteY4" fmla="*/ 1233055 h 1233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2472" h="1233055">
                  <a:moveTo>
                    <a:pt x="13854" y="1233055"/>
                  </a:moveTo>
                  <a:lnTo>
                    <a:pt x="0" y="0"/>
                  </a:lnTo>
                  <a:lnTo>
                    <a:pt x="2812472" y="27709"/>
                  </a:lnTo>
                  <a:lnTo>
                    <a:pt x="2812472" y="1219200"/>
                  </a:lnTo>
                  <a:lnTo>
                    <a:pt x="13854" y="123305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7030A0"/>
                </a:gs>
                <a:gs pos="0">
                  <a:schemeClr val="accent4">
                    <a:lumMod val="40000"/>
                    <a:lumOff val="60000"/>
                  </a:schemeClr>
                </a:gs>
                <a:gs pos="0">
                  <a:schemeClr val="accent4">
                    <a:lumMod val="20000"/>
                    <a:lumOff val="80000"/>
                  </a:schemeClr>
                </a:gs>
                <a:gs pos="0">
                  <a:schemeClr val="accent4">
                    <a:lumMod val="40000"/>
                    <a:lumOff val="60000"/>
                  </a:schemeClr>
                </a:gs>
                <a:gs pos="82000">
                  <a:schemeClr val="accent4"/>
                </a:gs>
                <a:gs pos="0">
                  <a:schemeClr val="accent4">
                    <a:lumMod val="40000"/>
                    <a:lumOff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4112" name="Group 362"/>
            <p:cNvGrpSpPr>
              <a:grpSpLocks/>
            </p:cNvGrpSpPr>
            <p:nvPr/>
          </p:nvGrpSpPr>
          <p:grpSpPr bwMode="auto">
            <a:xfrm>
              <a:off x="720450" y="4087108"/>
              <a:ext cx="3311237" cy="2022767"/>
              <a:chOff x="387930" y="3602183"/>
              <a:chExt cx="3311237" cy="2022767"/>
            </a:xfrm>
          </p:grpSpPr>
          <p:cxnSp>
            <p:nvCxnSpPr>
              <p:cNvPr id="565" name="Straight Connector 564"/>
              <p:cNvCxnSpPr/>
              <p:nvPr/>
            </p:nvCxnSpPr>
            <p:spPr>
              <a:xfrm flipV="1">
                <a:off x="388505" y="5278322"/>
                <a:ext cx="3282942" cy="0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6" name="Straight Connector 565"/>
              <p:cNvCxnSpPr/>
              <p:nvPr/>
            </p:nvCxnSpPr>
            <p:spPr>
              <a:xfrm rot="16200000" flipH="1">
                <a:off x="-401516" y="4626496"/>
                <a:ext cx="1953104" cy="14287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7" name="Straight Connector 566"/>
              <p:cNvCxnSpPr/>
              <p:nvPr/>
            </p:nvCxnSpPr>
            <p:spPr>
              <a:xfrm rot="16200000" flipH="1">
                <a:off x="14408" y="4585211"/>
                <a:ext cx="1953104" cy="14287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8" name="Straight Connector 567"/>
              <p:cNvCxnSpPr/>
              <p:nvPr/>
            </p:nvCxnSpPr>
            <p:spPr>
              <a:xfrm rot="16200000" flipH="1">
                <a:off x="430332" y="4570919"/>
                <a:ext cx="1953104" cy="14287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9" name="Straight Connector 568"/>
              <p:cNvCxnSpPr/>
              <p:nvPr/>
            </p:nvCxnSpPr>
            <p:spPr>
              <a:xfrm rot="16200000" flipH="1">
                <a:off x="845462" y="4571713"/>
                <a:ext cx="1953104" cy="12700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0" name="Straight Connector 569"/>
              <p:cNvCxnSpPr/>
              <p:nvPr/>
            </p:nvCxnSpPr>
            <p:spPr>
              <a:xfrm rot="16200000" flipH="1">
                <a:off x="1259799" y="4598707"/>
                <a:ext cx="1954691" cy="14288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1" name="Straight Connector 570"/>
              <p:cNvCxnSpPr/>
              <p:nvPr/>
            </p:nvCxnSpPr>
            <p:spPr>
              <a:xfrm rot="16200000" flipH="1">
                <a:off x="1661435" y="4612999"/>
                <a:ext cx="1954692" cy="14287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2" name="Straight Connector 571"/>
              <p:cNvCxnSpPr/>
              <p:nvPr/>
            </p:nvCxnSpPr>
            <p:spPr>
              <a:xfrm rot="16200000" flipH="1">
                <a:off x="2077359" y="4612999"/>
                <a:ext cx="1954692" cy="14287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3" name="Straight Connector 572"/>
              <p:cNvCxnSpPr/>
              <p:nvPr/>
            </p:nvCxnSpPr>
            <p:spPr>
              <a:xfrm rot="16200000" flipH="1">
                <a:off x="2493283" y="4641580"/>
                <a:ext cx="1953104" cy="12700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4" name="Straight Connector 573"/>
              <p:cNvCxnSpPr/>
              <p:nvPr/>
            </p:nvCxnSpPr>
            <p:spPr>
              <a:xfrm flipV="1">
                <a:off x="388505" y="4903580"/>
                <a:ext cx="3282942" cy="0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5" name="Straight Connector 574"/>
              <p:cNvCxnSpPr/>
              <p:nvPr/>
            </p:nvCxnSpPr>
            <p:spPr>
              <a:xfrm flipV="1">
                <a:off x="402793" y="4557420"/>
                <a:ext cx="3281354" cy="0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6" name="Straight Connector 575"/>
              <p:cNvCxnSpPr/>
              <p:nvPr/>
            </p:nvCxnSpPr>
            <p:spPr>
              <a:xfrm flipV="1">
                <a:off x="402793" y="4196970"/>
                <a:ext cx="3281354" cy="0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7" name="Straight Connector 576"/>
              <p:cNvCxnSpPr/>
              <p:nvPr/>
            </p:nvCxnSpPr>
            <p:spPr>
              <a:xfrm flipV="1">
                <a:off x="415493" y="3836518"/>
                <a:ext cx="3282942" cy="0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13" name="Group 366"/>
            <p:cNvGrpSpPr>
              <a:grpSpLocks/>
            </p:cNvGrpSpPr>
            <p:nvPr/>
          </p:nvGrpSpPr>
          <p:grpSpPr bwMode="auto">
            <a:xfrm>
              <a:off x="816996" y="4241073"/>
              <a:ext cx="3062290" cy="1591693"/>
              <a:chOff x="498331" y="3770003"/>
              <a:chExt cx="3062290" cy="1591693"/>
            </a:xfrm>
          </p:grpSpPr>
          <p:sp>
            <p:nvSpPr>
              <p:cNvPr id="527" name="Oval 526"/>
              <p:cNvSpPr/>
              <p:nvPr/>
            </p:nvSpPr>
            <p:spPr bwMode="auto">
              <a:xfrm>
                <a:off x="913534" y="4115552"/>
                <a:ext cx="166688" cy="15084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cxnSp>
            <p:nvCxnSpPr>
              <p:cNvPr id="528" name="Straight Connector 527"/>
              <p:cNvCxnSpPr>
                <a:stCxn id="530" idx="6"/>
                <a:endCxn id="529" idx="2"/>
              </p:cNvCxnSpPr>
              <p:nvPr/>
            </p:nvCxnSpPr>
            <p:spPr>
              <a:xfrm flipV="1">
                <a:off x="664298" y="3845611"/>
                <a:ext cx="2714619" cy="0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29" name="Oval 528"/>
              <p:cNvSpPr/>
              <p:nvPr/>
            </p:nvSpPr>
            <p:spPr bwMode="auto">
              <a:xfrm>
                <a:off x="3378916" y="3769392"/>
                <a:ext cx="166687" cy="15084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sp>
            <p:nvSpPr>
              <p:cNvPr id="530" name="Oval 529"/>
              <p:cNvSpPr/>
              <p:nvPr/>
            </p:nvSpPr>
            <p:spPr bwMode="auto">
              <a:xfrm>
                <a:off x="497610" y="3769392"/>
                <a:ext cx="166688" cy="15084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cxnSp>
            <p:nvCxnSpPr>
              <p:cNvPr id="531" name="Straight Connector 530"/>
              <p:cNvCxnSpPr>
                <a:stCxn id="533" idx="6"/>
                <a:endCxn id="532" idx="2"/>
              </p:cNvCxnSpPr>
              <p:nvPr/>
            </p:nvCxnSpPr>
            <p:spPr>
              <a:xfrm flipV="1">
                <a:off x="678585" y="5285825"/>
                <a:ext cx="2714619" cy="0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32" name="Oval 531"/>
              <p:cNvSpPr/>
              <p:nvPr/>
            </p:nvSpPr>
            <p:spPr bwMode="auto">
              <a:xfrm>
                <a:off x="3393203" y="5211195"/>
                <a:ext cx="166688" cy="15084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sp>
            <p:nvSpPr>
              <p:cNvPr id="533" name="Oval 532"/>
              <p:cNvSpPr/>
              <p:nvPr/>
            </p:nvSpPr>
            <p:spPr bwMode="auto">
              <a:xfrm>
                <a:off x="511898" y="5211195"/>
                <a:ext cx="166687" cy="15084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cxnSp>
            <p:nvCxnSpPr>
              <p:cNvPr id="534" name="Straight Connector 533"/>
              <p:cNvCxnSpPr>
                <a:stCxn id="530" idx="4"/>
                <a:endCxn id="533" idx="0"/>
              </p:cNvCxnSpPr>
              <p:nvPr/>
            </p:nvCxnSpPr>
            <p:spPr>
              <a:xfrm rot="16200000" flipH="1">
                <a:off x="-58173" y="4558574"/>
                <a:ext cx="1290954" cy="14288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5" name="Straight Connector 534"/>
              <p:cNvCxnSpPr>
                <a:stCxn id="529" idx="4"/>
                <a:endCxn id="532" idx="0"/>
              </p:cNvCxnSpPr>
              <p:nvPr/>
            </p:nvCxnSpPr>
            <p:spPr>
              <a:xfrm rot="16200000" flipH="1">
                <a:off x="2823926" y="4559368"/>
                <a:ext cx="1290954" cy="12700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6" name="Straight Connector 535"/>
              <p:cNvCxnSpPr>
                <a:stCxn id="530" idx="6"/>
                <a:endCxn id="562" idx="1"/>
              </p:cNvCxnSpPr>
              <p:nvPr/>
            </p:nvCxnSpPr>
            <p:spPr>
              <a:xfrm>
                <a:off x="664298" y="3845611"/>
                <a:ext cx="688973" cy="306462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7" name="Straight Connector 536"/>
              <p:cNvCxnSpPr>
                <a:stCxn id="533" idx="7"/>
                <a:endCxn id="554" idx="3"/>
              </p:cNvCxnSpPr>
              <p:nvPr/>
            </p:nvCxnSpPr>
            <p:spPr>
              <a:xfrm rot="5400000" flipH="1" flipV="1">
                <a:off x="661089" y="4957167"/>
                <a:ext cx="268354" cy="284162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8" name="Straight Connector 537"/>
              <p:cNvCxnSpPr>
                <a:stCxn id="533" idx="7"/>
                <a:endCxn id="564" idx="3"/>
              </p:cNvCxnSpPr>
              <p:nvPr/>
            </p:nvCxnSpPr>
            <p:spPr>
              <a:xfrm rot="5400000" flipH="1" flipV="1">
                <a:off x="869051" y="4749205"/>
                <a:ext cx="268354" cy="700086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9" name="Straight Connector 538"/>
              <p:cNvCxnSpPr>
                <a:stCxn id="533" idx="7"/>
                <a:endCxn id="555" idx="3"/>
              </p:cNvCxnSpPr>
              <p:nvPr/>
            </p:nvCxnSpPr>
            <p:spPr>
              <a:xfrm rot="5400000" flipH="1" flipV="1">
                <a:off x="1485794" y="4132463"/>
                <a:ext cx="268354" cy="1933571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0" name="Straight Connector 539"/>
              <p:cNvCxnSpPr>
                <a:stCxn id="532" idx="1"/>
                <a:endCxn id="555" idx="5"/>
              </p:cNvCxnSpPr>
              <p:nvPr/>
            </p:nvCxnSpPr>
            <p:spPr>
              <a:xfrm rot="16200000" flipV="1">
                <a:off x="2926446" y="4742856"/>
                <a:ext cx="268354" cy="712786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1" name="Straight Connector 540"/>
              <p:cNvCxnSpPr>
                <a:stCxn id="554" idx="0"/>
                <a:endCxn id="527" idx="4"/>
              </p:cNvCxnSpPr>
              <p:nvPr/>
            </p:nvCxnSpPr>
            <p:spPr>
              <a:xfrm rot="5400000" flipH="1" flipV="1">
                <a:off x="711852" y="4552221"/>
                <a:ext cx="570052" cy="1588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42" name="Oval 541"/>
              <p:cNvSpPr/>
              <p:nvPr/>
            </p:nvSpPr>
            <p:spPr bwMode="auto">
              <a:xfrm>
                <a:off x="2561355" y="4129842"/>
                <a:ext cx="166688" cy="15085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cxnSp>
            <p:nvCxnSpPr>
              <p:cNvPr id="543" name="Straight Connector 542"/>
              <p:cNvCxnSpPr>
                <a:stCxn id="556" idx="0"/>
                <a:endCxn id="542" idx="4"/>
              </p:cNvCxnSpPr>
              <p:nvPr/>
            </p:nvCxnSpPr>
            <p:spPr>
              <a:xfrm rot="5400000" flipH="1" flipV="1">
                <a:off x="2366818" y="4559367"/>
                <a:ext cx="555761" cy="1588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44" name="Oval 543"/>
              <p:cNvSpPr/>
              <p:nvPr/>
            </p:nvSpPr>
            <p:spPr bwMode="auto">
              <a:xfrm>
                <a:off x="2977279" y="4129842"/>
                <a:ext cx="166688" cy="15085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cxnSp>
            <p:nvCxnSpPr>
              <p:cNvPr id="545" name="Straight Connector 544"/>
              <p:cNvCxnSpPr>
                <a:stCxn id="558" idx="0"/>
                <a:endCxn id="544" idx="4"/>
              </p:cNvCxnSpPr>
              <p:nvPr/>
            </p:nvCxnSpPr>
            <p:spPr>
              <a:xfrm rot="5400000" flipH="1" flipV="1">
                <a:off x="2782742" y="4559367"/>
                <a:ext cx="555761" cy="1588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6" name="Straight Connector 545"/>
              <p:cNvCxnSpPr>
                <a:stCxn id="532" idx="1"/>
                <a:endCxn id="558" idx="5"/>
              </p:cNvCxnSpPr>
              <p:nvPr/>
            </p:nvCxnSpPr>
            <p:spPr>
              <a:xfrm rot="16200000" flipV="1">
                <a:off x="3134409" y="4950817"/>
                <a:ext cx="268354" cy="296862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7" name="Straight Connector 546"/>
              <p:cNvCxnSpPr>
                <a:stCxn id="529" idx="3"/>
                <a:endCxn id="544" idx="7"/>
              </p:cNvCxnSpPr>
              <p:nvPr/>
            </p:nvCxnSpPr>
            <p:spPr>
              <a:xfrm rot="5400000">
                <a:off x="3135205" y="3882960"/>
                <a:ext cx="254062" cy="284162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8" name="Straight Connector 547"/>
              <p:cNvCxnSpPr>
                <a:stCxn id="544" idx="2"/>
                <a:endCxn id="542" idx="6"/>
              </p:cNvCxnSpPr>
              <p:nvPr/>
            </p:nvCxnSpPr>
            <p:spPr>
              <a:xfrm rot="10800000" flipV="1">
                <a:off x="2728043" y="4206061"/>
                <a:ext cx="249236" cy="0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9" name="Straight Connector 548"/>
              <p:cNvCxnSpPr>
                <a:stCxn id="542" idx="2"/>
                <a:endCxn id="562" idx="6"/>
              </p:cNvCxnSpPr>
              <p:nvPr/>
            </p:nvCxnSpPr>
            <p:spPr>
              <a:xfrm rot="10800000">
                <a:off x="1496146" y="4206061"/>
                <a:ext cx="1065210" cy="0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0" name="Straight Connector 549"/>
              <p:cNvCxnSpPr>
                <a:stCxn id="562" idx="2"/>
                <a:endCxn id="527" idx="6"/>
              </p:cNvCxnSpPr>
              <p:nvPr/>
            </p:nvCxnSpPr>
            <p:spPr>
              <a:xfrm rot="10800000">
                <a:off x="1080222" y="4191770"/>
                <a:ext cx="249236" cy="14291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1" name="Straight Connector 550"/>
              <p:cNvCxnSpPr>
                <a:stCxn id="530" idx="5"/>
                <a:endCxn id="527" idx="1"/>
              </p:cNvCxnSpPr>
              <p:nvPr/>
            </p:nvCxnSpPr>
            <p:spPr>
              <a:xfrm rot="16200000" flipH="1">
                <a:off x="669030" y="3869465"/>
                <a:ext cx="239772" cy="296862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2" name="Straight Connector 551"/>
              <p:cNvCxnSpPr>
                <a:stCxn id="529" idx="2"/>
                <a:endCxn id="542" idx="7"/>
              </p:cNvCxnSpPr>
              <p:nvPr/>
            </p:nvCxnSpPr>
            <p:spPr>
              <a:xfrm rot="10800000" flipV="1">
                <a:off x="2704230" y="3845611"/>
                <a:ext cx="674686" cy="306462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3" name="Straight Connector 552"/>
              <p:cNvCxnSpPr>
                <a:stCxn id="529" idx="2"/>
                <a:endCxn id="562" idx="7"/>
              </p:cNvCxnSpPr>
              <p:nvPr/>
            </p:nvCxnSpPr>
            <p:spPr>
              <a:xfrm rot="10800000" flipV="1">
                <a:off x="1470746" y="3845611"/>
                <a:ext cx="1908171" cy="306462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54" name="Oval 553"/>
              <p:cNvSpPr/>
              <p:nvPr/>
            </p:nvSpPr>
            <p:spPr bwMode="auto">
              <a:xfrm>
                <a:off x="913534" y="4836453"/>
                <a:ext cx="166688" cy="15084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sp>
            <p:nvSpPr>
              <p:cNvPr id="555" name="Oval 554"/>
              <p:cNvSpPr/>
              <p:nvPr/>
            </p:nvSpPr>
            <p:spPr bwMode="auto">
              <a:xfrm>
                <a:off x="2561355" y="4836453"/>
                <a:ext cx="166688" cy="15084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sp>
            <p:nvSpPr>
              <p:cNvPr id="556" name="Oval 555"/>
              <p:cNvSpPr/>
              <p:nvPr/>
            </p:nvSpPr>
            <p:spPr bwMode="auto">
              <a:xfrm>
                <a:off x="2561355" y="4836453"/>
                <a:ext cx="166688" cy="15084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sp>
            <p:nvSpPr>
              <p:cNvPr id="557" name="Oval 556"/>
              <p:cNvSpPr/>
              <p:nvPr/>
            </p:nvSpPr>
            <p:spPr bwMode="auto">
              <a:xfrm>
                <a:off x="2977279" y="4836453"/>
                <a:ext cx="166688" cy="15084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sp>
            <p:nvSpPr>
              <p:cNvPr id="558" name="Oval 557"/>
              <p:cNvSpPr/>
              <p:nvPr/>
            </p:nvSpPr>
            <p:spPr bwMode="auto">
              <a:xfrm>
                <a:off x="2977279" y="4836453"/>
                <a:ext cx="166688" cy="15084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cxnSp>
            <p:nvCxnSpPr>
              <p:cNvPr id="559" name="Straight Connector 558"/>
              <p:cNvCxnSpPr>
                <a:stCxn id="564" idx="2"/>
                <a:endCxn id="554" idx="6"/>
              </p:cNvCxnSpPr>
              <p:nvPr/>
            </p:nvCxnSpPr>
            <p:spPr>
              <a:xfrm rot="10800000">
                <a:off x="1080222" y="4912672"/>
                <a:ext cx="249236" cy="0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0" name="Straight Connector 559"/>
              <p:cNvCxnSpPr>
                <a:stCxn id="556" idx="2"/>
                <a:endCxn id="564" idx="6"/>
              </p:cNvCxnSpPr>
              <p:nvPr/>
            </p:nvCxnSpPr>
            <p:spPr>
              <a:xfrm rot="10800000">
                <a:off x="1496146" y="4912672"/>
                <a:ext cx="1065210" cy="1587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1" name="Straight Connector 560"/>
              <p:cNvCxnSpPr>
                <a:stCxn id="558" idx="2"/>
                <a:endCxn id="556" idx="6"/>
              </p:cNvCxnSpPr>
              <p:nvPr/>
            </p:nvCxnSpPr>
            <p:spPr>
              <a:xfrm rot="10800000" flipV="1">
                <a:off x="2728043" y="4912672"/>
                <a:ext cx="249236" cy="0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62" name="Oval 561"/>
              <p:cNvSpPr/>
              <p:nvPr/>
            </p:nvSpPr>
            <p:spPr bwMode="auto">
              <a:xfrm>
                <a:off x="1329458" y="4129842"/>
                <a:ext cx="166688" cy="15085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  <p:cxnSp>
            <p:nvCxnSpPr>
              <p:cNvPr id="563" name="Straight Connector 562"/>
              <p:cNvCxnSpPr>
                <a:stCxn id="564" idx="0"/>
                <a:endCxn id="562" idx="4"/>
              </p:cNvCxnSpPr>
              <p:nvPr/>
            </p:nvCxnSpPr>
            <p:spPr>
              <a:xfrm rot="5400000" flipH="1" flipV="1">
                <a:off x="1134127" y="4558573"/>
                <a:ext cx="555761" cy="0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64" name="Oval 563"/>
              <p:cNvSpPr/>
              <p:nvPr/>
            </p:nvSpPr>
            <p:spPr bwMode="auto">
              <a:xfrm>
                <a:off x="1329458" y="4836453"/>
                <a:ext cx="166688" cy="15084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3600"/>
              </a:p>
            </p:txBody>
          </p:sp>
        </p:grpSp>
        <p:grpSp>
          <p:nvGrpSpPr>
            <p:cNvPr id="4114" name="Group 368"/>
            <p:cNvGrpSpPr>
              <a:grpSpLocks/>
            </p:cNvGrpSpPr>
            <p:nvPr/>
          </p:nvGrpSpPr>
          <p:grpSpPr bwMode="auto">
            <a:xfrm>
              <a:off x="5140028" y="3325080"/>
              <a:ext cx="3311237" cy="2022767"/>
              <a:chOff x="387930" y="3602183"/>
              <a:chExt cx="3311237" cy="2022767"/>
            </a:xfrm>
          </p:grpSpPr>
          <p:cxnSp>
            <p:nvCxnSpPr>
              <p:cNvPr id="514" name="Straight Connector 513"/>
              <p:cNvCxnSpPr/>
              <p:nvPr/>
            </p:nvCxnSpPr>
            <p:spPr>
              <a:xfrm flipV="1">
                <a:off x="388516" y="5292454"/>
                <a:ext cx="3282942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5" name="Straight Connector 514"/>
              <p:cNvCxnSpPr/>
              <p:nvPr/>
            </p:nvCxnSpPr>
            <p:spPr>
              <a:xfrm rot="16200000" flipH="1">
                <a:off x="-400711" y="4627130"/>
                <a:ext cx="1951517" cy="14287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6" name="Straight Connector 515"/>
              <p:cNvCxnSpPr/>
              <p:nvPr/>
            </p:nvCxnSpPr>
            <p:spPr>
              <a:xfrm rot="16200000" flipH="1">
                <a:off x="15213" y="4585845"/>
                <a:ext cx="1951517" cy="14287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7" name="Straight Connector 516"/>
              <p:cNvCxnSpPr/>
              <p:nvPr/>
            </p:nvCxnSpPr>
            <p:spPr>
              <a:xfrm rot="16200000" flipH="1">
                <a:off x="431137" y="4571554"/>
                <a:ext cx="1951516" cy="14287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8" name="Straight Connector 517"/>
              <p:cNvCxnSpPr/>
              <p:nvPr/>
            </p:nvCxnSpPr>
            <p:spPr>
              <a:xfrm rot="16200000" flipH="1">
                <a:off x="846267" y="4572348"/>
                <a:ext cx="1951516" cy="1270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9" name="Straight Connector 518"/>
              <p:cNvCxnSpPr/>
              <p:nvPr/>
            </p:nvCxnSpPr>
            <p:spPr>
              <a:xfrm rot="16200000" flipH="1">
                <a:off x="1260603" y="4599342"/>
                <a:ext cx="1953104" cy="14288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0" name="Straight Connector 519"/>
              <p:cNvCxnSpPr/>
              <p:nvPr/>
            </p:nvCxnSpPr>
            <p:spPr>
              <a:xfrm rot="16200000" flipH="1">
                <a:off x="1676527" y="4613634"/>
                <a:ext cx="1953104" cy="14288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1" name="Straight Connector 520"/>
              <p:cNvCxnSpPr/>
              <p:nvPr/>
            </p:nvCxnSpPr>
            <p:spPr>
              <a:xfrm rot="16200000" flipH="1">
                <a:off x="2078164" y="4613634"/>
                <a:ext cx="1953104" cy="14287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2" name="Straight Connector 521"/>
              <p:cNvCxnSpPr/>
              <p:nvPr/>
            </p:nvCxnSpPr>
            <p:spPr>
              <a:xfrm rot="16200000" flipH="1">
                <a:off x="2494088" y="4642216"/>
                <a:ext cx="1951516" cy="1270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3" name="Straight Connector 522"/>
              <p:cNvCxnSpPr/>
              <p:nvPr/>
            </p:nvCxnSpPr>
            <p:spPr>
              <a:xfrm flipV="1">
                <a:off x="388516" y="4917713"/>
                <a:ext cx="3282942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4" name="Straight Connector 523"/>
              <p:cNvCxnSpPr/>
              <p:nvPr/>
            </p:nvCxnSpPr>
            <p:spPr>
              <a:xfrm flipV="1">
                <a:off x="402804" y="4558850"/>
                <a:ext cx="3281354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5" name="Straight Connector 524"/>
              <p:cNvCxnSpPr/>
              <p:nvPr/>
            </p:nvCxnSpPr>
            <p:spPr>
              <a:xfrm flipV="1">
                <a:off x="402804" y="4198398"/>
                <a:ext cx="3281354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6" name="Straight Connector 525"/>
              <p:cNvCxnSpPr/>
              <p:nvPr/>
            </p:nvCxnSpPr>
            <p:spPr>
              <a:xfrm flipV="1">
                <a:off x="415504" y="3837948"/>
                <a:ext cx="3282942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2" name="Oval 211"/>
            <p:cNvSpPr/>
            <p:nvPr/>
          </p:nvSpPr>
          <p:spPr bwMode="auto">
            <a:xfrm>
              <a:off x="6082000" y="4184885"/>
              <a:ext cx="166687" cy="1508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213" name="Straight Connector 212"/>
            <p:cNvCxnSpPr>
              <a:stCxn id="216" idx="6"/>
              <a:endCxn id="215" idx="2"/>
            </p:cNvCxnSpPr>
            <p:nvPr/>
          </p:nvCxnSpPr>
          <p:spPr>
            <a:xfrm flipV="1">
              <a:off x="5832762" y="3914944"/>
              <a:ext cx="1897058" cy="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15" name="Oval 214"/>
            <p:cNvSpPr/>
            <p:nvPr/>
          </p:nvSpPr>
          <p:spPr bwMode="auto">
            <a:xfrm>
              <a:off x="7729821" y="3838725"/>
              <a:ext cx="166687" cy="1508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216" name="Oval 215"/>
            <p:cNvSpPr/>
            <p:nvPr/>
          </p:nvSpPr>
          <p:spPr bwMode="auto">
            <a:xfrm>
              <a:off x="5666076" y="3838725"/>
              <a:ext cx="166687" cy="1508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217" name="Straight Connector 216"/>
            <p:cNvCxnSpPr>
              <a:stCxn id="219" idx="6"/>
              <a:endCxn id="218" idx="2"/>
            </p:cNvCxnSpPr>
            <p:nvPr/>
          </p:nvCxnSpPr>
          <p:spPr>
            <a:xfrm flipV="1">
              <a:off x="5847050" y="5009000"/>
              <a:ext cx="1897057" cy="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18" name="Oval 217"/>
            <p:cNvSpPr/>
            <p:nvPr/>
          </p:nvSpPr>
          <p:spPr bwMode="auto">
            <a:xfrm>
              <a:off x="7744108" y="4934369"/>
              <a:ext cx="166688" cy="1508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219" name="Oval 218"/>
            <p:cNvSpPr/>
            <p:nvPr/>
          </p:nvSpPr>
          <p:spPr bwMode="auto">
            <a:xfrm>
              <a:off x="5680363" y="4934369"/>
              <a:ext cx="166688" cy="1508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220" name="Straight Connector 219"/>
            <p:cNvCxnSpPr>
              <a:stCxn id="216" idx="4"/>
              <a:endCxn id="219" idx="0"/>
            </p:cNvCxnSpPr>
            <p:nvPr/>
          </p:nvCxnSpPr>
          <p:spPr>
            <a:xfrm rot="16200000" flipH="1">
              <a:off x="5284166" y="4455622"/>
              <a:ext cx="944794" cy="1270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>
              <a:stCxn id="215" idx="4"/>
              <a:endCxn id="218" idx="0"/>
            </p:cNvCxnSpPr>
            <p:nvPr/>
          </p:nvCxnSpPr>
          <p:spPr>
            <a:xfrm rot="16200000" flipH="1">
              <a:off x="7348705" y="4454828"/>
              <a:ext cx="944794" cy="14288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>
              <a:stCxn id="216" idx="6"/>
              <a:endCxn id="268" idx="1"/>
            </p:cNvCxnSpPr>
            <p:nvPr/>
          </p:nvCxnSpPr>
          <p:spPr>
            <a:xfrm>
              <a:off x="5832762" y="3914944"/>
              <a:ext cx="688973" cy="306463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>
              <a:stCxn id="219" idx="7"/>
              <a:endCxn id="259" idx="3"/>
            </p:cNvCxnSpPr>
            <p:nvPr/>
          </p:nvCxnSpPr>
          <p:spPr>
            <a:xfrm rot="5400000" flipH="1" flipV="1">
              <a:off x="5829554" y="4680343"/>
              <a:ext cx="268353" cy="284161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>
              <a:stCxn id="219" idx="7"/>
              <a:endCxn id="271" idx="3"/>
            </p:cNvCxnSpPr>
            <p:nvPr/>
          </p:nvCxnSpPr>
          <p:spPr>
            <a:xfrm rot="5400000" flipH="1" flipV="1">
              <a:off x="6037517" y="4472380"/>
              <a:ext cx="268353" cy="700085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>
              <a:stCxn id="219" idx="7"/>
              <a:endCxn id="260" idx="3"/>
            </p:cNvCxnSpPr>
            <p:nvPr/>
          </p:nvCxnSpPr>
          <p:spPr>
            <a:xfrm rot="5400000" flipH="1" flipV="1">
              <a:off x="6245478" y="4264419"/>
              <a:ext cx="268353" cy="1116009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>
              <a:stCxn id="218" idx="1"/>
              <a:endCxn id="260" idx="5"/>
            </p:cNvCxnSpPr>
            <p:nvPr/>
          </p:nvCxnSpPr>
          <p:spPr>
            <a:xfrm rot="16200000" flipV="1">
              <a:off x="7277351" y="4466030"/>
              <a:ext cx="268353" cy="712786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>
              <a:stCxn id="259" idx="0"/>
              <a:endCxn id="212" idx="4"/>
            </p:cNvCxnSpPr>
            <p:nvPr/>
          </p:nvCxnSpPr>
          <p:spPr>
            <a:xfrm rot="5400000" flipH="1" flipV="1">
              <a:off x="6053397" y="4448475"/>
              <a:ext cx="223893" cy="1587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29" name="Oval 228"/>
            <p:cNvSpPr/>
            <p:nvPr/>
          </p:nvSpPr>
          <p:spPr bwMode="auto">
            <a:xfrm>
              <a:off x="6912260" y="4199177"/>
              <a:ext cx="166688" cy="15084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230" name="Straight Connector 229"/>
            <p:cNvCxnSpPr>
              <a:stCxn id="261" idx="0"/>
              <a:endCxn id="229" idx="4"/>
            </p:cNvCxnSpPr>
            <p:nvPr/>
          </p:nvCxnSpPr>
          <p:spPr>
            <a:xfrm rot="5400000" flipH="1" flipV="1">
              <a:off x="6890803" y="4455621"/>
              <a:ext cx="209601" cy="1588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32" name="Oval 231"/>
            <p:cNvSpPr/>
            <p:nvPr/>
          </p:nvSpPr>
          <p:spPr bwMode="auto">
            <a:xfrm>
              <a:off x="7328184" y="4199177"/>
              <a:ext cx="166688" cy="15084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237" name="Straight Connector 236"/>
            <p:cNvCxnSpPr>
              <a:stCxn id="264" idx="0"/>
              <a:endCxn id="232" idx="4"/>
            </p:cNvCxnSpPr>
            <p:nvPr/>
          </p:nvCxnSpPr>
          <p:spPr>
            <a:xfrm rot="5400000" flipH="1" flipV="1">
              <a:off x="7306727" y="4455621"/>
              <a:ext cx="209601" cy="1588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>
              <a:stCxn id="218" idx="1"/>
              <a:endCxn id="264" idx="5"/>
            </p:cNvCxnSpPr>
            <p:nvPr/>
          </p:nvCxnSpPr>
          <p:spPr>
            <a:xfrm rot="16200000" flipV="1">
              <a:off x="7485313" y="4673992"/>
              <a:ext cx="268353" cy="296862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>
              <a:stCxn id="215" idx="3"/>
              <a:endCxn id="232" idx="7"/>
            </p:cNvCxnSpPr>
            <p:nvPr/>
          </p:nvCxnSpPr>
          <p:spPr>
            <a:xfrm rot="5400000">
              <a:off x="7486109" y="3952294"/>
              <a:ext cx="254062" cy="284162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>
              <a:stCxn id="232" idx="2"/>
              <a:endCxn id="229" idx="6"/>
            </p:cNvCxnSpPr>
            <p:nvPr/>
          </p:nvCxnSpPr>
          <p:spPr>
            <a:xfrm rot="10800000" flipV="1">
              <a:off x="7078947" y="4275395"/>
              <a:ext cx="249236" cy="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>
              <a:stCxn id="229" idx="2"/>
              <a:endCxn id="268" idx="6"/>
            </p:cNvCxnSpPr>
            <p:nvPr/>
          </p:nvCxnSpPr>
          <p:spPr>
            <a:xfrm rot="10800000">
              <a:off x="6664610" y="4275395"/>
              <a:ext cx="247649" cy="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>
              <a:stCxn id="268" idx="2"/>
              <a:endCxn id="212" idx="6"/>
            </p:cNvCxnSpPr>
            <p:nvPr/>
          </p:nvCxnSpPr>
          <p:spPr>
            <a:xfrm rot="10800000">
              <a:off x="6248686" y="4261104"/>
              <a:ext cx="249237" cy="14292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>
              <a:stCxn id="216" idx="5"/>
              <a:endCxn id="212" idx="1"/>
            </p:cNvCxnSpPr>
            <p:nvPr/>
          </p:nvCxnSpPr>
          <p:spPr>
            <a:xfrm rot="16200000" flipH="1">
              <a:off x="5837496" y="3938800"/>
              <a:ext cx="239771" cy="296861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6" name="Straight Connector 255"/>
            <p:cNvCxnSpPr>
              <a:stCxn id="215" idx="2"/>
              <a:endCxn id="229" idx="7"/>
            </p:cNvCxnSpPr>
            <p:nvPr/>
          </p:nvCxnSpPr>
          <p:spPr>
            <a:xfrm rot="10800000" flipV="1">
              <a:off x="7055134" y="3914944"/>
              <a:ext cx="674686" cy="306463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>
              <a:stCxn id="215" idx="2"/>
              <a:endCxn id="268" idx="7"/>
            </p:cNvCxnSpPr>
            <p:nvPr/>
          </p:nvCxnSpPr>
          <p:spPr>
            <a:xfrm rot="10800000" flipV="1">
              <a:off x="6639210" y="3914944"/>
              <a:ext cx="1090610" cy="306463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59" name="Oval 258"/>
            <p:cNvSpPr/>
            <p:nvPr/>
          </p:nvSpPr>
          <p:spPr bwMode="auto">
            <a:xfrm>
              <a:off x="6082000" y="4559627"/>
              <a:ext cx="166687" cy="1508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260" name="Oval 259"/>
            <p:cNvSpPr/>
            <p:nvPr/>
          </p:nvSpPr>
          <p:spPr bwMode="auto">
            <a:xfrm>
              <a:off x="6912260" y="4559627"/>
              <a:ext cx="166688" cy="1508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261" name="Oval 260"/>
            <p:cNvSpPr/>
            <p:nvPr/>
          </p:nvSpPr>
          <p:spPr bwMode="auto">
            <a:xfrm>
              <a:off x="6912260" y="4559627"/>
              <a:ext cx="166688" cy="1508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263" name="Oval 262"/>
            <p:cNvSpPr/>
            <p:nvPr/>
          </p:nvSpPr>
          <p:spPr bwMode="auto">
            <a:xfrm>
              <a:off x="7328184" y="4559627"/>
              <a:ext cx="166688" cy="1508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264" name="Oval 263"/>
            <p:cNvSpPr/>
            <p:nvPr/>
          </p:nvSpPr>
          <p:spPr bwMode="auto">
            <a:xfrm>
              <a:off x="7328184" y="4559627"/>
              <a:ext cx="166688" cy="1508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265" name="Straight Connector 264"/>
            <p:cNvCxnSpPr>
              <a:stCxn id="271" idx="2"/>
              <a:endCxn id="259" idx="6"/>
            </p:cNvCxnSpPr>
            <p:nvPr/>
          </p:nvCxnSpPr>
          <p:spPr>
            <a:xfrm rot="10800000">
              <a:off x="6248686" y="4635846"/>
              <a:ext cx="249237" cy="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>
              <a:stCxn id="261" idx="2"/>
              <a:endCxn id="271" idx="6"/>
            </p:cNvCxnSpPr>
            <p:nvPr/>
          </p:nvCxnSpPr>
          <p:spPr>
            <a:xfrm rot="10800000">
              <a:off x="6664610" y="4635846"/>
              <a:ext cx="247649" cy="1588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>
              <a:stCxn id="264" idx="2"/>
              <a:endCxn id="261" idx="6"/>
            </p:cNvCxnSpPr>
            <p:nvPr/>
          </p:nvCxnSpPr>
          <p:spPr>
            <a:xfrm rot="10800000" flipV="1">
              <a:off x="7078947" y="4635846"/>
              <a:ext cx="249236" cy="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68" name="Oval 267"/>
            <p:cNvSpPr/>
            <p:nvPr/>
          </p:nvSpPr>
          <p:spPr bwMode="auto">
            <a:xfrm>
              <a:off x="6497924" y="4199177"/>
              <a:ext cx="166687" cy="15084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270" name="Straight Connector 269"/>
            <p:cNvCxnSpPr>
              <a:stCxn id="271" idx="0"/>
              <a:endCxn id="268" idx="4"/>
            </p:cNvCxnSpPr>
            <p:nvPr/>
          </p:nvCxnSpPr>
          <p:spPr>
            <a:xfrm rot="5400000" flipH="1" flipV="1">
              <a:off x="6475673" y="4454826"/>
              <a:ext cx="209601" cy="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71" name="Oval 270"/>
            <p:cNvSpPr/>
            <p:nvPr/>
          </p:nvSpPr>
          <p:spPr bwMode="auto">
            <a:xfrm>
              <a:off x="6497924" y="4559627"/>
              <a:ext cx="166687" cy="1508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273" name="Straight Arrow Connector 272"/>
            <p:cNvCxnSpPr/>
            <p:nvPr/>
          </p:nvCxnSpPr>
          <p:spPr>
            <a:xfrm>
              <a:off x="900413" y="5915685"/>
              <a:ext cx="290988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Arrow Connector 273"/>
            <p:cNvCxnSpPr/>
            <p:nvPr/>
          </p:nvCxnSpPr>
          <p:spPr>
            <a:xfrm rot="16200000" flipV="1">
              <a:off x="20758" y="5035996"/>
              <a:ext cx="1468798" cy="14287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" name="Rectangle 275"/>
            <p:cNvSpPr/>
            <p:nvPr/>
          </p:nvSpPr>
          <p:spPr>
            <a:xfrm>
              <a:off x="1732260" y="5998255"/>
              <a:ext cx="1231897" cy="27788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i="1" dirty="0">
                  <a:solidFill>
                    <a:schemeClr val="tx1"/>
                  </a:solidFill>
                </a:rPr>
                <a:t>W = 8</a:t>
              </a:r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-110823" y="4807338"/>
              <a:ext cx="1011236" cy="3048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i="1" dirty="0">
                  <a:solidFill>
                    <a:schemeClr val="tx1"/>
                  </a:solidFill>
                </a:rPr>
                <a:t>H = 5</a:t>
              </a:r>
            </a:p>
          </p:txBody>
        </p:sp>
        <p:cxnSp>
          <p:nvCxnSpPr>
            <p:cNvPr id="279" name="Straight Arrow Connector 278"/>
            <p:cNvCxnSpPr/>
            <p:nvPr/>
          </p:nvCxnSpPr>
          <p:spPr>
            <a:xfrm rot="16200000" flipV="1">
              <a:off x="7412186" y="4461180"/>
              <a:ext cx="1094056" cy="14287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Straight Arrow Connector 279"/>
            <p:cNvCxnSpPr/>
            <p:nvPr/>
          </p:nvCxnSpPr>
          <p:spPr>
            <a:xfrm>
              <a:off x="5735926" y="5167789"/>
              <a:ext cx="2063745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2" name="Rectangle 281"/>
            <p:cNvSpPr/>
            <p:nvPr/>
          </p:nvSpPr>
          <p:spPr>
            <a:xfrm>
              <a:off x="6151850" y="5237656"/>
              <a:ext cx="1231897" cy="27629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i="1" dirty="0">
                  <a:solidFill>
                    <a:schemeClr val="tx1"/>
                  </a:solidFill>
                </a:rPr>
                <a:t>W = 6</a:t>
              </a:r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7869520" y="4308741"/>
              <a:ext cx="1011235" cy="3048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i="1" dirty="0">
                  <a:solidFill>
                    <a:schemeClr val="tx1"/>
                  </a:solidFill>
                </a:rPr>
                <a:t>H = 4</a:t>
              </a:r>
            </a:p>
          </p:txBody>
        </p:sp>
        <p:grpSp>
          <p:nvGrpSpPr>
            <p:cNvPr id="4161" name="Group 362"/>
            <p:cNvGrpSpPr>
              <a:grpSpLocks/>
            </p:cNvGrpSpPr>
            <p:nvPr/>
          </p:nvGrpSpPr>
          <p:grpSpPr bwMode="auto">
            <a:xfrm>
              <a:off x="5264740" y="831263"/>
              <a:ext cx="3311237" cy="2022767"/>
              <a:chOff x="387930" y="3602183"/>
              <a:chExt cx="3311237" cy="2022767"/>
            </a:xfrm>
          </p:grpSpPr>
          <p:cxnSp>
            <p:nvCxnSpPr>
              <p:cNvPr id="501" name="Straight Connector 500"/>
              <p:cNvCxnSpPr/>
              <p:nvPr/>
            </p:nvCxnSpPr>
            <p:spPr>
              <a:xfrm flipV="1">
                <a:off x="387629" y="5278994"/>
                <a:ext cx="3284530" cy="0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2" name="Straight Connector 501"/>
              <p:cNvCxnSpPr/>
              <p:nvPr/>
            </p:nvCxnSpPr>
            <p:spPr>
              <a:xfrm rot="16200000" flipH="1">
                <a:off x="-402392" y="4627168"/>
                <a:ext cx="1953104" cy="14287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3" name="Straight Connector 502"/>
              <p:cNvCxnSpPr/>
              <p:nvPr/>
            </p:nvCxnSpPr>
            <p:spPr>
              <a:xfrm rot="16200000" flipH="1">
                <a:off x="13532" y="4585883"/>
                <a:ext cx="1953104" cy="14287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4" name="Straight Connector 503"/>
              <p:cNvCxnSpPr/>
              <p:nvPr/>
            </p:nvCxnSpPr>
            <p:spPr>
              <a:xfrm rot="16200000" flipH="1">
                <a:off x="429456" y="4571591"/>
                <a:ext cx="1953104" cy="14287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5" name="Straight Connector 504"/>
              <p:cNvCxnSpPr/>
              <p:nvPr/>
            </p:nvCxnSpPr>
            <p:spPr>
              <a:xfrm rot="16200000" flipH="1">
                <a:off x="845380" y="4571591"/>
                <a:ext cx="1953104" cy="14287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6" name="Straight Connector 505"/>
              <p:cNvCxnSpPr/>
              <p:nvPr/>
            </p:nvCxnSpPr>
            <p:spPr>
              <a:xfrm rot="16200000" flipH="1">
                <a:off x="1260511" y="4599379"/>
                <a:ext cx="1954691" cy="14287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7" name="Straight Connector 506"/>
              <p:cNvCxnSpPr/>
              <p:nvPr/>
            </p:nvCxnSpPr>
            <p:spPr>
              <a:xfrm rot="16200000" flipH="1">
                <a:off x="1662146" y="4613671"/>
                <a:ext cx="1954692" cy="14288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8" name="Straight Connector 507"/>
              <p:cNvCxnSpPr/>
              <p:nvPr/>
            </p:nvCxnSpPr>
            <p:spPr>
              <a:xfrm rot="16200000" flipH="1">
                <a:off x="2078070" y="4613671"/>
                <a:ext cx="1954692" cy="14288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9" name="Straight Connector 508"/>
              <p:cNvCxnSpPr/>
              <p:nvPr/>
            </p:nvCxnSpPr>
            <p:spPr>
              <a:xfrm rot="16200000" flipH="1">
                <a:off x="2493994" y="4642253"/>
                <a:ext cx="1953104" cy="12700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0" name="Straight Connector 509"/>
              <p:cNvCxnSpPr/>
              <p:nvPr/>
            </p:nvCxnSpPr>
            <p:spPr>
              <a:xfrm flipV="1">
                <a:off x="387629" y="4904252"/>
                <a:ext cx="3284530" cy="0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1" name="Straight Connector 510"/>
              <p:cNvCxnSpPr/>
              <p:nvPr/>
            </p:nvCxnSpPr>
            <p:spPr>
              <a:xfrm flipV="1">
                <a:off x="401917" y="4558092"/>
                <a:ext cx="3282942" cy="0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2" name="Straight Connector 511"/>
              <p:cNvCxnSpPr/>
              <p:nvPr/>
            </p:nvCxnSpPr>
            <p:spPr>
              <a:xfrm flipV="1">
                <a:off x="401917" y="4197642"/>
                <a:ext cx="3282942" cy="0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3" name="Straight Connector 512"/>
              <p:cNvCxnSpPr/>
              <p:nvPr/>
            </p:nvCxnSpPr>
            <p:spPr>
              <a:xfrm flipV="1">
                <a:off x="414617" y="3837191"/>
                <a:ext cx="3284529" cy="0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5" name="Oval 284"/>
            <p:cNvSpPr/>
            <p:nvPr/>
          </p:nvSpPr>
          <p:spPr bwMode="auto">
            <a:xfrm>
              <a:off x="6220112" y="1718894"/>
              <a:ext cx="166688" cy="15084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287" name="Straight Connector 286"/>
            <p:cNvCxnSpPr>
              <a:stCxn id="289" idx="7"/>
              <a:endCxn id="288" idx="2"/>
            </p:cNvCxnSpPr>
            <p:nvPr/>
          </p:nvCxnSpPr>
          <p:spPr>
            <a:xfrm rot="5400000" flipH="1" flipV="1">
              <a:off x="6525662" y="897243"/>
              <a:ext cx="335045" cy="660398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88" name="Oval 287"/>
            <p:cNvSpPr/>
            <p:nvPr/>
          </p:nvSpPr>
          <p:spPr bwMode="auto">
            <a:xfrm>
              <a:off x="7023385" y="985289"/>
              <a:ext cx="166688" cy="15084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289" name="Oval 288"/>
            <p:cNvSpPr/>
            <p:nvPr/>
          </p:nvSpPr>
          <p:spPr bwMode="auto">
            <a:xfrm>
              <a:off x="6220112" y="1372734"/>
              <a:ext cx="166688" cy="15084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290" name="Straight Connector 289"/>
            <p:cNvCxnSpPr>
              <a:stCxn id="293" idx="6"/>
              <a:endCxn id="292" idx="2"/>
            </p:cNvCxnSpPr>
            <p:nvPr/>
          </p:nvCxnSpPr>
          <p:spPr>
            <a:xfrm flipV="1">
              <a:off x="5985162" y="2501723"/>
              <a:ext cx="2271707" cy="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92" name="Oval 291"/>
            <p:cNvSpPr/>
            <p:nvPr/>
          </p:nvSpPr>
          <p:spPr bwMode="auto">
            <a:xfrm>
              <a:off x="8256870" y="2425504"/>
              <a:ext cx="166687" cy="1508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293" name="Oval 292"/>
            <p:cNvSpPr/>
            <p:nvPr/>
          </p:nvSpPr>
          <p:spPr bwMode="auto">
            <a:xfrm>
              <a:off x="5818475" y="2425504"/>
              <a:ext cx="166687" cy="1508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294" name="Straight Connector 293"/>
            <p:cNvCxnSpPr>
              <a:stCxn id="289" idx="3"/>
              <a:endCxn id="293" idx="0"/>
            </p:cNvCxnSpPr>
            <p:nvPr/>
          </p:nvCxnSpPr>
          <p:spPr>
            <a:xfrm rot="5400000">
              <a:off x="5611193" y="1792772"/>
              <a:ext cx="924152" cy="341312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>
              <a:stCxn id="288" idx="5"/>
              <a:endCxn id="292" idx="0"/>
            </p:cNvCxnSpPr>
            <p:nvPr/>
          </p:nvCxnSpPr>
          <p:spPr>
            <a:xfrm rot="16200000" flipH="1">
              <a:off x="7097834" y="1182333"/>
              <a:ext cx="1311597" cy="1174747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7" name="Straight Connector 296"/>
            <p:cNvCxnSpPr>
              <a:stCxn id="289" idx="6"/>
              <a:endCxn id="426" idx="1"/>
            </p:cNvCxnSpPr>
            <p:nvPr/>
          </p:nvCxnSpPr>
          <p:spPr>
            <a:xfrm>
              <a:off x="6386799" y="1448952"/>
              <a:ext cx="273049" cy="292172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7" name="Straight Connector 336"/>
            <p:cNvCxnSpPr>
              <a:stCxn id="293" idx="7"/>
              <a:endCxn id="367" idx="3"/>
            </p:cNvCxnSpPr>
            <p:nvPr/>
          </p:nvCxnSpPr>
          <p:spPr>
            <a:xfrm rot="5400000" flipH="1" flipV="1">
              <a:off x="5969255" y="2173064"/>
              <a:ext cx="266765" cy="282574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9" name="Straight Connector 338"/>
            <p:cNvCxnSpPr>
              <a:stCxn id="293" idx="6"/>
              <a:endCxn id="429" idx="3"/>
            </p:cNvCxnSpPr>
            <p:nvPr/>
          </p:nvCxnSpPr>
          <p:spPr>
            <a:xfrm flipV="1">
              <a:off x="5985162" y="2180969"/>
              <a:ext cx="674686" cy="320754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0" name="Straight Connector 339"/>
            <p:cNvCxnSpPr>
              <a:stCxn id="293" idx="6"/>
              <a:endCxn id="368" idx="3"/>
            </p:cNvCxnSpPr>
            <p:nvPr/>
          </p:nvCxnSpPr>
          <p:spPr>
            <a:xfrm flipV="1">
              <a:off x="5985162" y="2180969"/>
              <a:ext cx="1076322" cy="320754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2" name="Straight Connector 341"/>
            <p:cNvCxnSpPr>
              <a:stCxn id="292" idx="1"/>
              <a:endCxn id="368" idx="5"/>
            </p:cNvCxnSpPr>
            <p:nvPr/>
          </p:nvCxnSpPr>
          <p:spPr>
            <a:xfrm rot="16200000" flipV="1">
              <a:off x="7597232" y="1764284"/>
              <a:ext cx="266765" cy="1100134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4" name="Straight Connector 343"/>
            <p:cNvCxnSpPr>
              <a:stCxn id="367" idx="0"/>
              <a:endCxn id="285" idx="4"/>
            </p:cNvCxnSpPr>
            <p:nvPr/>
          </p:nvCxnSpPr>
          <p:spPr>
            <a:xfrm rot="5400000" flipH="1" flipV="1">
              <a:off x="6212945" y="1961047"/>
              <a:ext cx="181019" cy="1588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46" name="Oval 345"/>
            <p:cNvSpPr/>
            <p:nvPr/>
          </p:nvSpPr>
          <p:spPr bwMode="auto">
            <a:xfrm>
              <a:off x="7037673" y="1718894"/>
              <a:ext cx="166687" cy="15084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348" name="Straight Connector 347"/>
            <p:cNvCxnSpPr>
              <a:stCxn id="368" idx="0"/>
              <a:endCxn id="346" idx="4"/>
            </p:cNvCxnSpPr>
            <p:nvPr/>
          </p:nvCxnSpPr>
          <p:spPr>
            <a:xfrm rot="16200000" flipV="1">
              <a:off x="7029712" y="1960253"/>
              <a:ext cx="182608" cy="1587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52" name="Oval 351"/>
            <p:cNvSpPr/>
            <p:nvPr/>
          </p:nvSpPr>
          <p:spPr bwMode="auto">
            <a:xfrm>
              <a:off x="7439309" y="1718894"/>
              <a:ext cx="166688" cy="15084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354" name="Straight Connector 353"/>
            <p:cNvCxnSpPr>
              <a:stCxn id="383" idx="0"/>
              <a:endCxn id="352" idx="4"/>
            </p:cNvCxnSpPr>
            <p:nvPr/>
          </p:nvCxnSpPr>
          <p:spPr>
            <a:xfrm rot="5400000" flipH="1" flipV="1">
              <a:off x="7432142" y="1961047"/>
              <a:ext cx="181019" cy="1588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6" name="Straight Connector 355"/>
            <p:cNvCxnSpPr>
              <a:stCxn id="292" idx="1"/>
              <a:endCxn id="383" idx="5"/>
            </p:cNvCxnSpPr>
            <p:nvPr/>
          </p:nvCxnSpPr>
          <p:spPr>
            <a:xfrm rot="16200000" flipV="1">
              <a:off x="7798050" y="1965102"/>
              <a:ext cx="266765" cy="698498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8" name="Straight Connector 357"/>
            <p:cNvCxnSpPr>
              <a:stCxn id="288" idx="5"/>
              <a:endCxn id="352" idx="1"/>
            </p:cNvCxnSpPr>
            <p:nvPr/>
          </p:nvCxnSpPr>
          <p:spPr>
            <a:xfrm rot="16200000" flipH="1">
              <a:off x="7001082" y="1279085"/>
              <a:ext cx="627217" cy="296862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61" name="Straight Connector 360"/>
            <p:cNvCxnSpPr>
              <a:stCxn id="352" idx="2"/>
              <a:endCxn id="346" idx="6"/>
            </p:cNvCxnSpPr>
            <p:nvPr/>
          </p:nvCxnSpPr>
          <p:spPr>
            <a:xfrm rot="10800000" flipV="1">
              <a:off x="7204359" y="1795112"/>
              <a:ext cx="234949" cy="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62" name="Straight Connector 361"/>
            <p:cNvCxnSpPr>
              <a:stCxn id="346" idx="2"/>
              <a:endCxn id="426" idx="6"/>
            </p:cNvCxnSpPr>
            <p:nvPr/>
          </p:nvCxnSpPr>
          <p:spPr>
            <a:xfrm rot="10800000">
              <a:off x="6802723" y="1795112"/>
              <a:ext cx="234949" cy="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63" name="Straight Connector 362"/>
            <p:cNvCxnSpPr>
              <a:stCxn id="426" idx="2"/>
              <a:endCxn id="285" idx="6"/>
            </p:cNvCxnSpPr>
            <p:nvPr/>
          </p:nvCxnSpPr>
          <p:spPr>
            <a:xfrm rot="10800000">
              <a:off x="6386799" y="1795112"/>
              <a:ext cx="249236" cy="1587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64" name="Straight Connector 363"/>
            <p:cNvCxnSpPr>
              <a:stCxn id="289" idx="4"/>
              <a:endCxn id="285" idx="0"/>
            </p:cNvCxnSpPr>
            <p:nvPr/>
          </p:nvCxnSpPr>
          <p:spPr>
            <a:xfrm rot="5400000">
              <a:off x="6206593" y="1621239"/>
              <a:ext cx="195311" cy="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65" name="Straight Connector 364"/>
            <p:cNvCxnSpPr>
              <a:stCxn id="288" idx="4"/>
              <a:endCxn id="346" idx="0"/>
            </p:cNvCxnSpPr>
            <p:nvPr/>
          </p:nvCxnSpPr>
          <p:spPr>
            <a:xfrm rot="16200000" flipH="1">
              <a:off x="6822494" y="1421166"/>
              <a:ext cx="582756" cy="1270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66" name="Straight Connector 365"/>
            <p:cNvCxnSpPr>
              <a:stCxn id="288" idx="3"/>
              <a:endCxn id="426" idx="7"/>
            </p:cNvCxnSpPr>
            <p:nvPr/>
          </p:nvCxnSpPr>
          <p:spPr>
            <a:xfrm rot="5400000">
              <a:off x="6600239" y="1292579"/>
              <a:ext cx="627217" cy="269874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67" name="Oval 366"/>
            <p:cNvSpPr/>
            <p:nvPr/>
          </p:nvSpPr>
          <p:spPr bwMode="auto">
            <a:xfrm>
              <a:off x="6220112" y="2052350"/>
              <a:ext cx="166688" cy="15084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368" name="Oval 367"/>
            <p:cNvSpPr/>
            <p:nvPr/>
          </p:nvSpPr>
          <p:spPr bwMode="auto">
            <a:xfrm>
              <a:off x="7037673" y="2052350"/>
              <a:ext cx="166687" cy="15084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369" name="Oval 368"/>
            <p:cNvSpPr/>
            <p:nvPr/>
          </p:nvSpPr>
          <p:spPr bwMode="auto">
            <a:xfrm>
              <a:off x="7453596" y="2052350"/>
              <a:ext cx="166687" cy="15084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383" name="Oval 382"/>
            <p:cNvSpPr/>
            <p:nvPr/>
          </p:nvSpPr>
          <p:spPr bwMode="auto">
            <a:xfrm>
              <a:off x="7439309" y="2052350"/>
              <a:ext cx="166688" cy="15084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422" name="Straight Connector 421"/>
            <p:cNvCxnSpPr>
              <a:stCxn id="429" idx="2"/>
              <a:endCxn id="367" idx="6"/>
            </p:cNvCxnSpPr>
            <p:nvPr/>
          </p:nvCxnSpPr>
          <p:spPr>
            <a:xfrm rot="10800000">
              <a:off x="6386799" y="2126981"/>
              <a:ext cx="249236" cy="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3" name="Straight Connector 422"/>
            <p:cNvCxnSpPr>
              <a:stCxn id="368" idx="2"/>
              <a:endCxn id="429" idx="6"/>
            </p:cNvCxnSpPr>
            <p:nvPr/>
          </p:nvCxnSpPr>
          <p:spPr>
            <a:xfrm rot="10800000">
              <a:off x="6802723" y="2126981"/>
              <a:ext cx="234949" cy="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4" name="Straight Connector 423"/>
            <p:cNvCxnSpPr>
              <a:stCxn id="383" idx="2"/>
              <a:endCxn id="368" idx="6"/>
            </p:cNvCxnSpPr>
            <p:nvPr/>
          </p:nvCxnSpPr>
          <p:spPr>
            <a:xfrm rot="10800000" flipV="1">
              <a:off x="7204359" y="2126981"/>
              <a:ext cx="234949" cy="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26" name="Oval 425"/>
            <p:cNvSpPr/>
            <p:nvPr/>
          </p:nvSpPr>
          <p:spPr bwMode="auto">
            <a:xfrm>
              <a:off x="6636035" y="1718894"/>
              <a:ext cx="166688" cy="15084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428" name="Straight Connector 427"/>
            <p:cNvCxnSpPr>
              <a:stCxn id="429" idx="0"/>
              <a:endCxn id="426" idx="4"/>
            </p:cNvCxnSpPr>
            <p:nvPr/>
          </p:nvCxnSpPr>
          <p:spPr>
            <a:xfrm rot="5400000" flipH="1" flipV="1">
              <a:off x="6627281" y="1961047"/>
              <a:ext cx="182608" cy="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29" name="Oval 428"/>
            <p:cNvSpPr/>
            <p:nvPr/>
          </p:nvSpPr>
          <p:spPr bwMode="auto">
            <a:xfrm>
              <a:off x="6636035" y="2052350"/>
              <a:ext cx="166688" cy="15084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430" name="Straight Arrow Connector 429"/>
            <p:cNvCxnSpPr/>
            <p:nvPr/>
          </p:nvCxnSpPr>
          <p:spPr>
            <a:xfrm>
              <a:off x="5859750" y="2646221"/>
              <a:ext cx="2493956" cy="15879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2" name="Straight Arrow Connector 431"/>
            <p:cNvCxnSpPr/>
            <p:nvPr/>
          </p:nvCxnSpPr>
          <p:spPr>
            <a:xfrm rot="16200000" flipV="1">
              <a:off x="4939615" y="1780028"/>
              <a:ext cx="1467210" cy="14287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0" name="Rectangle 439"/>
            <p:cNvSpPr/>
            <p:nvPr/>
          </p:nvSpPr>
          <p:spPr>
            <a:xfrm>
              <a:off x="6275674" y="2743082"/>
              <a:ext cx="1233484" cy="27788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i="1" dirty="0">
                  <a:solidFill>
                    <a:schemeClr val="tx1"/>
                  </a:solidFill>
                </a:rPr>
                <a:t>W = 7</a:t>
              </a:r>
            </a:p>
          </p:txBody>
        </p:sp>
        <p:sp>
          <p:nvSpPr>
            <p:cNvPr id="442" name="Rectangle 441"/>
            <p:cNvSpPr/>
            <p:nvPr/>
          </p:nvSpPr>
          <p:spPr>
            <a:xfrm>
              <a:off x="4558004" y="1510880"/>
              <a:ext cx="1011235" cy="30328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i="1" dirty="0">
                  <a:solidFill>
                    <a:schemeClr val="tx1"/>
                  </a:solidFill>
                </a:rPr>
                <a:t>H = 5</a:t>
              </a:r>
            </a:p>
          </p:txBody>
        </p:sp>
        <p:grpSp>
          <p:nvGrpSpPr>
            <p:cNvPr id="4203" name="Group 362"/>
            <p:cNvGrpSpPr>
              <a:grpSpLocks/>
            </p:cNvGrpSpPr>
            <p:nvPr/>
          </p:nvGrpSpPr>
          <p:grpSpPr bwMode="auto">
            <a:xfrm>
              <a:off x="692734" y="1039090"/>
              <a:ext cx="3311237" cy="2313720"/>
              <a:chOff x="387930" y="3311230"/>
              <a:chExt cx="3311237" cy="2313720"/>
            </a:xfrm>
          </p:grpSpPr>
          <p:cxnSp>
            <p:nvCxnSpPr>
              <p:cNvPr id="487" name="Straight Connector 486"/>
              <p:cNvCxnSpPr/>
              <p:nvPr/>
            </p:nvCxnSpPr>
            <p:spPr>
              <a:xfrm flipV="1">
                <a:off x="387646" y="5278811"/>
                <a:ext cx="3284530" cy="0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8" name="Straight Connector 487"/>
              <p:cNvCxnSpPr/>
              <p:nvPr/>
            </p:nvCxnSpPr>
            <p:spPr>
              <a:xfrm rot="16200000" flipH="1">
                <a:off x="-561166" y="4468195"/>
                <a:ext cx="2284973" cy="0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9" name="Straight Connector 488"/>
              <p:cNvCxnSpPr/>
              <p:nvPr/>
            </p:nvCxnSpPr>
            <p:spPr>
              <a:xfrm rot="16200000" flipH="1">
                <a:off x="-125391" y="4446759"/>
                <a:ext cx="2230985" cy="14287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0" name="Straight Connector 489"/>
              <p:cNvCxnSpPr/>
              <p:nvPr/>
            </p:nvCxnSpPr>
            <p:spPr>
              <a:xfrm rot="16200000" flipH="1">
                <a:off x="284182" y="4426117"/>
                <a:ext cx="2243687" cy="14287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1" name="Straight Connector 490"/>
              <p:cNvCxnSpPr/>
              <p:nvPr/>
            </p:nvCxnSpPr>
            <p:spPr>
              <a:xfrm rot="16200000" flipH="1">
                <a:off x="700106" y="4426117"/>
                <a:ext cx="2243687" cy="14287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2" name="Straight Connector 491"/>
              <p:cNvCxnSpPr/>
              <p:nvPr/>
            </p:nvCxnSpPr>
            <p:spPr>
              <a:xfrm rot="16200000" flipH="1">
                <a:off x="1101740" y="4440409"/>
                <a:ext cx="2257978" cy="28575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3" name="Straight Connector 492"/>
              <p:cNvCxnSpPr/>
              <p:nvPr/>
            </p:nvCxnSpPr>
            <p:spPr>
              <a:xfrm rot="16200000" flipH="1">
                <a:off x="1502583" y="4453907"/>
                <a:ext cx="2259567" cy="28575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4" name="Straight Connector 493"/>
              <p:cNvCxnSpPr/>
              <p:nvPr/>
            </p:nvCxnSpPr>
            <p:spPr>
              <a:xfrm rot="16200000" flipH="1">
                <a:off x="1912153" y="4447553"/>
                <a:ext cx="2286560" cy="14288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5" name="Straight Connector 494"/>
              <p:cNvCxnSpPr/>
              <p:nvPr/>
            </p:nvCxnSpPr>
            <p:spPr>
              <a:xfrm rot="16200000" flipH="1">
                <a:off x="2306643" y="4454701"/>
                <a:ext cx="2313554" cy="26987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6" name="Straight Connector 495"/>
              <p:cNvCxnSpPr/>
              <p:nvPr/>
            </p:nvCxnSpPr>
            <p:spPr>
              <a:xfrm flipV="1">
                <a:off x="387646" y="4904069"/>
                <a:ext cx="3284530" cy="0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7" name="Straight Connector 496"/>
              <p:cNvCxnSpPr/>
              <p:nvPr/>
            </p:nvCxnSpPr>
            <p:spPr>
              <a:xfrm flipV="1">
                <a:off x="401934" y="4557910"/>
                <a:ext cx="3282942" cy="0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8" name="Straight Connector 497"/>
              <p:cNvCxnSpPr/>
              <p:nvPr/>
            </p:nvCxnSpPr>
            <p:spPr>
              <a:xfrm flipV="1">
                <a:off x="401934" y="4197459"/>
                <a:ext cx="3282942" cy="0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9" name="Straight Connector 498"/>
              <p:cNvCxnSpPr/>
              <p:nvPr/>
            </p:nvCxnSpPr>
            <p:spPr>
              <a:xfrm flipV="1">
                <a:off x="414634" y="3838596"/>
                <a:ext cx="3284529" cy="0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0" name="Straight Connector 499"/>
              <p:cNvCxnSpPr/>
              <p:nvPr/>
            </p:nvCxnSpPr>
            <p:spPr>
              <a:xfrm flipV="1">
                <a:off x="401934" y="3490848"/>
                <a:ext cx="3282942" cy="0"/>
              </a:xfrm>
              <a:prstGeom prst="line">
                <a:avLst/>
              </a:prstGeom>
              <a:ln w="19050">
                <a:solidFill>
                  <a:srgbClr val="7030A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7" name="Oval 446"/>
            <p:cNvSpPr/>
            <p:nvPr/>
          </p:nvSpPr>
          <p:spPr bwMode="auto">
            <a:xfrm rot="5400000">
              <a:off x="2466457" y="2218303"/>
              <a:ext cx="165140" cy="15081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448" name="Straight Connector 447"/>
            <p:cNvCxnSpPr>
              <a:stCxn id="450" idx="5"/>
              <a:endCxn id="449" idx="0"/>
            </p:cNvCxnSpPr>
            <p:nvPr/>
          </p:nvCxnSpPr>
          <p:spPr>
            <a:xfrm rot="10800000" flipV="1">
              <a:off x="2624433" y="2352461"/>
              <a:ext cx="688973" cy="66215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49" name="Oval 448"/>
            <p:cNvSpPr/>
            <p:nvPr/>
          </p:nvSpPr>
          <p:spPr bwMode="auto">
            <a:xfrm rot="5400000">
              <a:off x="2465663" y="2938410"/>
              <a:ext cx="166729" cy="15081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450" name="Oval 449"/>
            <p:cNvSpPr/>
            <p:nvPr/>
          </p:nvSpPr>
          <p:spPr bwMode="auto">
            <a:xfrm rot="5400000">
              <a:off x="3284017" y="2218304"/>
              <a:ext cx="165140" cy="1508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451" name="Straight Connector 450"/>
            <p:cNvCxnSpPr>
              <a:stCxn id="453" idx="5"/>
              <a:endCxn id="452" idx="2"/>
            </p:cNvCxnSpPr>
            <p:nvPr/>
          </p:nvCxnSpPr>
          <p:spPr>
            <a:xfrm rot="10800000" flipV="1">
              <a:off x="1302049" y="1272696"/>
              <a:ext cx="763586" cy="1297306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52" name="Oval 451"/>
            <p:cNvSpPr/>
            <p:nvPr/>
          </p:nvSpPr>
          <p:spPr bwMode="auto">
            <a:xfrm rot="5400000">
              <a:off x="1219478" y="2577961"/>
              <a:ext cx="166728" cy="1508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453" name="Oval 452"/>
            <p:cNvSpPr/>
            <p:nvPr/>
          </p:nvSpPr>
          <p:spPr bwMode="auto">
            <a:xfrm rot="5400000">
              <a:off x="2035451" y="1137745"/>
              <a:ext cx="166729" cy="1508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454" name="Straight Connector 453"/>
            <p:cNvCxnSpPr>
              <a:stCxn id="450" idx="3"/>
              <a:endCxn id="453" idx="0"/>
            </p:cNvCxnSpPr>
            <p:nvPr/>
          </p:nvCxnSpPr>
          <p:spPr>
            <a:xfrm rot="10800000">
              <a:off x="2194221" y="1212356"/>
              <a:ext cx="1119185" cy="1022601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55" name="Straight Connector 454"/>
            <p:cNvCxnSpPr>
              <a:stCxn id="449" idx="4"/>
              <a:endCxn id="452" idx="0"/>
            </p:cNvCxnSpPr>
            <p:nvPr/>
          </p:nvCxnSpPr>
          <p:spPr>
            <a:xfrm rot="10800000">
              <a:off x="1378248" y="2654160"/>
              <a:ext cx="1095372" cy="360451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56" name="Straight Connector 455"/>
            <p:cNvCxnSpPr>
              <a:stCxn id="450" idx="4"/>
              <a:endCxn id="480" idx="1"/>
            </p:cNvCxnSpPr>
            <p:nvPr/>
          </p:nvCxnSpPr>
          <p:spPr>
            <a:xfrm rot="10800000" flipV="1">
              <a:off x="2602208" y="2293710"/>
              <a:ext cx="688973" cy="273117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57" name="Straight Connector 456"/>
            <p:cNvCxnSpPr>
              <a:stCxn id="453" idx="7"/>
              <a:endCxn id="474" idx="3"/>
            </p:cNvCxnSpPr>
            <p:nvPr/>
          </p:nvCxnSpPr>
          <p:spPr>
            <a:xfrm>
              <a:off x="2173584" y="1272696"/>
              <a:ext cx="322261" cy="601811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58" name="Straight Connector 457"/>
            <p:cNvCxnSpPr>
              <a:stCxn id="453" idx="6"/>
              <a:endCxn id="482" idx="2"/>
            </p:cNvCxnSpPr>
            <p:nvPr/>
          </p:nvCxnSpPr>
          <p:spPr>
            <a:xfrm rot="16200000" flipH="1">
              <a:off x="1849667" y="1566458"/>
              <a:ext cx="554173" cy="14287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59" name="Straight Connector 458"/>
            <p:cNvCxnSpPr>
              <a:stCxn id="453" idx="6"/>
              <a:endCxn id="475" idx="2"/>
            </p:cNvCxnSpPr>
            <p:nvPr/>
          </p:nvCxnSpPr>
          <p:spPr>
            <a:xfrm rot="5400000">
              <a:off x="1469417" y="1559358"/>
              <a:ext cx="913036" cy="387349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60" name="Straight Connector 459"/>
            <p:cNvCxnSpPr>
              <a:stCxn id="452" idx="1"/>
              <a:endCxn id="475" idx="5"/>
            </p:cNvCxnSpPr>
            <p:nvPr/>
          </p:nvCxnSpPr>
          <p:spPr>
            <a:xfrm flipV="1">
              <a:off x="1356023" y="2352461"/>
              <a:ext cx="322262" cy="242948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61" name="Straight Connector 460"/>
            <p:cNvCxnSpPr>
              <a:stCxn id="474" idx="6"/>
              <a:endCxn id="447" idx="2"/>
            </p:cNvCxnSpPr>
            <p:nvPr/>
          </p:nvCxnSpPr>
          <p:spPr>
            <a:xfrm rot="5400000">
              <a:off x="2452166" y="2113485"/>
              <a:ext cx="193722" cy="1587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62" name="Oval 461"/>
            <p:cNvSpPr/>
            <p:nvPr/>
          </p:nvSpPr>
          <p:spPr bwMode="auto">
            <a:xfrm rot="5400000">
              <a:off x="2064026" y="2217510"/>
              <a:ext cx="166729" cy="1508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463" name="Straight Connector 462"/>
            <p:cNvCxnSpPr>
              <a:stCxn id="475" idx="0"/>
              <a:endCxn id="462" idx="4"/>
            </p:cNvCxnSpPr>
            <p:nvPr/>
          </p:nvCxnSpPr>
          <p:spPr>
            <a:xfrm flipV="1">
              <a:off x="1806872" y="2293710"/>
              <a:ext cx="265112" cy="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64" name="Oval 463"/>
            <p:cNvSpPr/>
            <p:nvPr/>
          </p:nvSpPr>
          <p:spPr bwMode="auto">
            <a:xfrm rot="5400000">
              <a:off x="2064026" y="2550966"/>
              <a:ext cx="166729" cy="1508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465" name="Straight Connector 464"/>
            <p:cNvCxnSpPr>
              <a:stCxn id="476" idx="0"/>
              <a:endCxn id="464" idx="4"/>
            </p:cNvCxnSpPr>
            <p:nvPr/>
          </p:nvCxnSpPr>
          <p:spPr>
            <a:xfrm flipV="1">
              <a:off x="1806872" y="2625578"/>
              <a:ext cx="265112" cy="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66" name="Straight Connector 465"/>
            <p:cNvCxnSpPr>
              <a:stCxn id="452" idx="0"/>
              <a:endCxn id="476" idx="4"/>
            </p:cNvCxnSpPr>
            <p:nvPr/>
          </p:nvCxnSpPr>
          <p:spPr>
            <a:xfrm flipV="1">
              <a:off x="1378248" y="2625578"/>
              <a:ext cx="277812" cy="28582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67" name="Straight Connector 466"/>
            <p:cNvCxnSpPr>
              <a:stCxn id="449" idx="3"/>
              <a:endCxn id="464" idx="7"/>
            </p:cNvCxnSpPr>
            <p:nvPr/>
          </p:nvCxnSpPr>
          <p:spPr>
            <a:xfrm rot="10800000">
              <a:off x="2200571" y="2684330"/>
              <a:ext cx="295274" cy="271529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68" name="Straight Connector 467"/>
            <p:cNvCxnSpPr>
              <a:stCxn id="464" idx="2"/>
              <a:endCxn id="462" idx="6"/>
            </p:cNvCxnSpPr>
            <p:nvPr/>
          </p:nvCxnSpPr>
          <p:spPr>
            <a:xfrm rot="16200000" flipV="1">
              <a:off x="2063232" y="2459644"/>
              <a:ext cx="166728" cy="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69" name="Straight Connector 468"/>
            <p:cNvCxnSpPr>
              <a:stCxn id="462" idx="7"/>
              <a:endCxn id="480" idx="6"/>
            </p:cNvCxnSpPr>
            <p:nvPr/>
          </p:nvCxnSpPr>
          <p:spPr>
            <a:xfrm>
              <a:off x="2200571" y="2352461"/>
              <a:ext cx="347662" cy="357276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0" name="Straight Connector 469"/>
            <p:cNvCxnSpPr>
              <a:stCxn id="480" idx="2"/>
              <a:endCxn id="447" idx="6"/>
            </p:cNvCxnSpPr>
            <p:nvPr/>
          </p:nvCxnSpPr>
          <p:spPr>
            <a:xfrm rot="5400000" flipH="1" flipV="1">
              <a:off x="2466457" y="2459643"/>
              <a:ext cx="165140" cy="1587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1" name="Straight Connector 470"/>
            <p:cNvCxnSpPr>
              <a:stCxn id="450" idx="4"/>
              <a:endCxn id="447" idx="0"/>
            </p:cNvCxnSpPr>
            <p:nvPr/>
          </p:nvCxnSpPr>
          <p:spPr>
            <a:xfrm rot="10800000">
              <a:off x="2624433" y="2293710"/>
              <a:ext cx="666748" cy="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2" name="Straight Connector 471"/>
            <p:cNvCxnSpPr>
              <a:stCxn id="449" idx="3"/>
              <a:endCxn id="462" idx="7"/>
            </p:cNvCxnSpPr>
            <p:nvPr/>
          </p:nvCxnSpPr>
          <p:spPr>
            <a:xfrm rot="10800000">
              <a:off x="2200571" y="2352461"/>
              <a:ext cx="295274" cy="603398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3" name="Straight Connector 472"/>
            <p:cNvCxnSpPr>
              <a:stCxn id="449" idx="2"/>
              <a:endCxn id="480" idx="6"/>
            </p:cNvCxnSpPr>
            <p:nvPr/>
          </p:nvCxnSpPr>
          <p:spPr>
            <a:xfrm rot="16200000" flipV="1">
              <a:off x="2438669" y="2819301"/>
              <a:ext cx="220716" cy="1587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74" name="Oval 473"/>
            <p:cNvSpPr/>
            <p:nvPr/>
          </p:nvSpPr>
          <p:spPr bwMode="auto">
            <a:xfrm rot="5400000">
              <a:off x="2465663" y="1858646"/>
              <a:ext cx="166729" cy="15081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475" name="Oval 474"/>
            <p:cNvSpPr/>
            <p:nvPr/>
          </p:nvSpPr>
          <p:spPr bwMode="auto">
            <a:xfrm rot="5400000">
              <a:off x="1648102" y="2217510"/>
              <a:ext cx="166729" cy="1508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sp>
          <p:nvSpPr>
            <p:cNvPr id="476" name="Oval 475"/>
            <p:cNvSpPr/>
            <p:nvPr/>
          </p:nvSpPr>
          <p:spPr bwMode="auto">
            <a:xfrm rot="5400000">
              <a:off x="1648102" y="2550966"/>
              <a:ext cx="166729" cy="1508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477" name="Straight Connector 476"/>
            <p:cNvCxnSpPr>
              <a:stCxn id="482" idx="0"/>
              <a:endCxn id="474" idx="4"/>
            </p:cNvCxnSpPr>
            <p:nvPr/>
          </p:nvCxnSpPr>
          <p:spPr>
            <a:xfrm>
              <a:off x="2208509" y="1933258"/>
              <a:ext cx="265111" cy="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8" name="Straight Connector 477"/>
            <p:cNvCxnSpPr>
              <a:stCxn id="475" idx="1"/>
              <a:endCxn id="482" idx="5"/>
            </p:cNvCxnSpPr>
            <p:nvPr/>
          </p:nvCxnSpPr>
          <p:spPr>
            <a:xfrm flipV="1">
              <a:off x="1784647" y="1992011"/>
              <a:ext cx="295274" cy="242947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9" name="Straight Connector 478"/>
            <p:cNvCxnSpPr>
              <a:stCxn id="476" idx="2"/>
              <a:endCxn id="475" idx="6"/>
            </p:cNvCxnSpPr>
            <p:nvPr/>
          </p:nvCxnSpPr>
          <p:spPr>
            <a:xfrm rot="16200000" flipV="1">
              <a:off x="1648896" y="2459644"/>
              <a:ext cx="166728" cy="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80" name="Oval 479"/>
            <p:cNvSpPr/>
            <p:nvPr/>
          </p:nvSpPr>
          <p:spPr bwMode="auto">
            <a:xfrm rot="5400000">
              <a:off x="2465663" y="2550965"/>
              <a:ext cx="166729" cy="15081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481" name="Straight Connector 480"/>
            <p:cNvCxnSpPr>
              <a:stCxn id="482" idx="7"/>
              <a:endCxn id="480" idx="3"/>
            </p:cNvCxnSpPr>
            <p:nvPr/>
          </p:nvCxnSpPr>
          <p:spPr>
            <a:xfrm>
              <a:off x="2186284" y="1992011"/>
              <a:ext cx="309561" cy="574816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82" name="Oval 481"/>
            <p:cNvSpPr/>
            <p:nvPr/>
          </p:nvSpPr>
          <p:spPr bwMode="auto">
            <a:xfrm rot="5400000">
              <a:off x="2049739" y="1858646"/>
              <a:ext cx="166729" cy="15081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/>
            </a:p>
          </p:txBody>
        </p:sp>
        <p:cxnSp>
          <p:nvCxnSpPr>
            <p:cNvPr id="483" name="Straight Arrow Connector 482"/>
            <p:cNvCxnSpPr/>
            <p:nvPr/>
          </p:nvCxnSpPr>
          <p:spPr>
            <a:xfrm>
              <a:off x="1287762" y="3144818"/>
              <a:ext cx="2092320" cy="14291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4" name="Straight Arrow Connector 483"/>
            <p:cNvCxnSpPr/>
            <p:nvPr/>
          </p:nvCxnSpPr>
          <p:spPr>
            <a:xfrm rot="5400000" flipH="1" flipV="1">
              <a:off x="208038" y="2106340"/>
              <a:ext cx="1814958" cy="1428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5" name="Rectangle 484"/>
            <p:cNvSpPr/>
            <p:nvPr/>
          </p:nvSpPr>
          <p:spPr>
            <a:xfrm>
              <a:off x="1703686" y="3241679"/>
              <a:ext cx="1233484" cy="27788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i="1" dirty="0">
                  <a:solidFill>
                    <a:schemeClr val="tx1"/>
                  </a:solidFill>
                </a:rPr>
                <a:t>W = 6</a:t>
              </a:r>
            </a:p>
          </p:txBody>
        </p:sp>
        <p:sp>
          <p:nvSpPr>
            <p:cNvPr id="486" name="Rectangle 485"/>
            <p:cNvSpPr/>
            <p:nvPr/>
          </p:nvSpPr>
          <p:spPr>
            <a:xfrm>
              <a:off x="302" y="2009477"/>
              <a:ext cx="1011236" cy="3048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i="1" dirty="0">
                  <a:solidFill>
                    <a:schemeClr val="tx1"/>
                  </a:solidFill>
                </a:rPr>
                <a:t>H = 6</a:t>
              </a:r>
            </a:p>
          </p:txBody>
        </p:sp>
      </p:grpSp>
      <p:sp>
        <p:nvSpPr>
          <p:cNvPr id="578" name="Rounded Rectangle 577"/>
          <p:cNvSpPr/>
          <p:nvPr/>
        </p:nvSpPr>
        <p:spPr bwMode="auto">
          <a:xfrm>
            <a:off x="5285637" y="5508187"/>
            <a:ext cx="3027147" cy="1155839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Minimum-Area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Drawing of 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p:sp>
        <p:nvSpPr>
          <p:cNvPr id="579" name="Rounded Rectangle 578"/>
          <p:cNvSpPr/>
          <p:nvPr/>
        </p:nvSpPr>
        <p:spPr>
          <a:xfrm>
            <a:off x="4959350" y="3200400"/>
            <a:ext cx="3824288" cy="242411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4103" name="Group 445"/>
          <p:cNvGrpSpPr>
            <a:grpSpLocks/>
          </p:cNvGrpSpPr>
          <p:nvPr/>
        </p:nvGrpSpPr>
        <p:grpSpPr bwMode="auto">
          <a:xfrm>
            <a:off x="-304800" y="6575425"/>
            <a:ext cx="9683750" cy="330200"/>
            <a:chOff x="-304797" y="6575348"/>
            <a:chExt cx="9684322" cy="329768"/>
          </a:xfrm>
        </p:grpSpPr>
        <p:sp>
          <p:nvSpPr>
            <p:cNvPr id="580" name="Rectangle 579"/>
            <p:cNvSpPr/>
            <p:nvPr/>
          </p:nvSpPr>
          <p:spPr>
            <a:xfrm>
              <a:off x="0" y="6608618"/>
              <a:ext cx="9144000" cy="24938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1" name="Rounded Rectangle 580"/>
            <p:cNvSpPr/>
            <p:nvPr/>
          </p:nvSpPr>
          <p:spPr>
            <a:xfrm>
              <a:off x="-304797" y="6589617"/>
              <a:ext cx="1882886" cy="31549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  <a:latin typeface="Book Antiqua" pitchFamily="18" charset="0"/>
                </a:rPr>
                <a:t>CCCG 2010</a:t>
              </a:r>
            </a:p>
          </p:txBody>
        </p:sp>
        <p:sp>
          <p:nvSpPr>
            <p:cNvPr id="582" name="Rounded Rectangle 581"/>
            <p:cNvSpPr/>
            <p:nvPr/>
          </p:nvSpPr>
          <p:spPr>
            <a:xfrm>
              <a:off x="7272789" y="6575348"/>
              <a:ext cx="2106736" cy="3155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  <a:latin typeface="Book Antiqua" pitchFamily="18" charset="0"/>
                </a:rPr>
                <a:t>August 11, 2010</a:t>
              </a:r>
            </a:p>
          </p:txBody>
        </p:sp>
      </p:grpSp>
      <p:sp>
        <p:nvSpPr>
          <p:cNvPr id="584" name="Rectangle 583"/>
          <p:cNvSpPr/>
          <p:nvPr/>
        </p:nvSpPr>
        <p:spPr>
          <a:xfrm>
            <a:off x="3711575" y="6605588"/>
            <a:ext cx="1597025" cy="2524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 3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064324"/>
            <a:ext cx="9144000" cy="1233055"/>
          </a:xfrm>
          <a:prstGeom prst="rect">
            <a:avLst/>
          </a:prstGeom>
          <a:gradFill flip="none" rotWithShape="1">
            <a:gsLst>
              <a:gs pos="0">
                <a:srgbClr val="7030A0"/>
              </a:gs>
              <a:gs pos="0">
                <a:schemeClr val="accent4">
                  <a:lumMod val="40000"/>
                  <a:lumOff val="60000"/>
                </a:schemeClr>
              </a:gs>
              <a:gs pos="0">
                <a:schemeClr val="accent4">
                  <a:lumMod val="20000"/>
                  <a:lumOff val="80000"/>
                </a:schemeClr>
              </a:gs>
              <a:gs pos="0">
                <a:schemeClr val="accent4">
                  <a:lumMod val="40000"/>
                  <a:lumOff val="60000"/>
                </a:schemeClr>
              </a:gs>
              <a:gs pos="82000">
                <a:schemeClr val="accent4"/>
              </a:gs>
              <a:gs pos="0">
                <a:schemeClr val="accent4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3186542"/>
            <a:ext cx="9144000" cy="1149927"/>
          </a:xfrm>
          <a:prstGeom prst="rect">
            <a:avLst/>
          </a:prstGeom>
          <a:gradFill flip="none" rotWithShape="1">
            <a:gsLst>
              <a:gs pos="0">
                <a:srgbClr val="7030A0"/>
              </a:gs>
              <a:gs pos="0">
                <a:schemeClr val="accent4">
                  <a:lumMod val="40000"/>
                  <a:lumOff val="60000"/>
                </a:schemeClr>
              </a:gs>
              <a:gs pos="0">
                <a:schemeClr val="accent4">
                  <a:lumMod val="20000"/>
                  <a:lumOff val="80000"/>
                </a:schemeClr>
              </a:gs>
              <a:gs pos="0">
                <a:schemeClr val="accent4">
                  <a:lumMod val="40000"/>
                  <a:lumOff val="60000"/>
                </a:schemeClr>
              </a:gs>
              <a:gs pos="82000">
                <a:schemeClr val="accent4"/>
              </a:gs>
              <a:gs pos="0">
                <a:schemeClr val="accent4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4294906"/>
            <a:ext cx="9144000" cy="1219200"/>
          </a:xfrm>
          <a:prstGeom prst="rect">
            <a:avLst/>
          </a:prstGeom>
          <a:gradFill flip="none" rotWithShape="1">
            <a:gsLst>
              <a:gs pos="0">
                <a:srgbClr val="7030A0"/>
              </a:gs>
              <a:gs pos="0">
                <a:schemeClr val="accent4">
                  <a:lumMod val="40000"/>
                  <a:lumOff val="60000"/>
                </a:schemeClr>
              </a:gs>
              <a:gs pos="0">
                <a:schemeClr val="accent4">
                  <a:lumMod val="20000"/>
                  <a:lumOff val="80000"/>
                </a:schemeClr>
              </a:gs>
              <a:gs pos="0">
                <a:schemeClr val="accent4">
                  <a:lumMod val="40000"/>
                  <a:lumOff val="60000"/>
                </a:schemeClr>
              </a:gs>
              <a:gs pos="82000">
                <a:schemeClr val="accent4"/>
              </a:gs>
              <a:gs pos="0">
                <a:schemeClr val="accent4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5430979"/>
            <a:ext cx="9144000" cy="1163781"/>
          </a:xfrm>
          <a:prstGeom prst="rect">
            <a:avLst/>
          </a:prstGeom>
          <a:gradFill flip="none" rotWithShape="1">
            <a:gsLst>
              <a:gs pos="0">
                <a:srgbClr val="7030A0"/>
              </a:gs>
              <a:gs pos="0">
                <a:schemeClr val="accent4">
                  <a:lumMod val="40000"/>
                  <a:lumOff val="60000"/>
                </a:schemeClr>
              </a:gs>
              <a:gs pos="0">
                <a:schemeClr val="accent4">
                  <a:lumMod val="20000"/>
                  <a:lumOff val="80000"/>
                </a:schemeClr>
              </a:gs>
              <a:gs pos="0">
                <a:schemeClr val="accent4">
                  <a:lumMod val="40000"/>
                  <a:lumOff val="60000"/>
                </a:schemeClr>
              </a:gs>
              <a:gs pos="82000">
                <a:schemeClr val="accent4"/>
              </a:gs>
              <a:gs pos="0">
                <a:schemeClr val="accent4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928251"/>
            <a:ext cx="9144000" cy="1219199"/>
          </a:xfrm>
          <a:prstGeom prst="rect">
            <a:avLst/>
          </a:prstGeom>
          <a:gradFill flip="none" rotWithShape="1">
            <a:gsLst>
              <a:gs pos="0">
                <a:srgbClr val="7030A0"/>
              </a:gs>
              <a:gs pos="0">
                <a:schemeClr val="accent4">
                  <a:lumMod val="40000"/>
                  <a:lumOff val="60000"/>
                </a:schemeClr>
              </a:gs>
              <a:gs pos="0">
                <a:schemeClr val="accent4">
                  <a:lumMod val="20000"/>
                  <a:lumOff val="80000"/>
                </a:schemeClr>
              </a:gs>
              <a:gs pos="0">
                <a:schemeClr val="accent4">
                  <a:lumMod val="40000"/>
                  <a:lumOff val="60000"/>
                </a:schemeClr>
              </a:gs>
              <a:gs pos="82000">
                <a:schemeClr val="accent4"/>
              </a:gs>
              <a:gs pos="0">
                <a:schemeClr val="accent4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58981"/>
          </a:xfr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Previous Results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955675"/>
          <a:ext cx="9144000" cy="56303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18509"/>
                <a:gridCol w="4475018"/>
                <a:gridCol w="2050473"/>
              </a:tblGrid>
              <a:tr h="1141256"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de </a:t>
                      </a:r>
                      <a:r>
                        <a:rPr lang="en-US" sz="2400" b="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Fraysseix</a:t>
                      </a:r>
                      <a:r>
                        <a:rPr lang="en-US" sz="2400" b="0" i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et al.</a:t>
                      </a:r>
                    </a:p>
                    <a:p>
                      <a:pPr algn="ctr"/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[1990]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Straight- line grid-drawing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of plane graphs with </a:t>
                      </a:r>
                      <a:r>
                        <a:rPr lang="en-US" sz="2400" b="0" i="1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 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vertices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(2</a:t>
                      </a:r>
                      <a:r>
                        <a:rPr lang="en-US" sz="2400" b="0" i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−4)×(</a:t>
                      </a:r>
                      <a:r>
                        <a:rPr lang="en-US" sz="2400" b="0" i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−2)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41408"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Schnyder</a:t>
                      </a:r>
                      <a:endParaRPr lang="en-US" sz="2400" b="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[1990]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Straight- line grid-drawing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of plane graphs with </a:t>
                      </a:r>
                      <a:r>
                        <a:rPr lang="en-US" sz="2400" b="0" i="1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 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vertices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en-US" sz="2400" b="0" i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−2)×(</a:t>
                      </a:r>
                      <a:r>
                        <a:rPr lang="en-US" sz="2400" b="0" i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−2) 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69993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Brandenburg</a:t>
                      </a:r>
                    </a:p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[2004]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Straight- line grid-drawing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of plane graphs with </a:t>
                      </a:r>
                      <a:r>
                        <a:rPr lang="en-US" sz="2400" b="0" i="1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 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vertices</a:t>
                      </a:r>
                      <a:endParaRPr lang="en-US" sz="2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2400" b="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US" sz="2400" b="0" i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2400" b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)  × (</a:t>
                      </a:r>
                      <a:r>
                        <a:rPr lang="en-US" sz="2400" b="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400" b="0" i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2400" b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499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Krug and Wagner</a:t>
                      </a:r>
                    </a:p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[2008]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Whether a planar graph has a drawing on a given area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NP-Complete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755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This Presentation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Whether a ‘plane 3-tree’ has a drawing on a given area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154" name="Group 10"/>
          <p:cNvGrpSpPr>
            <a:grpSpLocks/>
          </p:cNvGrpSpPr>
          <p:nvPr/>
        </p:nvGrpSpPr>
        <p:grpSpPr bwMode="auto">
          <a:xfrm>
            <a:off x="-304800" y="6575425"/>
            <a:ext cx="9683750" cy="330200"/>
            <a:chOff x="-304797" y="6575348"/>
            <a:chExt cx="9684322" cy="329768"/>
          </a:xfrm>
        </p:grpSpPr>
        <p:sp>
          <p:nvSpPr>
            <p:cNvPr id="12" name="Rectangle 11"/>
            <p:cNvSpPr/>
            <p:nvPr/>
          </p:nvSpPr>
          <p:spPr>
            <a:xfrm>
              <a:off x="0" y="6608618"/>
              <a:ext cx="9144000" cy="24938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-304797" y="6589617"/>
              <a:ext cx="1882886" cy="31549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  <a:latin typeface="Book Antiqua" pitchFamily="18" charset="0"/>
                </a:rPr>
                <a:t>CCCG 2010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7272789" y="6575348"/>
              <a:ext cx="2106736" cy="3155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  <a:latin typeface="Book Antiqua" pitchFamily="18" charset="0"/>
                </a:rPr>
                <a:t>August 11, 2010</a:t>
              </a:r>
            </a:p>
          </p:txBody>
        </p:sp>
      </p:grpSp>
      <p:sp>
        <p:nvSpPr>
          <p:cNvPr id="17" name="Rectangle 16"/>
          <p:cNvSpPr/>
          <p:nvPr/>
        </p:nvSpPr>
        <p:spPr>
          <a:xfrm>
            <a:off x="3711575" y="6605588"/>
            <a:ext cx="1597025" cy="2524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 4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161309"/>
            <a:ext cx="9144000" cy="1233055"/>
          </a:xfrm>
          <a:prstGeom prst="rect">
            <a:avLst/>
          </a:prstGeom>
          <a:gradFill flip="none" rotWithShape="1">
            <a:gsLst>
              <a:gs pos="0">
                <a:srgbClr val="7030A0"/>
              </a:gs>
              <a:gs pos="0">
                <a:schemeClr val="accent4">
                  <a:lumMod val="40000"/>
                  <a:lumOff val="60000"/>
                </a:schemeClr>
              </a:gs>
              <a:gs pos="0">
                <a:schemeClr val="accent4">
                  <a:lumMod val="20000"/>
                  <a:lumOff val="80000"/>
                </a:schemeClr>
              </a:gs>
              <a:gs pos="0">
                <a:schemeClr val="accent4">
                  <a:lumMod val="40000"/>
                  <a:lumOff val="60000"/>
                </a:schemeClr>
              </a:gs>
              <a:gs pos="82000">
                <a:schemeClr val="accent4"/>
              </a:gs>
              <a:gs pos="0">
                <a:schemeClr val="accent4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3283527"/>
            <a:ext cx="9144000" cy="1149927"/>
          </a:xfrm>
          <a:prstGeom prst="rect">
            <a:avLst/>
          </a:prstGeom>
          <a:gradFill flip="none" rotWithShape="1">
            <a:gsLst>
              <a:gs pos="0">
                <a:srgbClr val="7030A0"/>
              </a:gs>
              <a:gs pos="0">
                <a:schemeClr val="accent4">
                  <a:lumMod val="40000"/>
                  <a:lumOff val="60000"/>
                </a:schemeClr>
              </a:gs>
              <a:gs pos="0">
                <a:schemeClr val="accent4">
                  <a:lumMod val="20000"/>
                  <a:lumOff val="80000"/>
                </a:schemeClr>
              </a:gs>
              <a:gs pos="0">
                <a:schemeClr val="accent4">
                  <a:lumMod val="40000"/>
                  <a:lumOff val="60000"/>
                </a:schemeClr>
              </a:gs>
              <a:gs pos="82000">
                <a:schemeClr val="accent4"/>
              </a:gs>
              <a:gs pos="0">
                <a:schemeClr val="accent4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4391891"/>
            <a:ext cx="9144000" cy="1149927"/>
          </a:xfrm>
          <a:prstGeom prst="rect">
            <a:avLst/>
          </a:prstGeom>
          <a:gradFill flip="none" rotWithShape="1">
            <a:gsLst>
              <a:gs pos="0">
                <a:srgbClr val="7030A0"/>
              </a:gs>
              <a:gs pos="0">
                <a:schemeClr val="accent4">
                  <a:lumMod val="40000"/>
                  <a:lumOff val="60000"/>
                </a:schemeClr>
              </a:gs>
              <a:gs pos="0">
                <a:schemeClr val="accent4">
                  <a:lumMod val="20000"/>
                  <a:lumOff val="80000"/>
                </a:schemeClr>
              </a:gs>
              <a:gs pos="0">
                <a:schemeClr val="accent4">
                  <a:lumMod val="40000"/>
                  <a:lumOff val="60000"/>
                </a:schemeClr>
              </a:gs>
              <a:gs pos="82000">
                <a:schemeClr val="accent4"/>
              </a:gs>
              <a:gs pos="0">
                <a:schemeClr val="accent4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5527964"/>
            <a:ext cx="9144000" cy="858981"/>
          </a:xfrm>
          <a:prstGeom prst="rect">
            <a:avLst/>
          </a:prstGeom>
          <a:gradFill flip="none" rotWithShape="1">
            <a:gsLst>
              <a:gs pos="0">
                <a:srgbClr val="7030A0"/>
              </a:gs>
              <a:gs pos="0">
                <a:schemeClr val="accent4">
                  <a:lumMod val="40000"/>
                  <a:lumOff val="60000"/>
                </a:schemeClr>
              </a:gs>
              <a:gs pos="0">
                <a:schemeClr val="accent4">
                  <a:lumMod val="20000"/>
                  <a:lumOff val="80000"/>
                </a:schemeClr>
              </a:gs>
              <a:gs pos="0">
                <a:schemeClr val="accent4">
                  <a:lumMod val="40000"/>
                  <a:lumOff val="60000"/>
                </a:schemeClr>
              </a:gs>
              <a:gs pos="82000">
                <a:schemeClr val="accent4"/>
              </a:gs>
              <a:gs pos="0">
                <a:schemeClr val="accent4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025236"/>
            <a:ext cx="9144000" cy="1219199"/>
          </a:xfrm>
          <a:prstGeom prst="rect">
            <a:avLst/>
          </a:prstGeom>
          <a:gradFill flip="none" rotWithShape="1">
            <a:gsLst>
              <a:gs pos="0">
                <a:srgbClr val="7030A0"/>
              </a:gs>
              <a:gs pos="0">
                <a:schemeClr val="accent4">
                  <a:lumMod val="40000"/>
                  <a:lumOff val="60000"/>
                </a:schemeClr>
              </a:gs>
              <a:gs pos="0">
                <a:schemeClr val="accent4">
                  <a:lumMod val="20000"/>
                  <a:lumOff val="80000"/>
                </a:schemeClr>
              </a:gs>
              <a:gs pos="0">
                <a:schemeClr val="accent4">
                  <a:lumMod val="40000"/>
                  <a:lumOff val="60000"/>
                </a:schemeClr>
              </a:gs>
              <a:gs pos="82000">
                <a:schemeClr val="accent4"/>
              </a:gs>
              <a:gs pos="0">
                <a:schemeClr val="accent4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58981"/>
          </a:xfr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Previous Results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1052513"/>
          <a:ext cx="9144000" cy="53255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18509"/>
                <a:gridCol w="4475018"/>
                <a:gridCol w="2050473"/>
              </a:tblGrid>
              <a:tr h="1141256"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de </a:t>
                      </a:r>
                      <a:r>
                        <a:rPr lang="en-US" sz="2400" b="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Fraysseix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et al.</a:t>
                      </a:r>
                    </a:p>
                    <a:p>
                      <a:pPr algn="ctr"/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[1990]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Straight- line grid-drawing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of plane graphs with </a:t>
                      </a:r>
                      <a:r>
                        <a:rPr lang="en-US" sz="2400" b="0" i="1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 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vertices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(2</a:t>
                      </a:r>
                      <a:r>
                        <a:rPr lang="en-US" sz="2400" b="0" i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−4)×(</a:t>
                      </a:r>
                      <a:r>
                        <a:rPr lang="en-US" sz="2400" b="0" i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−2)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41408"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Schnyder</a:t>
                      </a:r>
                      <a:endParaRPr lang="en-US" sz="2400" b="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[1990]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Straight- line grid-drawing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of plane graphs with </a:t>
                      </a:r>
                      <a:r>
                        <a:rPr lang="en-US" sz="2400" b="0" i="1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 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vertices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en-US" sz="2400" b="0" i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−2)×(</a:t>
                      </a:r>
                      <a:r>
                        <a:rPr lang="en-US" sz="2400" b="0" i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−2) 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69993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Brandenburg</a:t>
                      </a:r>
                    </a:p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[2004]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Straight- line grid-drawing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of plane graphs with </a:t>
                      </a:r>
                      <a:r>
                        <a:rPr lang="en-US" sz="2400" b="0" i="1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 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vertices</a:t>
                      </a:r>
                      <a:endParaRPr lang="en-US" sz="2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(</a:t>
                      </a:r>
                      <a:r>
                        <a:rPr lang="en-US" sz="2400" b="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US" sz="2400" b="0" i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2400" b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)  × (</a:t>
                      </a:r>
                      <a:r>
                        <a:rPr lang="en-US" sz="2400" b="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400" b="0" i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2400" b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499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Krug and Wagner</a:t>
                      </a:r>
                    </a:p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[2008]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Whether a plane graph has a drawing on a given area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NP-Complete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755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This Presentation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Whether a ‘plane 3-tree’ has a drawing on a given area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 bwMode="auto">
          <a:xfrm>
            <a:off x="0" y="1"/>
            <a:ext cx="9144000" cy="858981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miter lim="800000"/>
            <a:headEnd/>
            <a:tailEnd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Our Result</a:t>
            </a:r>
            <a:endParaRPr lang="en-US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0" y="872836"/>
            <a:ext cx="9144000" cy="5735782"/>
          </a:xfrm>
          <a:prstGeom prst="roundRect">
            <a:avLst>
              <a:gd name="adj" fmla="val 2317"/>
            </a:avLst>
          </a:prstGeom>
          <a:gradFill flip="none" rotWithShape="1">
            <a:gsLst>
              <a:gs pos="0">
                <a:srgbClr val="7030A0"/>
              </a:gs>
              <a:gs pos="0">
                <a:schemeClr val="accent4">
                  <a:lumMod val="40000"/>
                  <a:lumOff val="60000"/>
                </a:schemeClr>
              </a:gs>
              <a:gs pos="0">
                <a:schemeClr val="accent4">
                  <a:lumMod val="20000"/>
                  <a:lumOff val="80000"/>
                </a:schemeClr>
              </a:gs>
              <a:gs pos="0">
                <a:schemeClr val="accent4">
                  <a:lumMod val="40000"/>
                  <a:lumOff val="60000"/>
                </a:schemeClr>
              </a:gs>
              <a:gs pos="82000">
                <a:schemeClr val="accent4"/>
              </a:gs>
              <a:gs pos="0">
                <a:schemeClr val="accent4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 obtain minimum-area drawings for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plane 3-trees in polynomial time</a:t>
            </a:r>
          </a:p>
        </p:txBody>
      </p:sp>
      <p:grpSp>
        <p:nvGrpSpPr>
          <p:cNvPr id="6180" name="Group 12"/>
          <p:cNvGrpSpPr>
            <a:grpSpLocks/>
          </p:cNvGrpSpPr>
          <p:nvPr/>
        </p:nvGrpSpPr>
        <p:grpSpPr bwMode="auto">
          <a:xfrm>
            <a:off x="-304800" y="6575425"/>
            <a:ext cx="9683750" cy="330200"/>
            <a:chOff x="-304797" y="6575348"/>
            <a:chExt cx="9684322" cy="329768"/>
          </a:xfrm>
        </p:grpSpPr>
        <p:sp>
          <p:nvSpPr>
            <p:cNvPr id="14" name="Rectangle 13"/>
            <p:cNvSpPr/>
            <p:nvPr/>
          </p:nvSpPr>
          <p:spPr>
            <a:xfrm>
              <a:off x="0" y="6608618"/>
              <a:ext cx="9144000" cy="24938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-304797" y="6589617"/>
              <a:ext cx="1882886" cy="31549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  <a:latin typeface="Book Antiqua" pitchFamily="18" charset="0"/>
                </a:rPr>
                <a:t>CCCG 2010</a:t>
              </a: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7272789" y="6575348"/>
              <a:ext cx="2106736" cy="3155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  <a:latin typeface="Book Antiqua" pitchFamily="18" charset="0"/>
                </a:rPr>
                <a:t>August 11, 2010</a:t>
              </a:r>
            </a:p>
          </p:txBody>
        </p:sp>
      </p:grpSp>
      <p:sp>
        <p:nvSpPr>
          <p:cNvPr id="19" name="Rectangle 18"/>
          <p:cNvSpPr/>
          <p:nvPr/>
        </p:nvSpPr>
        <p:spPr>
          <a:xfrm>
            <a:off x="3711575" y="6605588"/>
            <a:ext cx="1597025" cy="2524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74"/>
          <p:cNvGrpSpPr>
            <a:grpSpLocks/>
          </p:cNvGrpSpPr>
          <p:nvPr/>
        </p:nvGrpSpPr>
        <p:grpSpPr bwMode="auto">
          <a:xfrm>
            <a:off x="0" y="1371600"/>
            <a:ext cx="4849813" cy="4005263"/>
            <a:chOff x="1065213" y="161925"/>
            <a:chExt cx="7336128" cy="5768975"/>
          </a:xfrm>
        </p:grpSpPr>
        <p:sp>
          <p:nvSpPr>
            <p:cNvPr id="6" name="Freeform 5"/>
            <p:cNvSpPr/>
            <p:nvPr/>
          </p:nvSpPr>
          <p:spPr bwMode="auto">
            <a:xfrm>
              <a:off x="1510621" y="506254"/>
              <a:ext cx="6419112" cy="5329726"/>
            </a:xfrm>
            <a:custGeom>
              <a:avLst/>
              <a:gdLst>
                <a:gd name="connsiteX0" fmla="*/ 0 w 7000875"/>
                <a:gd name="connsiteY0" fmla="*/ 5057775 h 6457950"/>
                <a:gd name="connsiteX1" fmla="*/ 800100 w 7000875"/>
                <a:gd name="connsiteY1" fmla="*/ 3400425 h 6457950"/>
                <a:gd name="connsiteX2" fmla="*/ 1285875 w 7000875"/>
                <a:gd name="connsiteY2" fmla="*/ 2400300 h 6457950"/>
                <a:gd name="connsiteX3" fmla="*/ 1857375 w 7000875"/>
                <a:gd name="connsiteY3" fmla="*/ 1371600 h 6457950"/>
                <a:gd name="connsiteX4" fmla="*/ 2771775 w 7000875"/>
                <a:gd name="connsiteY4" fmla="*/ 0 h 6457950"/>
                <a:gd name="connsiteX5" fmla="*/ 3800475 w 7000875"/>
                <a:gd name="connsiteY5" fmla="*/ 571500 h 6457950"/>
                <a:gd name="connsiteX6" fmla="*/ 4572000 w 7000875"/>
                <a:gd name="connsiteY6" fmla="*/ 1114425 h 6457950"/>
                <a:gd name="connsiteX7" fmla="*/ 5257800 w 7000875"/>
                <a:gd name="connsiteY7" fmla="*/ 1885950 h 6457950"/>
                <a:gd name="connsiteX8" fmla="*/ 6086475 w 7000875"/>
                <a:gd name="connsiteY8" fmla="*/ 3457575 h 6457950"/>
                <a:gd name="connsiteX9" fmla="*/ 7000875 w 7000875"/>
                <a:gd name="connsiteY9" fmla="*/ 6057900 h 6457950"/>
                <a:gd name="connsiteX10" fmla="*/ 7000875 w 7000875"/>
                <a:gd name="connsiteY10" fmla="*/ 6200775 h 6457950"/>
                <a:gd name="connsiteX11" fmla="*/ 6086475 w 7000875"/>
                <a:gd name="connsiteY11" fmla="*/ 6343650 h 6457950"/>
                <a:gd name="connsiteX12" fmla="*/ 4629150 w 7000875"/>
                <a:gd name="connsiteY12" fmla="*/ 6457950 h 6457950"/>
                <a:gd name="connsiteX13" fmla="*/ 3857625 w 7000875"/>
                <a:gd name="connsiteY13" fmla="*/ 6457950 h 6457950"/>
                <a:gd name="connsiteX14" fmla="*/ 3057525 w 7000875"/>
                <a:gd name="connsiteY14" fmla="*/ 6372225 h 6457950"/>
                <a:gd name="connsiteX15" fmla="*/ 1971675 w 7000875"/>
                <a:gd name="connsiteY15" fmla="*/ 6029325 h 6457950"/>
                <a:gd name="connsiteX16" fmla="*/ 800100 w 7000875"/>
                <a:gd name="connsiteY16" fmla="*/ 5486400 h 6457950"/>
                <a:gd name="connsiteX17" fmla="*/ 57150 w 7000875"/>
                <a:gd name="connsiteY17" fmla="*/ 5086350 h 6457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000875" h="6457950">
                  <a:moveTo>
                    <a:pt x="0" y="5057775"/>
                  </a:moveTo>
                  <a:lnTo>
                    <a:pt x="800100" y="3400425"/>
                  </a:lnTo>
                  <a:lnTo>
                    <a:pt x="1285875" y="2400300"/>
                  </a:lnTo>
                  <a:lnTo>
                    <a:pt x="1857375" y="1371600"/>
                  </a:lnTo>
                  <a:lnTo>
                    <a:pt x="2771775" y="0"/>
                  </a:lnTo>
                  <a:lnTo>
                    <a:pt x="3800475" y="571500"/>
                  </a:lnTo>
                  <a:lnTo>
                    <a:pt x="4572000" y="1114425"/>
                  </a:lnTo>
                  <a:lnTo>
                    <a:pt x="5257800" y="1885950"/>
                  </a:lnTo>
                  <a:lnTo>
                    <a:pt x="6086475" y="3457575"/>
                  </a:lnTo>
                  <a:lnTo>
                    <a:pt x="7000875" y="6057900"/>
                  </a:lnTo>
                  <a:lnTo>
                    <a:pt x="7000875" y="6200775"/>
                  </a:lnTo>
                  <a:lnTo>
                    <a:pt x="6086475" y="6343650"/>
                  </a:lnTo>
                  <a:lnTo>
                    <a:pt x="4629150" y="6457950"/>
                  </a:lnTo>
                  <a:lnTo>
                    <a:pt x="3857625" y="6457950"/>
                  </a:lnTo>
                  <a:lnTo>
                    <a:pt x="3057525" y="6372225"/>
                  </a:lnTo>
                  <a:lnTo>
                    <a:pt x="1971675" y="6029325"/>
                  </a:lnTo>
                  <a:lnTo>
                    <a:pt x="800100" y="5486400"/>
                  </a:lnTo>
                  <a:lnTo>
                    <a:pt x="57150" y="5086350"/>
                  </a:lnTo>
                </a:path>
              </a:pathLst>
            </a:custGeom>
            <a:gradFill flip="none" rotWithShape="1">
              <a:gsLst>
                <a:gs pos="0">
                  <a:srgbClr val="7030A0"/>
                </a:gs>
                <a:gs pos="0">
                  <a:schemeClr val="accent4">
                    <a:lumMod val="40000"/>
                    <a:lumOff val="60000"/>
                  </a:schemeClr>
                </a:gs>
                <a:gs pos="0">
                  <a:schemeClr val="accent4">
                    <a:lumMod val="20000"/>
                    <a:lumOff val="80000"/>
                  </a:schemeClr>
                </a:gs>
                <a:gs pos="0">
                  <a:schemeClr val="accent4">
                    <a:lumMod val="40000"/>
                    <a:lumOff val="60000"/>
                  </a:schemeClr>
                </a:gs>
                <a:gs pos="82000">
                  <a:schemeClr val="accent4"/>
                </a:gs>
                <a:gs pos="0">
                  <a:srgbClr val="FEE7F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1437423" y="4611558"/>
              <a:ext cx="201713" cy="1806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3992461" y="429452"/>
              <a:ext cx="199311" cy="1760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7798601" y="5503314"/>
              <a:ext cx="201713" cy="17606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4393485" y="3678644"/>
              <a:ext cx="201713" cy="17835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1550286" y="507195"/>
              <a:ext cx="2521419" cy="4184393"/>
            </a:xfrm>
            <a:custGeom>
              <a:avLst/>
              <a:gdLst>
                <a:gd name="connsiteX0" fmla="*/ 1917291 w 1917291"/>
                <a:gd name="connsiteY0" fmla="*/ 0 h 3583858"/>
                <a:gd name="connsiteX1" fmla="*/ 899652 w 1917291"/>
                <a:gd name="connsiteY1" fmla="*/ 1622322 h 3583858"/>
                <a:gd name="connsiteX2" fmla="*/ 0 w 1917291"/>
                <a:gd name="connsiteY2" fmla="*/ 3583858 h 358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17291" h="3583858">
                  <a:moveTo>
                    <a:pt x="1917291" y="0"/>
                  </a:moveTo>
                  <a:cubicBezTo>
                    <a:pt x="1568246" y="512506"/>
                    <a:pt x="1219201" y="1025012"/>
                    <a:pt x="899652" y="1622322"/>
                  </a:cubicBezTo>
                  <a:cubicBezTo>
                    <a:pt x="580104" y="2219632"/>
                    <a:pt x="0" y="3583858"/>
                    <a:pt x="0" y="3583858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1550286" y="4728173"/>
              <a:ext cx="6380390" cy="1202727"/>
            </a:xfrm>
            <a:custGeom>
              <a:avLst/>
              <a:gdLst>
                <a:gd name="connsiteX0" fmla="*/ 0 w 4852220"/>
                <a:gd name="connsiteY0" fmla="*/ 0 h 1029928"/>
                <a:gd name="connsiteX1" fmla="*/ 2256503 w 4852220"/>
                <a:gd name="connsiteY1" fmla="*/ 899651 h 1029928"/>
                <a:gd name="connsiteX2" fmla="*/ 4852220 w 4852220"/>
                <a:gd name="connsiteY2" fmla="*/ 781664 h 1029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52220" h="1029928">
                  <a:moveTo>
                    <a:pt x="0" y="0"/>
                  </a:moveTo>
                  <a:cubicBezTo>
                    <a:pt x="723900" y="384687"/>
                    <a:pt x="1447800" y="769374"/>
                    <a:pt x="2256503" y="899651"/>
                  </a:cubicBezTo>
                  <a:cubicBezTo>
                    <a:pt x="3065206" y="1029928"/>
                    <a:pt x="3958713" y="905796"/>
                    <a:pt x="4852220" y="781664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4090915" y="541493"/>
              <a:ext cx="3839761" cy="5030418"/>
            </a:xfrm>
            <a:custGeom>
              <a:avLst/>
              <a:gdLst>
                <a:gd name="connsiteX0" fmla="*/ 0 w 2920181"/>
                <a:gd name="connsiteY0" fmla="*/ 0 h 4306529"/>
                <a:gd name="connsiteX1" fmla="*/ 1725561 w 2920181"/>
                <a:gd name="connsiteY1" fmla="*/ 1356851 h 4306529"/>
                <a:gd name="connsiteX2" fmla="*/ 2920181 w 2920181"/>
                <a:gd name="connsiteY2" fmla="*/ 4306529 h 4306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20181" h="4306529">
                  <a:moveTo>
                    <a:pt x="0" y="0"/>
                  </a:moveTo>
                  <a:cubicBezTo>
                    <a:pt x="619432" y="319548"/>
                    <a:pt x="1238864" y="639096"/>
                    <a:pt x="1725561" y="1356851"/>
                  </a:cubicBezTo>
                  <a:cubicBezTo>
                    <a:pt x="2212258" y="2074606"/>
                    <a:pt x="2566219" y="3190567"/>
                    <a:pt x="2920181" y="4306529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4477533" y="3797545"/>
              <a:ext cx="3491564" cy="1824670"/>
            </a:xfrm>
            <a:custGeom>
              <a:avLst/>
              <a:gdLst>
                <a:gd name="connsiteX0" fmla="*/ 0 w 2654709"/>
                <a:gd name="connsiteY0" fmla="*/ 0 h 1563329"/>
                <a:gd name="connsiteX1" fmla="*/ 722671 w 2654709"/>
                <a:gd name="connsiteY1" fmla="*/ 781664 h 1563329"/>
                <a:gd name="connsiteX2" fmla="*/ 2654709 w 2654709"/>
                <a:gd name="connsiteY2" fmla="*/ 1563329 h 1563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54709" h="1563329">
                  <a:moveTo>
                    <a:pt x="0" y="0"/>
                  </a:moveTo>
                  <a:cubicBezTo>
                    <a:pt x="140110" y="260554"/>
                    <a:pt x="280220" y="521109"/>
                    <a:pt x="722671" y="781664"/>
                  </a:cubicBezTo>
                  <a:cubicBezTo>
                    <a:pt x="1165122" y="1042219"/>
                    <a:pt x="1909915" y="1302774"/>
                    <a:pt x="2654709" y="1563329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1550286" y="3763247"/>
              <a:ext cx="2987281" cy="894042"/>
            </a:xfrm>
            <a:custGeom>
              <a:avLst/>
              <a:gdLst>
                <a:gd name="connsiteX0" fmla="*/ 0 w 2271252"/>
                <a:gd name="connsiteY0" fmla="*/ 766916 h 766916"/>
                <a:gd name="connsiteX1" fmla="*/ 1120878 w 2271252"/>
                <a:gd name="connsiteY1" fmla="*/ 589935 h 766916"/>
                <a:gd name="connsiteX2" fmla="*/ 2271252 w 2271252"/>
                <a:gd name="connsiteY2" fmla="*/ 0 h 766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71252" h="766916">
                  <a:moveTo>
                    <a:pt x="0" y="766916"/>
                  </a:moveTo>
                  <a:cubicBezTo>
                    <a:pt x="371168" y="742335"/>
                    <a:pt x="742336" y="717754"/>
                    <a:pt x="1120878" y="589935"/>
                  </a:cubicBezTo>
                  <a:cubicBezTo>
                    <a:pt x="1499420" y="462116"/>
                    <a:pt x="1885336" y="231058"/>
                    <a:pt x="2271252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3190409" y="2386742"/>
              <a:ext cx="199311" cy="17835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3039124" y="3321942"/>
              <a:ext cx="201713" cy="17835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3490577" y="3811264"/>
              <a:ext cx="201713" cy="17835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5495706" y="3989615"/>
              <a:ext cx="199311" cy="17835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5193136" y="2965239"/>
              <a:ext cx="201713" cy="17835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6196901" y="3411118"/>
              <a:ext cx="201713" cy="17835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4895369" y="1851689"/>
              <a:ext cx="199311" cy="17835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3992461" y="4792196"/>
              <a:ext cx="199311" cy="1760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5344420" y="5013991"/>
              <a:ext cx="201713" cy="17606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Oval 24"/>
            <p:cNvSpPr/>
            <p:nvPr/>
          </p:nvSpPr>
          <p:spPr bwMode="auto">
            <a:xfrm>
              <a:off x="4393485" y="5368408"/>
              <a:ext cx="201713" cy="17835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3190409" y="4568114"/>
              <a:ext cx="199311" cy="17835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Freeform 26"/>
            <p:cNvSpPr/>
            <p:nvPr/>
          </p:nvSpPr>
          <p:spPr bwMode="auto">
            <a:xfrm>
              <a:off x="4071704" y="559785"/>
              <a:ext cx="1512851" cy="3512146"/>
            </a:xfrm>
            <a:custGeom>
              <a:avLst/>
              <a:gdLst>
                <a:gd name="connsiteX0" fmla="*/ 0 w 1150374"/>
                <a:gd name="connsiteY0" fmla="*/ 0 h 3008671"/>
                <a:gd name="connsiteX1" fmla="*/ 471948 w 1150374"/>
                <a:gd name="connsiteY1" fmla="*/ 2050026 h 3008671"/>
                <a:gd name="connsiteX2" fmla="*/ 1150374 w 1150374"/>
                <a:gd name="connsiteY2" fmla="*/ 3008671 h 3008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50374" h="3008671">
                  <a:moveTo>
                    <a:pt x="0" y="0"/>
                  </a:moveTo>
                  <a:cubicBezTo>
                    <a:pt x="140109" y="774290"/>
                    <a:pt x="280219" y="1548581"/>
                    <a:pt x="471948" y="2050026"/>
                  </a:cubicBezTo>
                  <a:cubicBezTo>
                    <a:pt x="663677" y="2551471"/>
                    <a:pt x="907025" y="2780071"/>
                    <a:pt x="1150374" y="3008671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Freeform 27"/>
            <p:cNvSpPr/>
            <p:nvPr/>
          </p:nvSpPr>
          <p:spPr bwMode="auto">
            <a:xfrm>
              <a:off x="4083712" y="541493"/>
              <a:ext cx="393822" cy="3221754"/>
            </a:xfrm>
            <a:custGeom>
              <a:avLst/>
              <a:gdLst>
                <a:gd name="connsiteX0" fmla="*/ 299884 w 299884"/>
                <a:gd name="connsiteY0" fmla="*/ 2757948 h 2757948"/>
                <a:gd name="connsiteX1" fmla="*/ 49161 w 299884"/>
                <a:gd name="connsiteY1" fmla="*/ 1814051 h 2757948"/>
                <a:gd name="connsiteX2" fmla="*/ 4916 w 299884"/>
                <a:gd name="connsiteY2" fmla="*/ 0 h 2757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9884" h="2757948">
                  <a:moveTo>
                    <a:pt x="299884" y="2757948"/>
                  </a:moveTo>
                  <a:cubicBezTo>
                    <a:pt x="199103" y="2515828"/>
                    <a:pt x="98322" y="2273709"/>
                    <a:pt x="49161" y="1814051"/>
                  </a:cubicBezTo>
                  <a:cubicBezTo>
                    <a:pt x="0" y="1354393"/>
                    <a:pt x="2458" y="677196"/>
                    <a:pt x="4916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Freeform 28"/>
            <p:cNvSpPr/>
            <p:nvPr/>
          </p:nvSpPr>
          <p:spPr bwMode="auto">
            <a:xfrm>
              <a:off x="4499145" y="3779253"/>
              <a:ext cx="1066200" cy="310971"/>
            </a:xfrm>
            <a:custGeom>
              <a:avLst/>
              <a:gdLst>
                <a:gd name="connsiteX0" fmla="*/ 811161 w 811161"/>
                <a:gd name="connsiteY0" fmla="*/ 265471 h 265471"/>
                <a:gd name="connsiteX1" fmla="*/ 339213 w 811161"/>
                <a:gd name="connsiteY1" fmla="*/ 103239 h 265471"/>
                <a:gd name="connsiteX2" fmla="*/ 0 w 811161"/>
                <a:gd name="connsiteY2" fmla="*/ 0 h 265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11161" h="265471">
                  <a:moveTo>
                    <a:pt x="811161" y="265471"/>
                  </a:moveTo>
                  <a:lnTo>
                    <a:pt x="339213" y="103239"/>
                  </a:lnTo>
                  <a:cubicBezTo>
                    <a:pt x="204020" y="58994"/>
                    <a:pt x="102010" y="29497"/>
                    <a:pt x="0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Freeform 29"/>
            <p:cNvSpPr/>
            <p:nvPr/>
          </p:nvSpPr>
          <p:spPr bwMode="auto">
            <a:xfrm>
              <a:off x="5603766" y="4124523"/>
              <a:ext cx="2250067" cy="1447388"/>
            </a:xfrm>
            <a:custGeom>
              <a:avLst/>
              <a:gdLst>
                <a:gd name="connsiteX0" fmla="*/ 0 w 1710813"/>
                <a:gd name="connsiteY0" fmla="*/ 0 h 1238865"/>
                <a:gd name="connsiteX1" fmla="*/ 368710 w 1710813"/>
                <a:gd name="connsiteY1" fmla="*/ 309716 h 1238865"/>
                <a:gd name="connsiteX2" fmla="*/ 1710813 w 1710813"/>
                <a:gd name="connsiteY2" fmla="*/ 1238865 h 1238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10813" h="1238865">
                  <a:moveTo>
                    <a:pt x="0" y="0"/>
                  </a:moveTo>
                  <a:cubicBezTo>
                    <a:pt x="41787" y="51619"/>
                    <a:pt x="83575" y="103239"/>
                    <a:pt x="368710" y="309716"/>
                  </a:cubicBezTo>
                  <a:cubicBezTo>
                    <a:pt x="653846" y="516194"/>
                    <a:pt x="1182329" y="877529"/>
                    <a:pt x="1710813" y="1238865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Freeform 30"/>
            <p:cNvSpPr/>
            <p:nvPr/>
          </p:nvSpPr>
          <p:spPr bwMode="auto">
            <a:xfrm>
              <a:off x="4052494" y="575792"/>
              <a:ext cx="2250067" cy="2894777"/>
            </a:xfrm>
            <a:custGeom>
              <a:avLst/>
              <a:gdLst>
                <a:gd name="connsiteX0" fmla="*/ 1710813 w 1710813"/>
                <a:gd name="connsiteY0" fmla="*/ 2477729 h 2477729"/>
                <a:gd name="connsiteX1" fmla="*/ 648929 w 1710813"/>
                <a:gd name="connsiteY1" fmla="*/ 1563329 h 2477729"/>
                <a:gd name="connsiteX2" fmla="*/ 0 w 1710813"/>
                <a:gd name="connsiteY2" fmla="*/ 0 h 2477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10813" h="2477729">
                  <a:moveTo>
                    <a:pt x="1710813" y="2477729"/>
                  </a:moveTo>
                  <a:cubicBezTo>
                    <a:pt x="1322438" y="2227006"/>
                    <a:pt x="934064" y="1976284"/>
                    <a:pt x="648929" y="1563329"/>
                  </a:cubicBezTo>
                  <a:cubicBezTo>
                    <a:pt x="363794" y="1150374"/>
                    <a:pt x="181897" y="575187"/>
                    <a:pt x="0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Freeform 31"/>
            <p:cNvSpPr/>
            <p:nvPr/>
          </p:nvSpPr>
          <p:spPr bwMode="auto">
            <a:xfrm>
              <a:off x="6321771" y="3502580"/>
              <a:ext cx="1668938" cy="2156219"/>
            </a:xfrm>
            <a:custGeom>
              <a:avLst/>
              <a:gdLst>
                <a:gd name="connsiteX0" fmla="*/ 0 w 1268362"/>
                <a:gd name="connsiteY0" fmla="*/ 0 h 1843548"/>
                <a:gd name="connsiteX1" fmla="*/ 280220 w 1268362"/>
                <a:gd name="connsiteY1" fmla="*/ 324465 h 1843548"/>
                <a:gd name="connsiteX2" fmla="*/ 1268362 w 1268362"/>
                <a:gd name="connsiteY2" fmla="*/ 1843548 h 1843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68362" h="1843548">
                  <a:moveTo>
                    <a:pt x="0" y="0"/>
                  </a:moveTo>
                  <a:cubicBezTo>
                    <a:pt x="34413" y="8603"/>
                    <a:pt x="68826" y="17207"/>
                    <a:pt x="280220" y="324465"/>
                  </a:cubicBezTo>
                  <a:cubicBezTo>
                    <a:pt x="491614" y="631723"/>
                    <a:pt x="879988" y="1237635"/>
                    <a:pt x="1268362" y="1843548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Freeform 32"/>
            <p:cNvSpPr/>
            <p:nvPr/>
          </p:nvSpPr>
          <p:spPr bwMode="auto">
            <a:xfrm>
              <a:off x="5526923" y="3486574"/>
              <a:ext cx="833270" cy="637949"/>
            </a:xfrm>
            <a:custGeom>
              <a:avLst/>
              <a:gdLst>
                <a:gd name="connsiteX0" fmla="*/ 634180 w 634180"/>
                <a:gd name="connsiteY0" fmla="*/ 0 h 545690"/>
                <a:gd name="connsiteX1" fmla="*/ 353961 w 634180"/>
                <a:gd name="connsiteY1" fmla="*/ 353961 h 545690"/>
                <a:gd name="connsiteX2" fmla="*/ 0 w 634180"/>
                <a:gd name="connsiteY2" fmla="*/ 545690 h 545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34180" h="545690">
                  <a:moveTo>
                    <a:pt x="634180" y="0"/>
                  </a:moveTo>
                  <a:cubicBezTo>
                    <a:pt x="546919" y="131506"/>
                    <a:pt x="459658" y="263013"/>
                    <a:pt x="353961" y="353961"/>
                  </a:cubicBezTo>
                  <a:cubicBezTo>
                    <a:pt x="248264" y="444909"/>
                    <a:pt x="124132" y="495299"/>
                    <a:pt x="0" y="54569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Freeform 33"/>
            <p:cNvSpPr/>
            <p:nvPr/>
          </p:nvSpPr>
          <p:spPr bwMode="auto">
            <a:xfrm>
              <a:off x="5236360" y="3072708"/>
              <a:ext cx="367406" cy="983218"/>
            </a:xfrm>
            <a:custGeom>
              <a:avLst/>
              <a:gdLst>
                <a:gd name="connsiteX0" fmla="*/ 280219 w 280219"/>
                <a:gd name="connsiteY0" fmla="*/ 840658 h 840658"/>
                <a:gd name="connsiteX1" fmla="*/ 58993 w 280219"/>
                <a:gd name="connsiteY1" fmla="*/ 412955 h 840658"/>
                <a:gd name="connsiteX2" fmla="*/ 0 w 280219"/>
                <a:gd name="connsiteY2" fmla="*/ 0 h 840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0219" h="840658">
                  <a:moveTo>
                    <a:pt x="280219" y="840658"/>
                  </a:moveTo>
                  <a:cubicBezTo>
                    <a:pt x="192957" y="696861"/>
                    <a:pt x="105696" y="553065"/>
                    <a:pt x="58993" y="412955"/>
                  </a:cubicBezTo>
                  <a:cubicBezTo>
                    <a:pt x="12290" y="272845"/>
                    <a:pt x="7374" y="71284"/>
                    <a:pt x="0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Freeform 34"/>
            <p:cNvSpPr/>
            <p:nvPr/>
          </p:nvSpPr>
          <p:spPr bwMode="auto">
            <a:xfrm>
              <a:off x="5236360" y="3038409"/>
              <a:ext cx="1123832" cy="500756"/>
            </a:xfrm>
            <a:custGeom>
              <a:avLst/>
              <a:gdLst>
                <a:gd name="connsiteX0" fmla="*/ 0 w 855406"/>
                <a:gd name="connsiteY0" fmla="*/ 0 h 427703"/>
                <a:gd name="connsiteX1" fmla="*/ 235974 w 855406"/>
                <a:gd name="connsiteY1" fmla="*/ 147484 h 427703"/>
                <a:gd name="connsiteX2" fmla="*/ 855406 w 855406"/>
                <a:gd name="connsiteY2" fmla="*/ 427703 h 427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55406" h="427703">
                  <a:moveTo>
                    <a:pt x="0" y="0"/>
                  </a:moveTo>
                  <a:cubicBezTo>
                    <a:pt x="46703" y="38100"/>
                    <a:pt x="93406" y="76200"/>
                    <a:pt x="235974" y="147484"/>
                  </a:cubicBezTo>
                  <a:cubicBezTo>
                    <a:pt x="378542" y="218768"/>
                    <a:pt x="616974" y="323235"/>
                    <a:pt x="855406" y="427703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Freeform 35"/>
            <p:cNvSpPr/>
            <p:nvPr/>
          </p:nvSpPr>
          <p:spPr bwMode="auto">
            <a:xfrm>
              <a:off x="4071704" y="591797"/>
              <a:ext cx="1183867" cy="2428320"/>
            </a:xfrm>
            <a:custGeom>
              <a:avLst/>
              <a:gdLst>
                <a:gd name="connsiteX0" fmla="*/ 899651 w 899651"/>
                <a:gd name="connsiteY0" fmla="*/ 2079522 h 2079522"/>
                <a:gd name="connsiteX1" fmla="*/ 383458 w 899651"/>
                <a:gd name="connsiteY1" fmla="*/ 1371600 h 2079522"/>
                <a:gd name="connsiteX2" fmla="*/ 0 w 899651"/>
                <a:gd name="connsiteY2" fmla="*/ 0 h 2079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99651" h="2079522">
                  <a:moveTo>
                    <a:pt x="899651" y="2079522"/>
                  </a:moveTo>
                  <a:cubicBezTo>
                    <a:pt x="716525" y="1898854"/>
                    <a:pt x="533400" y="1718187"/>
                    <a:pt x="383458" y="1371600"/>
                  </a:cubicBezTo>
                  <a:cubicBezTo>
                    <a:pt x="233516" y="1025013"/>
                    <a:pt x="116758" y="512506"/>
                    <a:pt x="0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Freeform 36"/>
            <p:cNvSpPr/>
            <p:nvPr/>
          </p:nvSpPr>
          <p:spPr bwMode="auto">
            <a:xfrm>
              <a:off x="4090915" y="523200"/>
              <a:ext cx="929324" cy="1431382"/>
            </a:xfrm>
            <a:custGeom>
              <a:avLst/>
              <a:gdLst>
                <a:gd name="connsiteX0" fmla="*/ 0 w 707923"/>
                <a:gd name="connsiteY0" fmla="*/ 0 h 1224116"/>
                <a:gd name="connsiteX1" fmla="*/ 265471 w 707923"/>
                <a:gd name="connsiteY1" fmla="*/ 486697 h 1224116"/>
                <a:gd name="connsiteX2" fmla="*/ 707923 w 707923"/>
                <a:gd name="connsiteY2" fmla="*/ 1224116 h 1224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07923" h="1224116">
                  <a:moveTo>
                    <a:pt x="0" y="0"/>
                  </a:moveTo>
                  <a:cubicBezTo>
                    <a:pt x="73742" y="141339"/>
                    <a:pt x="147484" y="282678"/>
                    <a:pt x="265471" y="486697"/>
                  </a:cubicBezTo>
                  <a:cubicBezTo>
                    <a:pt x="383458" y="690716"/>
                    <a:pt x="545690" y="957416"/>
                    <a:pt x="707923" y="1224116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Freeform 37"/>
            <p:cNvSpPr/>
            <p:nvPr/>
          </p:nvSpPr>
          <p:spPr bwMode="auto">
            <a:xfrm>
              <a:off x="5020239" y="1954583"/>
              <a:ext cx="2910437" cy="3651627"/>
            </a:xfrm>
            <a:custGeom>
              <a:avLst/>
              <a:gdLst>
                <a:gd name="connsiteX0" fmla="*/ 0 w 2212258"/>
                <a:gd name="connsiteY0" fmla="*/ 0 h 3126658"/>
                <a:gd name="connsiteX1" fmla="*/ 1061883 w 2212258"/>
                <a:gd name="connsiteY1" fmla="*/ 693174 h 3126658"/>
                <a:gd name="connsiteX2" fmla="*/ 2212258 w 2212258"/>
                <a:gd name="connsiteY2" fmla="*/ 3126658 h 3126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12258" h="3126658">
                  <a:moveTo>
                    <a:pt x="0" y="0"/>
                  </a:moveTo>
                  <a:cubicBezTo>
                    <a:pt x="346586" y="86032"/>
                    <a:pt x="693173" y="172064"/>
                    <a:pt x="1061883" y="693174"/>
                  </a:cubicBezTo>
                  <a:cubicBezTo>
                    <a:pt x="1430593" y="1214284"/>
                    <a:pt x="1821425" y="2170471"/>
                    <a:pt x="2212258" y="3126658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Freeform 38"/>
            <p:cNvSpPr/>
            <p:nvPr/>
          </p:nvSpPr>
          <p:spPr bwMode="auto">
            <a:xfrm>
              <a:off x="4957804" y="1954583"/>
              <a:ext cx="1421600" cy="1515986"/>
            </a:xfrm>
            <a:custGeom>
              <a:avLst/>
              <a:gdLst>
                <a:gd name="connsiteX0" fmla="*/ 1081548 w 1081548"/>
                <a:gd name="connsiteY0" fmla="*/ 1297858 h 1297858"/>
                <a:gd name="connsiteX1" fmla="*/ 167148 w 1081548"/>
                <a:gd name="connsiteY1" fmla="*/ 294968 h 1297858"/>
                <a:gd name="connsiteX2" fmla="*/ 78657 w 1081548"/>
                <a:gd name="connsiteY2" fmla="*/ 0 h 129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81548" h="1297858">
                  <a:moveTo>
                    <a:pt x="1081548" y="1297858"/>
                  </a:moveTo>
                  <a:cubicBezTo>
                    <a:pt x="707922" y="904568"/>
                    <a:pt x="334296" y="511278"/>
                    <a:pt x="167148" y="294968"/>
                  </a:cubicBezTo>
                  <a:cubicBezTo>
                    <a:pt x="0" y="78658"/>
                    <a:pt x="39328" y="39329"/>
                    <a:pt x="78657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Freeform 39"/>
            <p:cNvSpPr/>
            <p:nvPr/>
          </p:nvSpPr>
          <p:spPr bwMode="auto">
            <a:xfrm>
              <a:off x="3120769" y="3436269"/>
              <a:ext cx="1337553" cy="342983"/>
            </a:xfrm>
            <a:custGeom>
              <a:avLst/>
              <a:gdLst>
                <a:gd name="connsiteX0" fmla="*/ 1017638 w 1017638"/>
                <a:gd name="connsiteY0" fmla="*/ 294967 h 294967"/>
                <a:gd name="connsiteX1" fmla="*/ 427703 w 1017638"/>
                <a:gd name="connsiteY1" fmla="*/ 88490 h 294967"/>
                <a:gd name="connsiteX2" fmla="*/ 0 w 1017638"/>
                <a:gd name="connsiteY2" fmla="*/ 0 h 294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17638" h="294967">
                  <a:moveTo>
                    <a:pt x="1017638" y="294967"/>
                  </a:moveTo>
                  <a:cubicBezTo>
                    <a:pt x="807473" y="216309"/>
                    <a:pt x="597309" y="137651"/>
                    <a:pt x="427703" y="88490"/>
                  </a:cubicBezTo>
                  <a:cubicBezTo>
                    <a:pt x="258097" y="39329"/>
                    <a:pt x="129048" y="19664"/>
                    <a:pt x="0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Freeform 40"/>
            <p:cNvSpPr/>
            <p:nvPr/>
          </p:nvSpPr>
          <p:spPr bwMode="auto">
            <a:xfrm>
              <a:off x="3101559" y="541493"/>
              <a:ext cx="970146" cy="2876484"/>
            </a:xfrm>
            <a:custGeom>
              <a:avLst/>
              <a:gdLst>
                <a:gd name="connsiteX0" fmla="*/ 0 w 737420"/>
                <a:gd name="connsiteY0" fmla="*/ 2462980 h 2462980"/>
                <a:gd name="connsiteX1" fmla="*/ 383458 w 737420"/>
                <a:gd name="connsiteY1" fmla="*/ 1828800 h 2462980"/>
                <a:gd name="connsiteX2" fmla="*/ 737420 w 737420"/>
                <a:gd name="connsiteY2" fmla="*/ 0 h 2462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7420" h="2462980">
                  <a:moveTo>
                    <a:pt x="0" y="2462980"/>
                  </a:moveTo>
                  <a:cubicBezTo>
                    <a:pt x="130277" y="2351138"/>
                    <a:pt x="260555" y="2239297"/>
                    <a:pt x="383458" y="1828800"/>
                  </a:cubicBezTo>
                  <a:cubicBezTo>
                    <a:pt x="506361" y="1418303"/>
                    <a:pt x="621890" y="709151"/>
                    <a:pt x="737420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Freeform 41"/>
            <p:cNvSpPr/>
            <p:nvPr/>
          </p:nvSpPr>
          <p:spPr bwMode="auto">
            <a:xfrm>
              <a:off x="1569497" y="3383679"/>
              <a:ext cx="1572886" cy="1291902"/>
            </a:xfrm>
            <a:custGeom>
              <a:avLst/>
              <a:gdLst>
                <a:gd name="connsiteX0" fmla="*/ 1194619 w 1194619"/>
                <a:gd name="connsiteY0" fmla="*/ 0 h 1106129"/>
                <a:gd name="connsiteX1" fmla="*/ 899651 w 1194619"/>
                <a:gd name="connsiteY1" fmla="*/ 457200 h 1106129"/>
                <a:gd name="connsiteX2" fmla="*/ 0 w 1194619"/>
                <a:gd name="connsiteY2" fmla="*/ 1106129 h 1106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94619" h="1106129">
                  <a:moveTo>
                    <a:pt x="1194619" y="0"/>
                  </a:moveTo>
                  <a:cubicBezTo>
                    <a:pt x="1146686" y="136422"/>
                    <a:pt x="1098754" y="272845"/>
                    <a:pt x="899651" y="457200"/>
                  </a:cubicBezTo>
                  <a:cubicBezTo>
                    <a:pt x="700548" y="641555"/>
                    <a:pt x="350274" y="873842"/>
                    <a:pt x="0" y="1106129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Freeform 42"/>
            <p:cNvSpPr/>
            <p:nvPr/>
          </p:nvSpPr>
          <p:spPr bwMode="auto">
            <a:xfrm>
              <a:off x="1511864" y="3934738"/>
              <a:ext cx="2036346" cy="775142"/>
            </a:xfrm>
            <a:custGeom>
              <a:avLst/>
              <a:gdLst>
                <a:gd name="connsiteX0" fmla="*/ 0 w 1548581"/>
                <a:gd name="connsiteY0" fmla="*/ 663677 h 663677"/>
                <a:gd name="connsiteX1" fmla="*/ 899652 w 1548581"/>
                <a:gd name="connsiteY1" fmla="*/ 353961 h 663677"/>
                <a:gd name="connsiteX2" fmla="*/ 1548581 w 1548581"/>
                <a:gd name="connsiteY2" fmla="*/ 0 h 663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8581" h="663677">
                  <a:moveTo>
                    <a:pt x="0" y="663677"/>
                  </a:moveTo>
                  <a:cubicBezTo>
                    <a:pt x="320777" y="564125"/>
                    <a:pt x="641555" y="464574"/>
                    <a:pt x="899652" y="353961"/>
                  </a:cubicBezTo>
                  <a:cubicBezTo>
                    <a:pt x="1157749" y="243348"/>
                    <a:pt x="1353165" y="121674"/>
                    <a:pt x="1548581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Freeform 43"/>
            <p:cNvSpPr/>
            <p:nvPr/>
          </p:nvSpPr>
          <p:spPr bwMode="auto">
            <a:xfrm>
              <a:off x="3161593" y="3417977"/>
              <a:ext cx="386617" cy="482463"/>
            </a:xfrm>
            <a:custGeom>
              <a:avLst/>
              <a:gdLst>
                <a:gd name="connsiteX0" fmla="*/ 0 w 294968"/>
                <a:gd name="connsiteY0" fmla="*/ 0 h 412955"/>
                <a:gd name="connsiteX1" fmla="*/ 58994 w 294968"/>
                <a:gd name="connsiteY1" fmla="*/ 265471 h 412955"/>
                <a:gd name="connsiteX2" fmla="*/ 294968 w 294968"/>
                <a:gd name="connsiteY2" fmla="*/ 412955 h 412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4968" h="412955">
                  <a:moveTo>
                    <a:pt x="0" y="0"/>
                  </a:moveTo>
                  <a:cubicBezTo>
                    <a:pt x="4916" y="98322"/>
                    <a:pt x="9833" y="196645"/>
                    <a:pt x="58994" y="265471"/>
                  </a:cubicBezTo>
                  <a:cubicBezTo>
                    <a:pt x="108155" y="334297"/>
                    <a:pt x="201561" y="373626"/>
                    <a:pt x="294968" y="412955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Freeform 44"/>
            <p:cNvSpPr/>
            <p:nvPr/>
          </p:nvSpPr>
          <p:spPr bwMode="auto">
            <a:xfrm>
              <a:off x="3625053" y="3763247"/>
              <a:ext cx="833270" cy="171491"/>
            </a:xfrm>
            <a:custGeom>
              <a:avLst/>
              <a:gdLst>
                <a:gd name="connsiteX0" fmla="*/ 0 w 634180"/>
                <a:gd name="connsiteY0" fmla="*/ 147484 h 147484"/>
                <a:gd name="connsiteX1" fmla="*/ 294967 w 634180"/>
                <a:gd name="connsiteY1" fmla="*/ 73742 h 147484"/>
                <a:gd name="connsiteX2" fmla="*/ 634180 w 634180"/>
                <a:gd name="connsiteY2" fmla="*/ 0 h 147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34180" h="147484">
                  <a:moveTo>
                    <a:pt x="0" y="147484"/>
                  </a:moveTo>
                  <a:lnTo>
                    <a:pt x="294967" y="73742"/>
                  </a:lnTo>
                  <a:cubicBezTo>
                    <a:pt x="400664" y="49161"/>
                    <a:pt x="517422" y="24580"/>
                    <a:pt x="634180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Freeform 45"/>
            <p:cNvSpPr/>
            <p:nvPr/>
          </p:nvSpPr>
          <p:spPr bwMode="auto">
            <a:xfrm>
              <a:off x="3111164" y="2434759"/>
              <a:ext cx="184905" cy="964926"/>
            </a:xfrm>
            <a:custGeom>
              <a:avLst/>
              <a:gdLst>
                <a:gd name="connsiteX0" fmla="*/ 7374 w 140109"/>
                <a:gd name="connsiteY0" fmla="*/ 825910 h 825910"/>
                <a:gd name="connsiteX1" fmla="*/ 22122 w 140109"/>
                <a:gd name="connsiteY1" fmla="*/ 501445 h 825910"/>
                <a:gd name="connsiteX2" fmla="*/ 140109 w 140109"/>
                <a:gd name="connsiteY2" fmla="*/ 0 h 825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0109" h="825910">
                  <a:moveTo>
                    <a:pt x="7374" y="825910"/>
                  </a:moveTo>
                  <a:cubicBezTo>
                    <a:pt x="3687" y="732503"/>
                    <a:pt x="0" y="639097"/>
                    <a:pt x="22122" y="501445"/>
                  </a:cubicBezTo>
                  <a:cubicBezTo>
                    <a:pt x="44245" y="363793"/>
                    <a:pt x="92177" y="181896"/>
                    <a:pt x="140109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Freeform 46"/>
            <p:cNvSpPr/>
            <p:nvPr/>
          </p:nvSpPr>
          <p:spPr bwMode="auto">
            <a:xfrm>
              <a:off x="3296069" y="488903"/>
              <a:ext cx="835670" cy="1929851"/>
            </a:xfrm>
            <a:custGeom>
              <a:avLst/>
              <a:gdLst>
                <a:gd name="connsiteX0" fmla="*/ 0 w 634181"/>
                <a:gd name="connsiteY0" fmla="*/ 1651820 h 1651820"/>
                <a:gd name="connsiteX1" fmla="*/ 206478 w 634181"/>
                <a:gd name="connsiteY1" fmla="*/ 914400 h 1651820"/>
                <a:gd name="connsiteX2" fmla="*/ 634181 w 634181"/>
                <a:gd name="connsiteY2" fmla="*/ 0 h 1651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34181" h="1651820">
                  <a:moveTo>
                    <a:pt x="0" y="1651820"/>
                  </a:moveTo>
                  <a:cubicBezTo>
                    <a:pt x="50390" y="1420761"/>
                    <a:pt x="100781" y="1189703"/>
                    <a:pt x="206478" y="914400"/>
                  </a:cubicBezTo>
                  <a:cubicBezTo>
                    <a:pt x="312175" y="639097"/>
                    <a:pt x="473178" y="319548"/>
                    <a:pt x="634181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Freeform 47"/>
            <p:cNvSpPr/>
            <p:nvPr/>
          </p:nvSpPr>
          <p:spPr bwMode="auto">
            <a:xfrm>
              <a:off x="1569497" y="2453052"/>
              <a:ext cx="1726572" cy="2256829"/>
            </a:xfrm>
            <a:custGeom>
              <a:avLst/>
              <a:gdLst>
                <a:gd name="connsiteX0" fmla="*/ 1312606 w 1312606"/>
                <a:gd name="connsiteY0" fmla="*/ 0 h 1932039"/>
                <a:gd name="connsiteX1" fmla="*/ 811161 w 1312606"/>
                <a:gd name="connsiteY1" fmla="*/ 619433 h 1932039"/>
                <a:gd name="connsiteX2" fmla="*/ 0 w 1312606"/>
                <a:gd name="connsiteY2" fmla="*/ 1932039 h 193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12606" h="1932039">
                  <a:moveTo>
                    <a:pt x="1312606" y="0"/>
                  </a:moveTo>
                  <a:cubicBezTo>
                    <a:pt x="1171267" y="148713"/>
                    <a:pt x="1029929" y="297427"/>
                    <a:pt x="811161" y="619433"/>
                  </a:cubicBezTo>
                  <a:cubicBezTo>
                    <a:pt x="592393" y="941439"/>
                    <a:pt x="296196" y="1436739"/>
                    <a:pt x="0" y="1932039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Freeform 48"/>
            <p:cNvSpPr/>
            <p:nvPr/>
          </p:nvSpPr>
          <p:spPr bwMode="auto">
            <a:xfrm>
              <a:off x="1550286" y="4691588"/>
              <a:ext cx="2502208" cy="228655"/>
            </a:xfrm>
            <a:custGeom>
              <a:avLst/>
              <a:gdLst>
                <a:gd name="connsiteX0" fmla="*/ 1902542 w 1902542"/>
                <a:gd name="connsiteY0" fmla="*/ 191729 h 194187"/>
                <a:gd name="connsiteX1" fmla="*/ 1032387 w 1902542"/>
                <a:gd name="connsiteY1" fmla="*/ 162232 h 194187"/>
                <a:gd name="connsiteX2" fmla="*/ 0 w 1902542"/>
                <a:gd name="connsiteY2" fmla="*/ 0 h 194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2542" h="194187">
                  <a:moveTo>
                    <a:pt x="1902542" y="191729"/>
                  </a:moveTo>
                  <a:cubicBezTo>
                    <a:pt x="1626009" y="192958"/>
                    <a:pt x="1349477" y="194187"/>
                    <a:pt x="1032387" y="162232"/>
                  </a:cubicBezTo>
                  <a:cubicBezTo>
                    <a:pt x="715297" y="130277"/>
                    <a:pt x="357648" y="65138"/>
                    <a:pt x="0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Freeform 49"/>
            <p:cNvSpPr/>
            <p:nvPr/>
          </p:nvSpPr>
          <p:spPr bwMode="auto">
            <a:xfrm>
              <a:off x="4071704" y="3779253"/>
              <a:ext cx="465862" cy="1136418"/>
            </a:xfrm>
            <a:custGeom>
              <a:avLst/>
              <a:gdLst>
                <a:gd name="connsiteX0" fmla="*/ 353961 w 353961"/>
                <a:gd name="connsiteY0" fmla="*/ 0 h 973394"/>
                <a:gd name="connsiteX1" fmla="*/ 221225 w 353961"/>
                <a:gd name="connsiteY1" fmla="*/ 516194 h 973394"/>
                <a:gd name="connsiteX2" fmla="*/ 0 w 353961"/>
                <a:gd name="connsiteY2" fmla="*/ 973394 h 973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3961" h="973394">
                  <a:moveTo>
                    <a:pt x="353961" y="0"/>
                  </a:moveTo>
                  <a:cubicBezTo>
                    <a:pt x="317090" y="176981"/>
                    <a:pt x="280219" y="353962"/>
                    <a:pt x="221225" y="516194"/>
                  </a:cubicBezTo>
                  <a:cubicBezTo>
                    <a:pt x="162232" y="678426"/>
                    <a:pt x="81116" y="825910"/>
                    <a:pt x="0" y="973394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Freeform 50"/>
            <p:cNvSpPr/>
            <p:nvPr/>
          </p:nvSpPr>
          <p:spPr bwMode="auto">
            <a:xfrm>
              <a:off x="4090915" y="4881371"/>
              <a:ext cx="3820550" cy="761423"/>
            </a:xfrm>
            <a:custGeom>
              <a:avLst/>
              <a:gdLst>
                <a:gd name="connsiteX0" fmla="*/ 0 w 2905432"/>
                <a:gd name="connsiteY0" fmla="*/ 0 h 651387"/>
                <a:gd name="connsiteX1" fmla="*/ 943897 w 2905432"/>
                <a:gd name="connsiteY1" fmla="*/ 545690 h 651387"/>
                <a:gd name="connsiteX2" fmla="*/ 2905432 w 2905432"/>
                <a:gd name="connsiteY2" fmla="*/ 634181 h 651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05432" h="651387">
                  <a:moveTo>
                    <a:pt x="0" y="0"/>
                  </a:moveTo>
                  <a:cubicBezTo>
                    <a:pt x="229829" y="219996"/>
                    <a:pt x="459658" y="439993"/>
                    <a:pt x="943897" y="545690"/>
                  </a:cubicBezTo>
                  <a:cubicBezTo>
                    <a:pt x="1428136" y="651387"/>
                    <a:pt x="2166784" y="642784"/>
                    <a:pt x="2905432" y="634181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Freeform 51"/>
            <p:cNvSpPr/>
            <p:nvPr/>
          </p:nvSpPr>
          <p:spPr bwMode="auto">
            <a:xfrm>
              <a:off x="4131739" y="4881371"/>
              <a:ext cx="1335151" cy="226370"/>
            </a:xfrm>
            <a:custGeom>
              <a:avLst/>
              <a:gdLst>
                <a:gd name="connsiteX0" fmla="*/ 0 w 1017638"/>
                <a:gd name="connsiteY0" fmla="*/ 0 h 191729"/>
                <a:gd name="connsiteX1" fmla="*/ 471948 w 1017638"/>
                <a:gd name="connsiteY1" fmla="*/ 147484 h 191729"/>
                <a:gd name="connsiteX2" fmla="*/ 1017638 w 1017638"/>
                <a:gd name="connsiteY2" fmla="*/ 191729 h 191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17638" h="191729">
                  <a:moveTo>
                    <a:pt x="0" y="0"/>
                  </a:moveTo>
                  <a:cubicBezTo>
                    <a:pt x="151171" y="57764"/>
                    <a:pt x="302342" y="115529"/>
                    <a:pt x="471948" y="147484"/>
                  </a:cubicBezTo>
                  <a:cubicBezTo>
                    <a:pt x="641554" y="179439"/>
                    <a:pt x="829596" y="185584"/>
                    <a:pt x="1017638" y="191729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Freeform 52"/>
            <p:cNvSpPr/>
            <p:nvPr/>
          </p:nvSpPr>
          <p:spPr bwMode="auto">
            <a:xfrm>
              <a:off x="4518356" y="3763247"/>
              <a:ext cx="948534" cy="1360499"/>
            </a:xfrm>
            <a:custGeom>
              <a:avLst/>
              <a:gdLst>
                <a:gd name="connsiteX0" fmla="*/ 0 w 722671"/>
                <a:gd name="connsiteY0" fmla="*/ 0 h 1165122"/>
                <a:gd name="connsiteX1" fmla="*/ 235975 w 722671"/>
                <a:gd name="connsiteY1" fmla="*/ 811161 h 1165122"/>
                <a:gd name="connsiteX2" fmla="*/ 722671 w 722671"/>
                <a:gd name="connsiteY2" fmla="*/ 1165122 h 1165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2671" h="1165122">
                  <a:moveTo>
                    <a:pt x="0" y="0"/>
                  </a:moveTo>
                  <a:cubicBezTo>
                    <a:pt x="57765" y="308487"/>
                    <a:pt x="115530" y="616974"/>
                    <a:pt x="235975" y="811161"/>
                  </a:cubicBezTo>
                  <a:cubicBezTo>
                    <a:pt x="356420" y="1005348"/>
                    <a:pt x="539545" y="1085235"/>
                    <a:pt x="722671" y="1165122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Freeform 53"/>
            <p:cNvSpPr/>
            <p:nvPr/>
          </p:nvSpPr>
          <p:spPr bwMode="auto">
            <a:xfrm>
              <a:off x="5447679" y="5139753"/>
              <a:ext cx="2543030" cy="466457"/>
            </a:xfrm>
            <a:custGeom>
              <a:avLst/>
              <a:gdLst>
                <a:gd name="connsiteX0" fmla="*/ 0 w 1932039"/>
                <a:gd name="connsiteY0" fmla="*/ 0 h 398206"/>
                <a:gd name="connsiteX1" fmla="*/ 899652 w 1932039"/>
                <a:gd name="connsiteY1" fmla="*/ 265471 h 398206"/>
                <a:gd name="connsiteX2" fmla="*/ 1932039 w 1932039"/>
                <a:gd name="connsiteY2" fmla="*/ 398206 h 398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32039" h="398206">
                  <a:moveTo>
                    <a:pt x="0" y="0"/>
                  </a:moveTo>
                  <a:cubicBezTo>
                    <a:pt x="288823" y="99551"/>
                    <a:pt x="577646" y="199103"/>
                    <a:pt x="899652" y="265471"/>
                  </a:cubicBezTo>
                  <a:cubicBezTo>
                    <a:pt x="1221658" y="331839"/>
                    <a:pt x="1576848" y="365022"/>
                    <a:pt x="1932039" y="398206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Freeform 54"/>
            <p:cNvSpPr/>
            <p:nvPr/>
          </p:nvSpPr>
          <p:spPr bwMode="auto">
            <a:xfrm>
              <a:off x="3315280" y="4606985"/>
              <a:ext cx="816459" cy="292679"/>
            </a:xfrm>
            <a:custGeom>
              <a:avLst/>
              <a:gdLst>
                <a:gd name="connsiteX0" fmla="*/ 619433 w 619433"/>
                <a:gd name="connsiteY0" fmla="*/ 250722 h 250722"/>
                <a:gd name="connsiteX1" fmla="*/ 191730 w 619433"/>
                <a:gd name="connsiteY1" fmla="*/ 88490 h 250722"/>
                <a:gd name="connsiteX2" fmla="*/ 0 w 619433"/>
                <a:gd name="connsiteY2" fmla="*/ 0 h 250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9433" h="250722">
                  <a:moveTo>
                    <a:pt x="619433" y="250722"/>
                  </a:moveTo>
                  <a:lnTo>
                    <a:pt x="191730" y="88490"/>
                  </a:lnTo>
                  <a:cubicBezTo>
                    <a:pt x="88491" y="46703"/>
                    <a:pt x="44245" y="23351"/>
                    <a:pt x="0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Freeform 55"/>
            <p:cNvSpPr/>
            <p:nvPr/>
          </p:nvSpPr>
          <p:spPr bwMode="auto">
            <a:xfrm>
              <a:off x="3315280" y="3815837"/>
              <a:ext cx="1222287" cy="825447"/>
            </a:xfrm>
            <a:custGeom>
              <a:avLst/>
              <a:gdLst>
                <a:gd name="connsiteX0" fmla="*/ 0 w 929149"/>
                <a:gd name="connsiteY0" fmla="*/ 707923 h 707923"/>
                <a:gd name="connsiteX1" fmla="*/ 501446 w 929149"/>
                <a:gd name="connsiteY1" fmla="*/ 457200 h 707923"/>
                <a:gd name="connsiteX2" fmla="*/ 929149 w 929149"/>
                <a:gd name="connsiteY2" fmla="*/ 0 h 707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9149" h="707923">
                  <a:moveTo>
                    <a:pt x="0" y="707923"/>
                  </a:moveTo>
                  <a:cubicBezTo>
                    <a:pt x="173294" y="641555"/>
                    <a:pt x="346588" y="575187"/>
                    <a:pt x="501446" y="457200"/>
                  </a:cubicBezTo>
                  <a:cubicBezTo>
                    <a:pt x="656304" y="339213"/>
                    <a:pt x="792726" y="169606"/>
                    <a:pt x="929149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Freeform 56"/>
            <p:cNvSpPr/>
            <p:nvPr/>
          </p:nvSpPr>
          <p:spPr bwMode="auto">
            <a:xfrm>
              <a:off x="1454232" y="4675581"/>
              <a:ext cx="1880259" cy="54877"/>
            </a:xfrm>
            <a:custGeom>
              <a:avLst/>
              <a:gdLst>
                <a:gd name="connsiteX0" fmla="*/ 1430594 w 1430594"/>
                <a:gd name="connsiteY0" fmla="*/ 0 h 46704"/>
                <a:gd name="connsiteX1" fmla="*/ 855407 w 1430594"/>
                <a:gd name="connsiteY1" fmla="*/ 44246 h 46704"/>
                <a:gd name="connsiteX2" fmla="*/ 0 w 1430594"/>
                <a:gd name="connsiteY2" fmla="*/ 14749 h 46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30594" h="46704">
                  <a:moveTo>
                    <a:pt x="1430594" y="0"/>
                  </a:moveTo>
                  <a:cubicBezTo>
                    <a:pt x="1262216" y="20894"/>
                    <a:pt x="1093839" y="41788"/>
                    <a:pt x="855407" y="44246"/>
                  </a:cubicBezTo>
                  <a:cubicBezTo>
                    <a:pt x="616975" y="46704"/>
                    <a:pt x="308487" y="30726"/>
                    <a:pt x="0" y="14749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Freeform 57"/>
            <p:cNvSpPr/>
            <p:nvPr/>
          </p:nvSpPr>
          <p:spPr bwMode="auto">
            <a:xfrm>
              <a:off x="1569497" y="4709880"/>
              <a:ext cx="2968070" cy="784287"/>
            </a:xfrm>
            <a:custGeom>
              <a:avLst/>
              <a:gdLst>
                <a:gd name="connsiteX0" fmla="*/ 0 w 2256503"/>
                <a:gd name="connsiteY0" fmla="*/ 0 h 671052"/>
                <a:gd name="connsiteX1" fmla="*/ 1504335 w 2256503"/>
                <a:gd name="connsiteY1" fmla="*/ 560439 h 671052"/>
                <a:gd name="connsiteX2" fmla="*/ 2256503 w 2256503"/>
                <a:gd name="connsiteY2" fmla="*/ 663678 h 671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56503" h="671052">
                  <a:moveTo>
                    <a:pt x="0" y="0"/>
                  </a:moveTo>
                  <a:cubicBezTo>
                    <a:pt x="564125" y="224913"/>
                    <a:pt x="1128251" y="449826"/>
                    <a:pt x="1504335" y="560439"/>
                  </a:cubicBezTo>
                  <a:cubicBezTo>
                    <a:pt x="1880419" y="671052"/>
                    <a:pt x="2068461" y="667365"/>
                    <a:pt x="2256503" y="663678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Freeform 58"/>
            <p:cNvSpPr/>
            <p:nvPr/>
          </p:nvSpPr>
          <p:spPr bwMode="auto">
            <a:xfrm>
              <a:off x="4110126" y="4933963"/>
              <a:ext cx="408230" cy="516761"/>
            </a:xfrm>
            <a:custGeom>
              <a:avLst/>
              <a:gdLst>
                <a:gd name="connsiteX0" fmla="*/ 0 w 309716"/>
                <a:gd name="connsiteY0" fmla="*/ 0 h 442452"/>
                <a:gd name="connsiteX1" fmla="*/ 58994 w 309716"/>
                <a:gd name="connsiteY1" fmla="*/ 235974 h 442452"/>
                <a:gd name="connsiteX2" fmla="*/ 309716 w 309716"/>
                <a:gd name="connsiteY2" fmla="*/ 442452 h 442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9716" h="442452">
                  <a:moveTo>
                    <a:pt x="0" y="0"/>
                  </a:moveTo>
                  <a:cubicBezTo>
                    <a:pt x="3687" y="81116"/>
                    <a:pt x="7375" y="162232"/>
                    <a:pt x="58994" y="235974"/>
                  </a:cubicBezTo>
                  <a:cubicBezTo>
                    <a:pt x="110613" y="309716"/>
                    <a:pt x="210164" y="376084"/>
                    <a:pt x="309716" y="442452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Freeform 59"/>
            <p:cNvSpPr/>
            <p:nvPr/>
          </p:nvSpPr>
          <p:spPr bwMode="auto">
            <a:xfrm>
              <a:off x="4499145" y="5485021"/>
              <a:ext cx="3431531" cy="297252"/>
            </a:xfrm>
            <a:custGeom>
              <a:avLst/>
              <a:gdLst>
                <a:gd name="connsiteX0" fmla="*/ 0 w 2610465"/>
                <a:gd name="connsiteY0" fmla="*/ 0 h 255638"/>
                <a:gd name="connsiteX1" fmla="*/ 1002890 w 2610465"/>
                <a:gd name="connsiteY1" fmla="*/ 235974 h 255638"/>
                <a:gd name="connsiteX2" fmla="*/ 2610465 w 2610465"/>
                <a:gd name="connsiteY2" fmla="*/ 117987 h 255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10465" h="255638">
                  <a:moveTo>
                    <a:pt x="0" y="0"/>
                  </a:moveTo>
                  <a:cubicBezTo>
                    <a:pt x="283906" y="108155"/>
                    <a:pt x="567813" y="216310"/>
                    <a:pt x="1002890" y="235974"/>
                  </a:cubicBezTo>
                  <a:cubicBezTo>
                    <a:pt x="1437967" y="255638"/>
                    <a:pt x="2024216" y="186812"/>
                    <a:pt x="2610465" y="117987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05" name="TextBox 60"/>
            <p:cNvSpPr txBox="1">
              <a:spLocks noChangeArrowheads="1"/>
            </p:cNvSpPr>
            <p:nvPr/>
          </p:nvSpPr>
          <p:spPr bwMode="auto">
            <a:xfrm>
              <a:off x="1065213" y="4523385"/>
              <a:ext cx="543508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7306" name="TextBox 61"/>
            <p:cNvSpPr txBox="1">
              <a:spLocks noChangeArrowheads="1"/>
            </p:cNvSpPr>
            <p:nvPr/>
          </p:nvSpPr>
          <p:spPr bwMode="auto">
            <a:xfrm>
              <a:off x="3600967" y="161925"/>
              <a:ext cx="543508" cy="430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7307" name="TextBox 62"/>
            <p:cNvSpPr txBox="1">
              <a:spLocks noChangeArrowheads="1"/>
            </p:cNvSpPr>
            <p:nvPr/>
          </p:nvSpPr>
          <p:spPr bwMode="auto">
            <a:xfrm>
              <a:off x="8000546" y="5235461"/>
              <a:ext cx="400795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7308" name="TextBox 63"/>
            <p:cNvSpPr txBox="1">
              <a:spLocks noChangeArrowheads="1"/>
            </p:cNvSpPr>
            <p:nvPr/>
          </p:nvSpPr>
          <p:spPr bwMode="auto">
            <a:xfrm>
              <a:off x="4493241" y="3222551"/>
              <a:ext cx="400795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7309" name="TextBox 64"/>
            <p:cNvSpPr txBox="1">
              <a:spLocks noChangeArrowheads="1"/>
            </p:cNvSpPr>
            <p:nvPr/>
          </p:nvSpPr>
          <p:spPr bwMode="auto">
            <a:xfrm>
              <a:off x="2630849" y="3080691"/>
              <a:ext cx="400794" cy="430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e</a:t>
              </a:r>
            </a:p>
          </p:txBody>
        </p:sp>
        <p:sp>
          <p:nvSpPr>
            <p:cNvPr id="7310" name="TextBox 65"/>
            <p:cNvSpPr txBox="1">
              <a:spLocks noChangeArrowheads="1"/>
            </p:cNvSpPr>
            <p:nvPr/>
          </p:nvSpPr>
          <p:spPr bwMode="auto">
            <a:xfrm>
              <a:off x="5368160" y="4109227"/>
              <a:ext cx="400795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f</a:t>
              </a:r>
            </a:p>
          </p:txBody>
        </p:sp>
        <p:sp>
          <p:nvSpPr>
            <p:cNvPr id="7311" name="TextBox 66"/>
            <p:cNvSpPr txBox="1">
              <a:spLocks noChangeArrowheads="1"/>
            </p:cNvSpPr>
            <p:nvPr/>
          </p:nvSpPr>
          <p:spPr bwMode="auto">
            <a:xfrm>
              <a:off x="4217862" y="4358983"/>
              <a:ext cx="400795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g</a:t>
              </a:r>
            </a:p>
          </p:txBody>
        </p:sp>
        <p:sp>
          <p:nvSpPr>
            <p:cNvPr id="7312" name="TextBox 67"/>
            <p:cNvSpPr txBox="1">
              <a:spLocks noChangeArrowheads="1"/>
            </p:cNvSpPr>
            <p:nvPr/>
          </p:nvSpPr>
          <p:spPr bwMode="auto">
            <a:xfrm>
              <a:off x="6167527" y="3528167"/>
              <a:ext cx="400794" cy="430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h</a:t>
              </a:r>
            </a:p>
          </p:txBody>
        </p:sp>
        <p:sp>
          <p:nvSpPr>
            <p:cNvPr id="7313" name="TextBox 68"/>
            <p:cNvSpPr txBox="1">
              <a:spLocks noChangeArrowheads="1"/>
            </p:cNvSpPr>
            <p:nvPr/>
          </p:nvSpPr>
          <p:spPr bwMode="auto">
            <a:xfrm>
              <a:off x="5344598" y="3104218"/>
              <a:ext cx="400795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i</a:t>
              </a:r>
            </a:p>
          </p:txBody>
        </p:sp>
        <p:sp>
          <p:nvSpPr>
            <p:cNvPr id="7314" name="TextBox 69"/>
            <p:cNvSpPr txBox="1">
              <a:spLocks noChangeArrowheads="1"/>
            </p:cNvSpPr>
            <p:nvPr/>
          </p:nvSpPr>
          <p:spPr bwMode="auto">
            <a:xfrm>
              <a:off x="5024007" y="1337525"/>
              <a:ext cx="400794" cy="430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j</a:t>
              </a:r>
            </a:p>
          </p:txBody>
        </p:sp>
        <p:sp>
          <p:nvSpPr>
            <p:cNvPr id="7315" name="TextBox 70"/>
            <p:cNvSpPr txBox="1">
              <a:spLocks noChangeArrowheads="1"/>
            </p:cNvSpPr>
            <p:nvPr/>
          </p:nvSpPr>
          <p:spPr bwMode="auto">
            <a:xfrm>
              <a:off x="2801200" y="2075627"/>
              <a:ext cx="400794" cy="430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k</a:t>
              </a:r>
            </a:p>
          </p:txBody>
        </p:sp>
        <p:sp>
          <p:nvSpPr>
            <p:cNvPr id="7316" name="TextBox 71"/>
            <p:cNvSpPr txBox="1">
              <a:spLocks noChangeArrowheads="1"/>
            </p:cNvSpPr>
            <p:nvPr/>
          </p:nvSpPr>
          <p:spPr bwMode="auto">
            <a:xfrm>
              <a:off x="2956327" y="3633290"/>
              <a:ext cx="400794" cy="430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l</a:t>
              </a:r>
            </a:p>
          </p:txBody>
        </p:sp>
        <p:sp>
          <p:nvSpPr>
            <p:cNvPr id="7317" name="TextBox 72"/>
            <p:cNvSpPr txBox="1">
              <a:spLocks noChangeArrowheads="1"/>
            </p:cNvSpPr>
            <p:nvPr/>
          </p:nvSpPr>
          <p:spPr bwMode="auto">
            <a:xfrm>
              <a:off x="5048563" y="5012937"/>
              <a:ext cx="500995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m</a:t>
              </a:r>
            </a:p>
          </p:txBody>
        </p:sp>
        <p:sp>
          <p:nvSpPr>
            <p:cNvPr id="7318" name="TextBox 73"/>
            <p:cNvSpPr txBox="1">
              <a:spLocks noChangeArrowheads="1"/>
            </p:cNvSpPr>
            <p:nvPr/>
          </p:nvSpPr>
          <p:spPr bwMode="auto">
            <a:xfrm>
              <a:off x="3811376" y="4955410"/>
              <a:ext cx="500996" cy="430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n</a:t>
              </a:r>
            </a:p>
          </p:txBody>
        </p:sp>
        <p:sp>
          <p:nvSpPr>
            <p:cNvPr id="7319" name="TextBox 74"/>
            <p:cNvSpPr txBox="1">
              <a:spLocks noChangeArrowheads="1"/>
            </p:cNvSpPr>
            <p:nvPr/>
          </p:nvSpPr>
          <p:spPr bwMode="auto">
            <a:xfrm>
              <a:off x="3098313" y="4099602"/>
              <a:ext cx="500996" cy="430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</p:grpSp>
      <p:sp>
        <p:nvSpPr>
          <p:cNvPr id="76" name="Rounded Rectangle 75"/>
          <p:cNvSpPr/>
          <p:nvPr/>
        </p:nvSpPr>
        <p:spPr bwMode="auto">
          <a:xfrm>
            <a:off x="193964" y="5133319"/>
            <a:ext cx="4752109" cy="854805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plane 3-tree 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itle 1"/>
          <p:cNvSpPr txBox="1">
            <a:spLocks/>
          </p:cNvSpPr>
          <p:nvPr/>
        </p:nvSpPr>
        <p:spPr bwMode="auto">
          <a:xfrm>
            <a:off x="0" y="1"/>
            <a:ext cx="9144000" cy="858981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miter lim="800000"/>
            <a:headEnd/>
            <a:tailEnd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Previous Results</a:t>
            </a:r>
            <a:endParaRPr lang="en-US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itle 1"/>
          <p:cNvSpPr txBox="1">
            <a:spLocks/>
          </p:cNvSpPr>
          <p:nvPr/>
        </p:nvSpPr>
        <p:spPr bwMode="auto">
          <a:xfrm>
            <a:off x="0" y="1"/>
            <a:ext cx="9144000" cy="858981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miter lim="800000"/>
            <a:headEnd/>
            <a:tailEnd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Plane 3-tree</a:t>
            </a:r>
          </a:p>
        </p:txBody>
      </p:sp>
      <p:sp>
        <p:nvSpPr>
          <p:cNvPr id="152" name="Freeform 151"/>
          <p:cNvSpPr/>
          <p:nvPr/>
        </p:nvSpPr>
        <p:spPr bwMode="auto">
          <a:xfrm>
            <a:off x="4589318" y="1014870"/>
            <a:ext cx="4242955" cy="3700169"/>
          </a:xfrm>
          <a:custGeom>
            <a:avLst/>
            <a:gdLst>
              <a:gd name="connsiteX0" fmla="*/ 0 w 7000875"/>
              <a:gd name="connsiteY0" fmla="*/ 5057775 h 6457950"/>
              <a:gd name="connsiteX1" fmla="*/ 800100 w 7000875"/>
              <a:gd name="connsiteY1" fmla="*/ 3400425 h 6457950"/>
              <a:gd name="connsiteX2" fmla="*/ 1285875 w 7000875"/>
              <a:gd name="connsiteY2" fmla="*/ 2400300 h 6457950"/>
              <a:gd name="connsiteX3" fmla="*/ 1857375 w 7000875"/>
              <a:gd name="connsiteY3" fmla="*/ 1371600 h 6457950"/>
              <a:gd name="connsiteX4" fmla="*/ 2771775 w 7000875"/>
              <a:gd name="connsiteY4" fmla="*/ 0 h 6457950"/>
              <a:gd name="connsiteX5" fmla="*/ 3800475 w 7000875"/>
              <a:gd name="connsiteY5" fmla="*/ 571500 h 6457950"/>
              <a:gd name="connsiteX6" fmla="*/ 4572000 w 7000875"/>
              <a:gd name="connsiteY6" fmla="*/ 1114425 h 6457950"/>
              <a:gd name="connsiteX7" fmla="*/ 5257800 w 7000875"/>
              <a:gd name="connsiteY7" fmla="*/ 1885950 h 6457950"/>
              <a:gd name="connsiteX8" fmla="*/ 6086475 w 7000875"/>
              <a:gd name="connsiteY8" fmla="*/ 3457575 h 6457950"/>
              <a:gd name="connsiteX9" fmla="*/ 7000875 w 7000875"/>
              <a:gd name="connsiteY9" fmla="*/ 6057900 h 6457950"/>
              <a:gd name="connsiteX10" fmla="*/ 7000875 w 7000875"/>
              <a:gd name="connsiteY10" fmla="*/ 6200775 h 6457950"/>
              <a:gd name="connsiteX11" fmla="*/ 6086475 w 7000875"/>
              <a:gd name="connsiteY11" fmla="*/ 6343650 h 6457950"/>
              <a:gd name="connsiteX12" fmla="*/ 4629150 w 7000875"/>
              <a:gd name="connsiteY12" fmla="*/ 6457950 h 6457950"/>
              <a:gd name="connsiteX13" fmla="*/ 3857625 w 7000875"/>
              <a:gd name="connsiteY13" fmla="*/ 6457950 h 6457950"/>
              <a:gd name="connsiteX14" fmla="*/ 3057525 w 7000875"/>
              <a:gd name="connsiteY14" fmla="*/ 6372225 h 6457950"/>
              <a:gd name="connsiteX15" fmla="*/ 1971675 w 7000875"/>
              <a:gd name="connsiteY15" fmla="*/ 6029325 h 6457950"/>
              <a:gd name="connsiteX16" fmla="*/ 800100 w 7000875"/>
              <a:gd name="connsiteY16" fmla="*/ 5486400 h 6457950"/>
              <a:gd name="connsiteX17" fmla="*/ 57150 w 7000875"/>
              <a:gd name="connsiteY17" fmla="*/ 5086350 h 645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000875" h="6457950">
                <a:moveTo>
                  <a:pt x="0" y="5057775"/>
                </a:moveTo>
                <a:lnTo>
                  <a:pt x="800100" y="3400425"/>
                </a:lnTo>
                <a:lnTo>
                  <a:pt x="1285875" y="2400300"/>
                </a:lnTo>
                <a:lnTo>
                  <a:pt x="1857375" y="1371600"/>
                </a:lnTo>
                <a:lnTo>
                  <a:pt x="2771775" y="0"/>
                </a:lnTo>
                <a:lnTo>
                  <a:pt x="3800475" y="571500"/>
                </a:lnTo>
                <a:lnTo>
                  <a:pt x="4572000" y="1114425"/>
                </a:lnTo>
                <a:lnTo>
                  <a:pt x="5257800" y="1885950"/>
                </a:lnTo>
                <a:lnTo>
                  <a:pt x="6086475" y="3457575"/>
                </a:lnTo>
                <a:lnTo>
                  <a:pt x="7000875" y="6057900"/>
                </a:lnTo>
                <a:lnTo>
                  <a:pt x="7000875" y="6200775"/>
                </a:lnTo>
                <a:lnTo>
                  <a:pt x="6086475" y="6343650"/>
                </a:lnTo>
                <a:lnTo>
                  <a:pt x="4629150" y="6457950"/>
                </a:lnTo>
                <a:lnTo>
                  <a:pt x="3857625" y="6457950"/>
                </a:lnTo>
                <a:lnTo>
                  <a:pt x="3057525" y="6372225"/>
                </a:lnTo>
                <a:lnTo>
                  <a:pt x="1971675" y="6029325"/>
                </a:lnTo>
                <a:lnTo>
                  <a:pt x="800100" y="5486400"/>
                </a:lnTo>
                <a:lnTo>
                  <a:pt x="57150" y="5086350"/>
                </a:lnTo>
              </a:path>
            </a:pathLst>
          </a:custGeom>
          <a:gradFill flip="none" rotWithShape="1">
            <a:gsLst>
              <a:gs pos="0">
                <a:srgbClr val="7030A0"/>
              </a:gs>
              <a:gs pos="0">
                <a:schemeClr val="accent4">
                  <a:lumMod val="40000"/>
                  <a:lumOff val="60000"/>
                </a:schemeClr>
              </a:gs>
              <a:gs pos="0">
                <a:schemeClr val="accent4">
                  <a:lumMod val="20000"/>
                  <a:lumOff val="80000"/>
                </a:schemeClr>
              </a:gs>
              <a:gs pos="0">
                <a:schemeClr val="accent4">
                  <a:lumMod val="40000"/>
                  <a:lumOff val="60000"/>
                </a:schemeClr>
              </a:gs>
              <a:gs pos="82000">
                <a:schemeClr val="accent4"/>
              </a:gs>
              <a:gs pos="0">
                <a:srgbClr val="FEE7F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0" name="Freeform 159"/>
          <p:cNvSpPr/>
          <p:nvPr/>
        </p:nvSpPr>
        <p:spPr bwMode="auto">
          <a:xfrm>
            <a:off x="6551613" y="3298825"/>
            <a:ext cx="2306637" cy="1268413"/>
          </a:xfrm>
          <a:custGeom>
            <a:avLst/>
            <a:gdLst>
              <a:gd name="connsiteX0" fmla="*/ 0 w 2654709"/>
              <a:gd name="connsiteY0" fmla="*/ 0 h 1563329"/>
              <a:gd name="connsiteX1" fmla="*/ 722671 w 2654709"/>
              <a:gd name="connsiteY1" fmla="*/ 781664 h 1563329"/>
              <a:gd name="connsiteX2" fmla="*/ 2654709 w 2654709"/>
              <a:gd name="connsiteY2" fmla="*/ 1563329 h 1563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09" h="1563329">
                <a:moveTo>
                  <a:pt x="0" y="0"/>
                </a:moveTo>
                <a:cubicBezTo>
                  <a:pt x="140110" y="260554"/>
                  <a:pt x="280220" y="521109"/>
                  <a:pt x="722671" y="781664"/>
                </a:cubicBezTo>
                <a:cubicBezTo>
                  <a:pt x="1165122" y="1042219"/>
                  <a:pt x="1909915" y="1302774"/>
                  <a:pt x="2654709" y="1563329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" name="Freeform 160"/>
          <p:cNvSpPr/>
          <p:nvPr/>
        </p:nvSpPr>
        <p:spPr bwMode="auto">
          <a:xfrm>
            <a:off x="4616450" y="3275013"/>
            <a:ext cx="1973263" cy="622300"/>
          </a:xfrm>
          <a:custGeom>
            <a:avLst/>
            <a:gdLst>
              <a:gd name="connsiteX0" fmla="*/ 0 w 2271252"/>
              <a:gd name="connsiteY0" fmla="*/ 766916 h 766916"/>
              <a:gd name="connsiteX1" fmla="*/ 1120878 w 2271252"/>
              <a:gd name="connsiteY1" fmla="*/ 589935 h 766916"/>
              <a:gd name="connsiteX2" fmla="*/ 2271252 w 2271252"/>
              <a:gd name="connsiteY2" fmla="*/ 0 h 76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71252" h="766916">
                <a:moveTo>
                  <a:pt x="0" y="766916"/>
                </a:moveTo>
                <a:cubicBezTo>
                  <a:pt x="371168" y="742335"/>
                  <a:pt x="742336" y="717754"/>
                  <a:pt x="1120878" y="589935"/>
                </a:cubicBezTo>
                <a:cubicBezTo>
                  <a:pt x="1499420" y="462116"/>
                  <a:pt x="1885336" y="231058"/>
                  <a:pt x="2271252" y="0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2" name="Oval 161"/>
          <p:cNvSpPr/>
          <p:nvPr/>
        </p:nvSpPr>
        <p:spPr bwMode="auto">
          <a:xfrm>
            <a:off x="5700713" y="2320925"/>
            <a:ext cx="131762" cy="1238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" name="Oval 163"/>
          <p:cNvSpPr/>
          <p:nvPr/>
        </p:nvSpPr>
        <p:spPr bwMode="auto">
          <a:xfrm>
            <a:off x="5897563" y="3309938"/>
            <a:ext cx="133350" cy="12223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7" name="Oval 166"/>
          <p:cNvSpPr/>
          <p:nvPr/>
        </p:nvSpPr>
        <p:spPr bwMode="auto">
          <a:xfrm>
            <a:off x="7686675" y="3032125"/>
            <a:ext cx="133350" cy="1238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8" name="Oval 167"/>
          <p:cNvSpPr/>
          <p:nvPr/>
        </p:nvSpPr>
        <p:spPr bwMode="auto">
          <a:xfrm>
            <a:off x="6826250" y="1949450"/>
            <a:ext cx="131763" cy="1238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9" name="Oval 168"/>
          <p:cNvSpPr/>
          <p:nvPr/>
        </p:nvSpPr>
        <p:spPr bwMode="auto">
          <a:xfrm>
            <a:off x="6229350" y="3989388"/>
            <a:ext cx="133350" cy="1238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1" name="Oval 170"/>
          <p:cNvSpPr/>
          <p:nvPr/>
        </p:nvSpPr>
        <p:spPr bwMode="auto">
          <a:xfrm>
            <a:off x="6494463" y="4391025"/>
            <a:ext cx="133350" cy="1238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2" name="Oval 171"/>
          <p:cNvSpPr/>
          <p:nvPr/>
        </p:nvSpPr>
        <p:spPr bwMode="auto">
          <a:xfrm>
            <a:off x="5700713" y="3833813"/>
            <a:ext cx="131762" cy="12541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3" name="Freeform 172"/>
          <p:cNvSpPr/>
          <p:nvPr/>
        </p:nvSpPr>
        <p:spPr bwMode="auto">
          <a:xfrm>
            <a:off x="6281738" y="1050925"/>
            <a:ext cx="1000125" cy="2439988"/>
          </a:xfrm>
          <a:custGeom>
            <a:avLst/>
            <a:gdLst>
              <a:gd name="connsiteX0" fmla="*/ 0 w 1150374"/>
              <a:gd name="connsiteY0" fmla="*/ 0 h 3008671"/>
              <a:gd name="connsiteX1" fmla="*/ 471948 w 1150374"/>
              <a:gd name="connsiteY1" fmla="*/ 2050026 h 3008671"/>
              <a:gd name="connsiteX2" fmla="*/ 1150374 w 1150374"/>
              <a:gd name="connsiteY2" fmla="*/ 3008671 h 3008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50374" h="3008671">
                <a:moveTo>
                  <a:pt x="0" y="0"/>
                </a:moveTo>
                <a:cubicBezTo>
                  <a:pt x="140109" y="774290"/>
                  <a:pt x="280219" y="1548581"/>
                  <a:pt x="471948" y="2050026"/>
                </a:cubicBezTo>
                <a:cubicBezTo>
                  <a:pt x="663677" y="2551471"/>
                  <a:pt x="907025" y="2780071"/>
                  <a:pt x="1150374" y="3008671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" name="Freeform 173"/>
          <p:cNvSpPr/>
          <p:nvPr/>
        </p:nvSpPr>
        <p:spPr bwMode="auto">
          <a:xfrm>
            <a:off x="6291263" y="1039813"/>
            <a:ext cx="260350" cy="2235200"/>
          </a:xfrm>
          <a:custGeom>
            <a:avLst/>
            <a:gdLst>
              <a:gd name="connsiteX0" fmla="*/ 299884 w 299884"/>
              <a:gd name="connsiteY0" fmla="*/ 2757948 h 2757948"/>
              <a:gd name="connsiteX1" fmla="*/ 49161 w 299884"/>
              <a:gd name="connsiteY1" fmla="*/ 1814051 h 2757948"/>
              <a:gd name="connsiteX2" fmla="*/ 4916 w 299884"/>
              <a:gd name="connsiteY2" fmla="*/ 0 h 2757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9884" h="2757948">
                <a:moveTo>
                  <a:pt x="299884" y="2757948"/>
                </a:moveTo>
                <a:cubicBezTo>
                  <a:pt x="199103" y="2515828"/>
                  <a:pt x="98322" y="2273709"/>
                  <a:pt x="49161" y="1814051"/>
                </a:cubicBezTo>
                <a:cubicBezTo>
                  <a:pt x="0" y="1354393"/>
                  <a:pt x="2458" y="677196"/>
                  <a:pt x="4916" y="0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5" name="Freeform 174"/>
          <p:cNvSpPr/>
          <p:nvPr/>
        </p:nvSpPr>
        <p:spPr bwMode="auto">
          <a:xfrm>
            <a:off x="6564313" y="3287713"/>
            <a:ext cx="704850" cy="214312"/>
          </a:xfrm>
          <a:custGeom>
            <a:avLst/>
            <a:gdLst>
              <a:gd name="connsiteX0" fmla="*/ 811161 w 811161"/>
              <a:gd name="connsiteY0" fmla="*/ 265471 h 265471"/>
              <a:gd name="connsiteX1" fmla="*/ 339213 w 811161"/>
              <a:gd name="connsiteY1" fmla="*/ 103239 h 265471"/>
              <a:gd name="connsiteX2" fmla="*/ 0 w 811161"/>
              <a:gd name="connsiteY2" fmla="*/ 0 h 265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1161" h="265471">
                <a:moveTo>
                  <a:pt x="811161" y="265471"/>
                </a:moveTo>
                <a:lnTo>
                  <a:pt x="339213" y="103239"/>
                </a:lnTo>
                <a:cubicBezTo>
                  <a:pt x="204020" y="58994"/>
                  <a:pt x="102010" y="29497"/>
                  <a:pt x="0" y="0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6" name="Freeform 175"/>
          <p:cNvSpPr/>
          <p:nvPr/>
        </p:nvSpPr>
        <p:spPr bwMode="auto">
          <a:xfrm>
            <a:off x="7294563" y="3525838"/>
            <a:ext cx="1487487" cy="1006475"/>
          </a:xfrm>
          <a:custGeom>
            <a:avLst/>
            <a:gdLst>
              <a:gd name="connsiteX0" fmla="*/ 0 w 1710813"/>
              <a:gd name="connsiteY0" fmla="*/ 0 h 1238865"/>
              <a:gd name="connsiteX1" fmla="*/ 368710 w 1710813"/>
              <a:gd name="connsiteY1" fmla="*/ 309716 h 1238865"/>
              <a:gd name="connsiteX2" fmla="*/ 1710813 w 1710813"/>
              <a:gd name="connsiteY2" fmla="*/ 1238865 h 1238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10813" h="1238865">
                <a:moveTo>
                  <a:pt x="0" y="0"/>
                </a:moveTo>
                <a:cubicBezTo>
                  <a:pt x="41787" y="51619"/>
                  <a:pt x="83575" y="103239"/>
                  <a:pt x="368710" y="309716"/>
                </a:cubicBezTo>
                <a:cubicBezTo>
                  <a:pt x="653846" y="516194"/>
                  <a:pt x="1182329" y="877529"/>
                  <a:pt x="1710813" y="1238865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7" name="Freeform 176"/>
          <p:cNvSpPr/>
          <p:nvPr/>
        </p:nvSpPr>
        <p:spPr bwMode="auto">
          <a:xfrm>
            <a:off x="6269038" y="1062038"/>
            <a:ext cx="1487487" cy="2009775"/>
          </a:xfrm>
          <a:custGeom>
            <a:avLst/>
            <a:gdLst>
              <a:gd name="connsiteX0" fmla="*/ 1710813 w 1710813"/>
              <a:gd name="connsiteY0" fmla="*/ 2477729 h 2477729"/>
              <a:gd name="connsiteX1" fmla="*/ 648929 w 1710813"/>
              <a:gd name="connsiteY1" fmla="*/ 1563329 h 2477729"/>
              <a:gd name="connsiteX2" fmla="*/ 0 w 1710813"/>
              <a:gd name="connsiteY2" fmla="*/ 0 h 2477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10813" h="2477729">
                <a:moveTo>
                  <a:pt x="1710813" y="2477729"/>
                </a:moveTo>
                <a:cubicBezTo>
                  <a:pt x="1322438" y="2227006"/>
                  <a:pt x="934064" y="1976284"/>
                  <a:pt x="648929" y="1563329"/>
                </a:cubicBezTo>
                <a:cubicBezTo>
                  <a:pt x="363794" y="1150374"/>
                  <a:pt x="181897" y="575187"/>
                  <a:pt x="0" y="0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" name="Freeform 177"/>
          <p:cNvSpPr/>
          <p:nvPr/>
        </p:nvSpPr>
        <p:spPr bwMode="auto">
          <a:xfrm>
            <a:off x="7769225" y="3095625"/>
            <a:ext cx="1103313" cy="1495425"/>
          </a:xfrm>
          <a:custGeom>
            <a:avLst/>
            <a:gdLst>
              <a:gd name="connsiteX0" fmla="*/ 0 w 1268362"/>
              <a:gd name="connsiteY0" fmla="*/ 0 h 1843548"/>
              <a:gd name="connsiteX1" fmla="*/ 280220 w 1268362"/>
              <a:gd name="connsiteY1" fmla="*/ 324465 h 1843548"/>
              <a:gd name="connsiteX2" fmla="*/ 1268362 w 1268362"/>
              <a:gd name="connsiteY2" fmla="*/ 1843548 h 1843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8362" h="1843548">
                <a:moveTo>
                  <a:pt x="0" y="0"/>
                </a:moveTo>
                <a:cubicBezTo>
                  <a:pt x="34413" y="8603"/>
                  <a:pt x="68826" y="17207"/>
                  <a:pt x="280220" y="324465"/>
                </a:cubicBezTo>
                <a:cubicBezTo>
                  <a:pt x="491614" y="631723"/>
                  <a:pt x="879988" y="1237635"/>
                  <a:pt x="1268362" y="1843548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Freeform 178"/>
          <p:cNvSpPr/>
          <p:nvPr/>
        </p:nvSpPr>
        <p:spPr bwMode="auto">
          <a:xfrm>
            <a:off x="7243763" y="3082925"/>
            <a:ext cx="550862" cy="442913"/>
          </a:xfrm>
          <a:custGeom>
            <a:avLst/>
            <a:gdLst>
              <a:gd name="connsiteX0" fmla="*/ 634180 w 634180"/>
              <a:gd name="connsiteY0" fmla="*/ 0 h 545690"/>
              <a:gd name="connsiteX1" fmla="*/ 353961 w 634180"/>
              <a:gd name="connsiteY1" fmla="*/ 353961 h 545690"/>
              <a:gd name="connsiteX2" fmla="*/ 0 w 634180"/>
              <a:gd name="connsiteY2" fmla="*/ 545690 h 54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4180" h="545690">
                <a:moveTo>
                  <a:pt x="634180" y="0"/>
                </a:moveTo>
                <a:cubicBezTo>
                  <a:pt x="546919" y="131506"/>
                  <a:pt x="459658" y="263013"/>
                  <a:pt x="353961" y="353961"/>
                </a:cubicBezTo>
                <a:cubicBezTo>
                  <a:pt x="248264" y="444909"/>
                  <a:pt x="124132" y="495299"/>
                  <a:pt x="0" y="545690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0" name="Freeform 179"/>
          <p:cNvSpPr/>
          <p:nvPr/>
        </p:nvSpPr>
        <p:spPr bwMode="auto">
          <a:xfrm>
            <a:off x="7051675" y="2797175"/>
            <a:ext cx="242888" cy="682625"/>
          </a:xfrm>
          <a:custGeom>
            <a:avLst/>
            <a:gdLst>
              <a:gd name="connsiteX0" fmla="*/ 280219 w 280219"/>
              <a:gd name="connsiteY0" fmla="*/ 840658 h 840658"/>
              <a:gd name="connsiteX1" fmla="*/ 58993 w 280219"/>
              <a:gd name="connsiteY1" fmla="*/ 412955 h 840658"/>
              <a:gd name="connsiteX2" fmla="*/ 0 w 280219"/>
              <a:gd name="connsiteY2" fmla="*/ 0 h 840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0219" h="840658">
                <a:moveTo>
                  <a:pt x="280219" y="840658"/>
                </a:moveTo>
                <a:cubicBezTo>
                  <a:pt x="192957" y="696861"/>
                  <a:pt x="105696" y="553065"/>
                  <a:pt x="58993" y="412955"/>
                </a:cubicBezTo>
                <a:cubicBezTo>
                  <a:pt x="12290" y="272845"/>
                  <a:pt x="7374" y="71284"/>
                  <a:pt x="0" y="0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1" name="Freeform 180"/>
          <p:cNvSpPr/>
          <p:nvPr/>
        </p:nvSpPr>
        <p:spPr bwMode="auto">
          <a:xfrm>
            <a:off x="7051675" y="2773363"/>
            <a:ext cx="742950" cy="346075"/>
          </a:xfrm>
          <a:custGeom>
            <a:avLst/>
            <a:gdLst>
              <a:gd name="connsiteX0" fmla="*/ 0 w 855406"/>
              <a:gd name="connsiteY0" fmla="*/ 0 h 427703"/>
              <a:gd name="connsiteX1" fmla="*/ 235974 w 855406"/>
              <a:gd name="connsiteY1" fmla="*/ 147484 h 427703"/>
              <a:gd name="connsiteX2" fmla="*/ 855406 w 855406"/>
              <a:gd name="connsiteY2" fmla="*/ 427703 h 427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5406" h="427703">
                <a:moveTo>
                  <a:pt x="0" y="0"/>
                </a:moveTo>
                <a:cubicBezTo>
                  <a:pt x="46703" y="38100"/>
                  <a:pt x="93406" y="76200"/>
                  <a:pt x="235974" y="147484"/>
                </a:cubicBezTo>
                <a:cubicBezTo>
                  <a:pt x="378542" y="218768"/>
                  <a:pt x="616974" y="323235"/>
                  <a:pt x="855406" y="427703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" name="Freeform 181"/>
          <p:cNvSpPr/>
          <p:nvPr/>
        </p:nvSpPr>
        <p:spPr bwMode="auto">
          <a:xfrm>
            <a:off x="6281738" y="1074738"/>
            <a:ext cx="782637" cy="1685925"/>
          </a:xfrm>
          <a:custGeom>
            <a:avLst/>
            <a:gdLst>
              <a:gd name="connsiteX0" fmla="*/ 899651 w 899651"/>
              <a:gd name="connsiteY0" fmla="*/ 2079522 h 2079522"/>
              <a:gd name="connsiteX1" fmla="*/ 383458 w 899651"/>
              <a:gd name="connsiteY1" fmla="*/ 1371600 h 2079522"/>
              <a:gd name="connsiteX2" fmla="*/ 0 w 899651"/>
              <a:gd name="connsiteY2" fmla="*/ 0 h 2079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9651" h="2079522">
                <a:moveTo>
                  <a:pt x="899651" y="2079522"/>
                </a:moveTo>
                <a:cubicBezTo>
                  <a:pt x="716525" y="1898854"/>
                  <a:pt x="533400" y="1718187"/>
                  <a:pt x="383458" y="1371600"/>
                </a:cubicBezTo>
                <a:cubicBezTo>
                  <a:pt x="233516" y="1025013"/>
                  <a:pt x="116758" y="512506"/>
                  <a:pt x="0" y="0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3" name="Freeform 182"/>
          <p:cNvSpPr/>
          <p:nvPr/>
        </p:nvSpPr>
        <p:spPr bwMode="auto">
          <a:xfrm>
            <a:off x="6294438" y="1027113"/>
            <a:ext cx="615950" cy="992187"/>
          </a:xfrm>
          <a:custGeom>
            <a:avLst/>
            <a:gdLst>
              <a:gd name="connsiteX0" fmla="*/ 0 w 707923"/>
              <a:gd name="connsiteY0" fmla="*/ 0 h 1224116"/>
              <a:gd name="connsiteX1" fmla="*/ 265471 w 707923"/>
              <a:gd name="connsiteY1" fmla="*/ 486697 h 1224116"/>
              <a:gd name="connsiteX2" fmla="*/ 707923 w 707923"/>
              <a:gd name="connsiteY2" fmla="*/ 1224116 h 1224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7923" h="1224116">
                <a:moveTo>
                  <a:pt x="0" y="0"/>
                </a:moveTo>
                <a:cubicBezTo>
                  <a:pt x="73742" y="141339"/>
                  <a:pt x="147484" y="282678"/>
                  <a:pt x="265471" y="486697"/>
                </a:cubicBezTo>
                <a:cubicBezTo>
                  <a:pt x="383458" y="690716"/>
                  <a:pt x="545690" y="957416"/>
                  <a:pt x="707923" y="1224116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" name="Freeform 183"/>
          <p:cNvSpPr/>
          <p:nvPr/>
        </p:nvSpPr>
        <p:spPr bwMode="auto">
          <a:xfrm>
            <a:off x="6910388" y="2019300"/>
            <a:ext cx="1922462" cy="2535238"/>
          </a:xfrm>
          <a:custGeom>
            <a:avLst/>
            <a:gdLst>
              <a:gd name="connsiteX0" fmla="*/ 0 w 2212258"/>
              <a:gd name="connsiteY0" fmla="*/ 0 h 3126658"/>
              <a:gd name="connsiteX1" fmla="*/ 1061883 w 2212258"/>
              <a:gd name="connsiteY1" fmla="*/ 693174 h 3126658"/>
              <a:gd name="connsiteX2" fmla="*/ 2212258 w 2212258"/>
              <a:gd name="connsiteY2" fmla="*/ 3126658 h 3126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12258" h="3126658">
                <a:moveTo>
                  <a:pt x="0" y="0"/>
                </a:moveTo>
                <a:cubicBezTo>
                  <a:pt x="346586" y="86032"/>
                  <a:pt x="693173" y="172064"/>
                  <a:pt x="1061883" y="693174"/>
                </a:cubicBezTo>
                <a:cubicBezTo>
                  <a:pt x="1430593" y="1214284"/>
                  <a:pt x="1821425" y="2170471"/>
                  <a:pt x="2212258" y="3126658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5" name="Freeform 184"/>
          <p:cNvSpPr/>
          <p:nvPr/>
        </p:nvSpPr>
        <p:spPr bwMode="auto">
          <a:xfrm>
            <a:off x="6867525" y="2019300"/>
            <a:ext cx="939800" cy="1052513"/>
          </a:xfrm>
          <a:custGeom>
            <a:avLst/>
            <a:gdLst>
              <a:gd name="connsiteX0" fmla="*/ 1081548 w 1081548"/>
              <a:gd name="connsiteY0" fmla="*/ 1297858 h 1297858"/>
              <a:gd name="connsiteX1" fmla="*/ 167148 w 1081548"/>
              <a:gd name="connsiteY1" fmla="*/ 294968 h 1297858"/>
              <a:gd name="connsiteX2" fmla="*/ 78657 w 1081548"/>
              <a:gd name="connsiteY2" fmla="*/ 0 h 1297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1548" h="1297858">
                <a:moveTo>
                  <a:pt x="1081548" y="1297858"/>
                </a:moveTo>
                <a:cubicBezTo>
                  <a:pt x="707922" y="904568"/>
                  <a:pt x="334296" y="511278"/>
                  <a:pt x="167148" y="294968"/>
                </a:cubicBezTo>
                <a:cubicBezTo>
                  <a:pt x="0" y="78658"/>
                  <a:pt x="39328" y="39329"/>
                  <a:pt x="78657" y="0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6" name="Freeform 185"/>
          <p:cNvSpPr/>
          <p:nvPr/>
        </p:nvSpPr>
        <p:spPr bwMode="auto">
          <a:xfrm>
            <a:off x="5653088" y="3048000"/>
            <a:ext cx="885825" cy="239713"/>
          </a:xfrm>
          <a:custGeom>
            <a:avLst/>
            <a:gdLst>
              <a:gd name="connsiteX0" fmla="*/ 1017638 w 1017638"/>
              <a:gd name="connsiteY0" fmla="*/ 294967 h 294967"/>
              <a:gd name="connsiteX1" fmla="*/ 427703 w 1017638"/>
              <a:gd name="connsiteY1" fmla="*/ 88490 h 294967"/>
              <a:gd name="connsiteX2" fmla="*/ 0 w 1017638"/>
              <a:gd name="connsiteY2" fmla="*/ 0 h 29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7638" h="294967">
                <a:moveTo>
                  <a:pt x="1017638" y="294967"/>
                </a:moveTo>
                <a:cubicBezTo>
                  <a:pt x="807473" y="216309"/>
                  <a:pt x="597309" y="137651"/>
                  <a:pt x="427703" y="88490"/>
                </a:cubicBezTo>
                <a:cubicBezTo>
                  <a:pt x="258097" y="39329"/>
                  <a:pt x="129048" y="19664"/>
                  <a:pt x="0" y="0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" name="Freeform 186"/>
          <p:cNvSpPr/>
          <p:nvPr/>
        </p:nvSpPr>
        <p:spPr bwMode="auto">
          <a:xfrm>
            <a:off x="5641975" y="1039813"/>
            <a:ext cx="639763" cy="1997075"/>
          </a:xfrm>
          <a:custGeom>
            <a:avLst/>
            <a:gdLst>
              <a:gd name="connsiteX0" fmla="*/ 0 w 737420"/>
              <a:gd name="connsiteY0" fmla="*/ 2462980 h 2462980"/>
              <a:gd name="connsiteX1" fmla="*/ 383458 w 737420"/>
              <a:gd name="connsiteY1" fmla="*/ 1828800 h 2462980"/>
              <a:gd name="connsiteX2" fmla="*/ 737420 w 737420"/>
              <a:gd name="connsiteY2" fmla="*/ 0 h 2462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7420" h="2462980">
                <a:moveTo>
                  <a:pt x="0" y="2462980"/>
                </a:moveTo>
                <a:cubicBezTo>
                  <a:pt x="130277" y="2351138"/>
                  <a:pt x="260555" y="2239297"/>
                  <a:pt x="383458" y="1828800"/>
                </a:cubicBezTo>
                <a:cubicBezTo>
                  <a:pt x="506361" y="1418303"/>
                  <a:pt x="621890" y="709151"/>
                  <a:pt x="737420" y="0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8" name="Freeform 187"/>
          <p:cNvSpPr/>
          <p:nvPr/>
        </p:nvSpPr>
        <p:spPr bwMode="auto">
          <a:xfrm>
            <a:off x="4629150" y="3011488"/>
            <a:ext cx="1038225" cy="896937"/>
          </a:xfrm>
          <a:custGeom>
            <a:avLst/>
            <a:gdLst>
              <a:gd name="connsiteX0" fmla="*/ 1194619 w 1194619"/>
              <a:gd name="connsiteY0" fmla="*/ 0 h 1106129"/>
              <a:gd name="connsiteX1" fmla="*/ 899651 w 1194619"/>
              <a:gd name="connsiteY1" fmla="*/ 457200 h 1106129"/>
              <a:gd name="connsiteX2" fmla="*/ 0 w 1194619"/>
              <a:gd name="connsiteY2" fmla="*/ 1106129 h 110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4619" h="1106129">
                <a:moveTo>
                  <a:pt x="1194619" y="0"/>
                </a:moveTo>
                <a:cubicBezTo>
                  <a:pt x="1146686" y="136422"/>
                  <a:pt x="1098754" y="272845"/>
                  <a:pt x="899651" y="457200"/>
                </a:cubicBezTo>
                <a:cubicBezTo>
                  <a:pt x="700548" y="641555"/>
                  <a:pt x="350274" y="873842"/>
                  <a:pt x="0" y="1106129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9" name="Freeform 188"/>
          <p:cNvSpPr/>
          <p:nvPr/>
        </p:nvSpPr>
        <p:spPr bwMode="auto">
          <a:xfrm>
            <a:off x="4589463" y="3395663"/>
            <a:ext cx="1346200" cy="538162"/>
          </a:xfrm>
          <a:custGeom>
            <a:avLst/>
            <a:gdLst>
              <a:gd name="connsiteX0" fmla="*/ 0 w 1548581"/>
              <a:gd name="connsiteY0" fmla="*/ 663677 h 663677"/>
              <a:gd name="connsiteX1" fmla="*/ 899652 w 1548581"/>
              <a:gd name="connsiteY1" fmla="*/ 353961 h 663677"/>
              <a:gd name="connsiteX2" fmla="*/ 1548581 w 1548581"/>
              <a:gd name="connsiteY2" fmla="*/ 0 h 663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48581" h="663677">
                <a:moveTo>
                  <a:pt x="0" y="663677"/>
                </a:moveTo>
                <a:cubicBezTo>
                  <a:pt x="320777" y="564125"/>
                  <a:pt x="641555" y="464574"/>
                  <a:pt x="899652" y="353961"/>
                </a:cubicBezTo>
                <a:cubicBezTo>
                  <a:pt x="1157749" y="243348"/>
                  <a:pt x="1353165" y="121674"/>
                  <a:pt x="1548581" y="0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0" name="Freeform 189"/>
          <p:cNvSpPr/>
          <p:nvPr/>
        </p:nvSpPr>
        <p:spPr bwMode="auto">
          <a:xfrm>
            <a:off x="5680075" y="3036888"/>
            <a:ext cx="255588" cy="334962"/>
          </a:xfrm>
          <a:custGeom>
            <a:avLst/>
            <a:gdLst>
              <a:gd name="connsiteX0" fmla="*/ 0 w 294968"/>
              <a:gd name="connsiteY0" fmla="*/ 0 h 412955"/>
              <a:gd name="connsiteX1" fmla="*/ 58994 w 294968"/>
              <a:gd name="connsiteY1" fmla="*/ 265471 h 412955"/>
              <a:gd name="connsiteX2" fmla="*/ 294968 w 294968"/>
              <a:gd name="connsiteY2" fmla="*/ 412955 h 412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4968" h="412955">
                <a:moveTo>
                  <a:pt x="0" y="0"/>
                </a:moveTo>
                <a:cubicBezTo>
                  <a:pt x="4916" y="98322"/>
                  <a:pt x="9833" y="196645"/>
                  <a:pt x="58994" y="265471"/>
                </a:cubicBezTo>
                <a:cubicBezTo>
                  <a:pt x="108155" y="334297"/>
                  <a:pt x="201561" y="373626"/>
                  <a:pt x="294968" y="412955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1" name="Freeform 190"/>
          <p:cNvSpPr/>
          <p:nvPr/>
        </p:nvSpPr>
        <p:spPr bwMode="auto">
          <a:xfrm>
            <a:off x="5988050" y="3275013"/>
            <a:ext cx="550863" cy="120650"/>
          </a:xfrm>
          <a:custGeom>
            <a:avLst/>
            <a:gdLst>
              <a:gd name="connsiteX0" fmla="*/ 0 w 634180"/>
              <a:gd name="connsiteY0" fmla="*/ 147484 h 147484"/>
              <a:gd name="connsiteX1" fmla="*/ 294967 w 634180"/>
              <a:gd name="connsiteY1" fmla="*/ 73742 h 147484"/>
              <a:gd name="connsiteX2" fmla="*/ 634180 w 634180"/>
              <a:gd name="connsiteY2" fmla="*/ 0 h 147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4180" h="147484">
                <a:moveTo>
                  <a:pt x="0" y="147484"/>
                </a:moveTo>
                <a:lnTo>
                  <a:pt x="294967" y="73742"/>
                </a:lnTo>
                <a:cubicBezTo>
                  <a:pt x="400664" y="49161"/>
                  <a:pt x="517422" y="24580"/>
                  <a:pt x="634180" y="0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2" name="Freeform 191"/>
          <p:cNvSpPr/>
          <p:nvPr/>
        </p:nvSpPr>
        <p:spPr bwMode="auto">
          <a:xfrm>
            <a:off x="5646738" y="2354263"/>
            <a:ext cx="122237" cy="669925"/>
          </a:xfrm>
          <a:custGeom>
            <a:avLst/>
            <a:gdLst>
              <a:gd name="connsiteX0" fmla="*/ 7374 w 140109"/>
              <a:gd name="connsiteY0" fmla="*/ 825910 h 825910"/>
              <a:gd name="connsiteX1" fmla="*/ 22122 w 140109"/>
              <a:gd name="connsiteY1" fmla="*/ 501445 h 825910"/>
              <a:gd name="connsiteX2" fmla="*/ 140109 w 140109"/>
              <a:gd name="connsiteY2" fmla="*/ 0 h 825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109" h="825910">
                <a:moveTo>
                  <a:pt x="7374" y="825910"/>
                </a:moveTo>
                <a:cubicBezTo>
                  <a:pt x="3687" y="732503"/>
                  <a:pt x="0" y="639097"/>
                  <a:pt x="22122" y="501445"/>
                </a:cubicBezTo>
                <a:cubicBezTo>
                  <a:pt x="44245" y="363793"/>
                  <a:pt x="92177" y="181896"/>
                  <a:pt x="140109" y="0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3" name="Freeform 192"/>
          <p:cNvSpPr/>
          <p:nvPr/>
        </p:nvSpPr>
        <p:spPr bwMode="auto">
          <a:xfrm>
            <a:off x="5768975" y="1003300"/>
            <a:ext cx="552450" cy="1339850"/>
          </a:xfrm>
          <a:custGeom>
            <a:avLst/>
            <a:gdLst>
              <a:gd name="connsiteX0" fmla="*/ 0 w 634181"/>
              <a:gd name="connsiteY0" fmla="*/ 1651820 h 1651820"/>
              <a:gd name="connsiteX1" fmla="*/ 206478 w 634181"/>
              <a:gd name="connsiteY1" fmla="*/ 914400 h 1651820"/>
              <a:gd name="connsiteX2" fmla="*/ 634181 w 634181"/>
              <a:gd name="connsiteY2" fmla="*/ 0 h 1651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4181" h="1651820">
                <a:moveTo>
                  <a:pt x="0" y="1651820"/>
                </a:moveTo>
                <a:cubicBezTo>
                  <a:pt x="50390" y="1420761"/>
                  <a:pt x="100781" y="1189703"/>
                  <a:pt x="206478" y="914400"/>
                </a:cubicBezTo>
                <a:cubicBezTo>
                  <a:pt x="312175" y="639097"/>
                  <a:pt x="473178" y="319548"/>
                  <a:pt x="634181" y="0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" name="Freeform 193"/>
          <p:cNvSpPr/>
          <p:nvPr/>
        </p:nvSpPr>
        <p:spPr bwMode="auto">
          <a:xfrm>
            <a:off x="4629150" y="2365375"/>
            <a:ext cx="1139825" cy="1568450"/>
          </a:xfrm>
          <a:custGeom>
            <a:avLst/>
            <a:gdLst>
              <a:gd name="connsiteX0" fmla="*/ 1312606 w 1312606"/>
              <a:gd name="connsiteY0" fmla="*/ 0 h 1932039"/>
              <a:gd name="connsiteX1" fmla="*/ 811161 w 1312606"/>
              <a:gd name="connsiteY1" fmla="*/ 619433 h 1932039"/>
              <a:gd name="connsiteX2" fmla="*/ 0 w 1312606"/>
              <a:gd name="connsiteY2" fmla="*/ 1932039 h 1932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12606" h="1932039">
                <a:moveTo>
                  <a:pt x="1312606" y="0"/>
                </a:moveTo>
                <a:cubicBezTo>
                  <a:pt x="1171267" y="148713"/>
                  <a:pt x="1029929" y="297427"/>
                  <a:pt x="811161" y="619433"/>
                </a:cubicBezTo>
                <a:cubicBezTo>
                  <a:pt x="592393" y="941439"/>
                  <a:pt x="296196" y="1436739"/>
                  <a:pt x="0" y="1932039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5" name="Freeform 194"/>
          <p:cNvSpPr/>
          <p:nvPr/>
        </p:nvSpPr>
        <p:spPr bwMode="auto">
          <a:xfrm>
            <a:off x="4616450" y="3921125"/>
            <a:ext cx="1652588" cy="157163"/>
          </a:xfrm>
          <a:custGeom>
            <a:avLst/>
            <a:gdLst>
              <a:gd name="connsiteX0" fmla="*/ 1902542 w 1902542"/>
              <a:gd name="connsiteY0" fmla="*/ 191729 h 194187"/>
              <a:gd name="connsiteX1" fmla="*/ 1032387 w 1902542"/>
              <a:gd name="connsiteY1" fmla="*/ 162232 h 194187"/>
              <a:gd name="connsiteX2" fmla="*/ 0 w 1902542"/>
              <a:gd name="connsiteY2" fmla="*/ 0 h 194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2542" h="194187">
                <a:moveTo>
                  <a:pt x="1902542" y="191729"/>
                </a:moveTo>
                <a:cubicBezTo>
                  <a:pt x="1626009" y="192958"/>
                  <a:pt x="1349477" y="194187"/>
                  <a:pt x="1032387" y="162232"/>
                </a:cubicBezTo>
                <a:cubicBezTo>
                  <a:pt x="715297" y="130277"/>
                  <a:pt x="357648" y="65138"/>
                  <a:pt x="0" y="0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6" name="Freeform 195"/>
          <p:cNvSpPr/>
          <p:nvPr/>
        </p:nvSpPr>
        <p:spPr bwMode="auto">
          <a:xfrm>
            <a:off x="6281738" y="3287713"/>
            <a:ext cx="307975" cy="788987"/>
          </a:xfrm>
          <a:custGeom>
            <a:avLst/>
            <a:gdLst>
              <a:gd name="connsiteX0" fmla="*/ 353961 w 353961"/>
              <a:gd name="connsiteY0" fmla="*/ 0 h 973394"/>
              <a:gd name="connsiteX1" fmla="*/ 221225 w 353961"/>
              <a:gd name="connsiteY1" fmla="*/ 516194 h 973394"/>
              <a:gd name="connsiteX2" fmla="*/ 0 w 353961"/>
              <a:gd name="connsiteY2" fmla="*/ 973394 h 973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3961" h="973394">
                <a:moveTo>
                  <a:pt x="353961" y="0"/>
                </a:moveTo>
                <a:cubicBezTo>
                  <a:pt x="317090" y="176981"/>
                  <a:pt x="280219" y="353962"/>
                  <a:pt x="221225" y="516194"/>
                </a:cubicBezTo>
                <a:cubicBezTo>
                  <a:pt x="162232" y="678426"/>
                  <a:pt x="81116" y="825910"/>
                  <a:pt x="0" y="973394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7" name="Freeform 196"/>
          <p:cNvSpPr/>
          <p:nvPr/>
        </p:nvSpPr>
        <p:spPr bwMode="auto">
          <a:xfrm>
            <a:off x="6294438" y="4052888"/>
            <a:ext cx="2525712" cy="528637"/>
          </a:xfrm>
          <a:custGeom>
            <a:avLst/>
            <a:gdLst>
              <a:gd name="connsiteX0" fmla="*/ 0 w 2905432"/>
              <a:gd name="connsiteY0" fmla="*/ 0 h 651387"/>
              <a:gd name="connsiteX1" fmla="*/ 943897 w 2905432"/>
              <a:gd name="connsiteY1" fmla="*/ 545690 h 651387"/>
              <a:gd name="connsiteX2" fmla="*/ 2905432 w 2905432"/>
              <a:gd name="connsiteY2" fmla="*/ 634181 h 651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05432" h="651387">
                <a:moveTo>
                  <a:pt x="0" y="0"/>
                </a:moveTo>
                <a:cubicBezTo>
                  <a:pt x="229829" y="219996"/>
                  <a:pt x="459658" y="439993"/>
                  <a:pt x="943897" y="545690"/>
                </a:cubicBezTo>
                <a:cubicBezTo>
                  <a:pt x="1428136" y="651387"/>
                  <a:pt x="2166784" y="642784"/>
                  <a:pt x="2905432" y="634181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1" name="Freeform 200"/>
          <p:cNvSpPr/>
          <p:nvPr/>
        </p:nvSpPr>
        <p:spPr bwMode="auto">
          <a:xfrm>
            <a:off x="5781675" y="3862388"/>
            <a:ext cx="539750" cy="201612"/>
          </a:xfrm>
          <a:custGeom>
            <a:avLst/>
            <a:gdLst>
              <a:gd name="connsiteX0" fmla="*/ 619433 w 619433"/>
              <a:gd name="connsiteY0" fmla="*/ 250722 h 250722"/>
              <a:gd name="connsiteX1" fmla="*/ 191730 w 619433"/>
              <a:gd name="connsiteY1" fmla="*/ 88490 h 250722"/>
              <a:gd name="connsiteX2" fmla="*/ 0 w 619433"/>
              <a:gd name="connsiteY2" fmla="*/ 0 h 25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9433" h="250722">
                <a:moveTo>
                  <a:pt x="619433" y="250722"/>
                </a:moveTo>
                <a:lnTo>
                  <a:pt x="191730" y="88490"/>
                </a:lnTo>
                <a:cubicBezTo>
                  <a:pt x="88491" y="46703"/>
                  <a:pt x="44245" y="23351"/>
                  <a:pt x="0" y="0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2" name="Freeform 201"/>
          <p:cNvSpPr/>
          <p:nvPr/>
        </p:nvSpPr>
        <p:spPr bwMode="auto">
          <a:xfrm>
            <a:off x="5781675" y="3311525"/>
            <a:ext cx="808038" cy="574675"/>
          </a:xfrm>
          <a:custGeom>
            <a:avLst/>
            <a:gdLst>
              <a:gd name="connsiteX0" fmla="*/ 0 w 929149"/>
              <a:gd name="connsiteY0" fmla="*/ 707923 h 707923"/>
              <a:gd name="connsiteX1" fmla="*/ 501446 w 929149"/>
              <a:gd name="connsiteY1" fmla="*/ 457200 h 707923"/>
              <a:gd name="connsiteX2" fmla="*/ 929149 w 929149"/>
              <a:gd name="connsiteY2" fmla="*/ 0 h 707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9149" h="707923">
                <a:moveTo>
                  <a:pt x="0" y="707923"/>
                </a:moveTo>
                <a:cubicBezTo>
                  <a:pt x="173294" y="641555"/>
                  <a:pt x="346588" y="575187"/>
                  <a:pt x="501446" y="457200"/>
                </a:cubicBezTo>
                <a:cubicBezTo>
                  <a:pt x="656304" y="339213"/>
                  <a:pt x="792726" y="169606"/>
                  <a:pt x="929149" y="0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3" name="Freeform 202"/>
          <p:cNvSpPr/>
          <p:nvPr/>
        </p:nvSpPr>
        <p:spPr bwMode="auto">
          <a:xfrm>
            <a:off x="4551363" y="3908425"/>
            <a:ext cx="1244600" cy="39688"/>
          </a:xfrm>
          <a:custGeom>
            <a:avLst/>
            <a:gdLst>
              <a:gd name="connsiteX0" fmla="*/ 1430594 w 1430594"/>
              <a:gd name="connsiteY0" fmla="*/ 0 h 46704"/>
              <a:gd name="connsiteX1" fmla="*/ 855407 w 1430594"/>
              <a:gd name="connsiteY1" fmla="*/ 44246 h 46704"/>
              <a:gd name="connsiteX2" fmla="*/ 0 w 1430594"/>
              <a:gd name="connsiteY2" fmla="*/ 14749 h 46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0594" h="46704">
                <a:moveTo>
                  <a:pt x="1430594" y="0"/>
                </a:moveTo>
                <a:cubicBezTo>
                  <a:pt x="1262216" y="20894"/>
                  <a:pt x="1093839" y="41788"/>
                  <a:pt x="855407" y="44246"/>
                </a:cubicBezTo>
                <a:cubicBezTo>
                  <a:pt x="616975" y="46704"/>
                  <a:pt x="308487" y="30726"/>
                  <a:pt x="0" y="14749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" name="Freeform 203"/>
          <p:cNvSpPr/>
          <p:nvPr/>
        </p:nvSpPr>
        <p:spPr bwMode="auto">
          <a:xfrm>
            <a:off x="4629150" y="3933825"/>
            <a:ext cx="1960563" cy="544513"/>
          </a:xfrm>
          <a:custGeom>
            <a:avLst/>
            <a:gdLst>
              <a:gd name="connsiteX0" fmla="*/ 0 w 2256503"/>
              <a:gd name="connsiteY0" fmla="*/ 0 h 671052"/>
              <a:gd name="connsiteX1" fmla="*/ 1504335 w 2256503"/>
              <a:gd name="connsiteY1" fmla="*/ 560439 h 671052"/>
              <a:gd name="connsiteX2" fmla="*/ 2256503 w 2256503"/>
              <a:gd name="connsiteY2" fmla="*/ 663678 h 671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56503" h="671052">
                <a:moveTo>
                  <a:pt x="0" y="0"/>
                </a:moveTo>
                <a:cubicBezTo>
                  <a:pt x="564125" y="224913"/>
                  <a:pt x="1128251" y="449826"/>
                  <a:pt x="1504335" y="560439"/>
                </a:cubicBezTo>
                <a:cubicBezTo>
                  <a:pt x="1880419" y="671052"/>
                  <a:pt x="2068461" y="667365"/>
                  <a:pt x="2256503" y="663678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" name="Freeform 204"/>
          <p:cNvSpPr/>
          <p:nvPr/>
        </p:nvSpPr>
        <p:spPr bwMode="auto">
          <a:xfrm>
            <a:off x="6307138" y="4089400"/>
            <a:ext cx="269875" cy="358775"/>
          </a:xfrm>
          <a:custGeom>
            <a:avLst/>
            <a:gdLst>
              <a:gd name="connsiteX0" fmla="*/ 0 w 309716"/>
              <a:gd name="connsiteY0" fmla="*/ 0 h 442452"/>
              <a:gd name="connsiteX1" fmla="*/ 58994 w 309716"/>
              <a:gd name="connsiteY1" fmla="*/ 235974 h 442452"/>
              <a:gd name="connsiteX2" fmla="*/ 309716 w 309716"/>
              <a:gd name="connsiteY2" fmla="*/ 442452 h 44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9716" h="442452">
                <a:moveTo>
                  <a:pt x="0" y="0"/>
                </a:moveTo>
                <a:cubicBezTo>
                  <a:pt x="3687" y="81116"/>
                  <a:pt x="7375" y="162232"/>
                  <a:pt x="58994" y="235974"/>
                </a:cubicBezTo>
                <a:cubicBezTo>
                  <a:pt x="110613" y="309716"/>
                  <a:pt x="210164" y="376084"/>
                  <a:pt x="309716" y="442452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" name="Freeform 205"/>
          <p:cNvSpPr/>
          <p:nvPr/>
        </p:nvSpPr>
        <p:spPr bwMode="auto">
          <a:xfrm>
            <a:off x="6564313" y="4470400"/>
            <a:ext cx="2268537" cy="207963"/>
          </a:xfrm>
          <a:custGeom>
            <a:avLst/>
            <a:gdLst>
              <a:gd name="connsiteX0" fmla="*/ 0 w 2610465"/>
              <a:gd name="connsiteY0" fmla="*/ 0 h 255638"/>
              <a:gd name="connsiteX1" fmla="*/ 1002890 w 2610465"/>
              <a:gd name="connsiteY1" fmla="*/ 235974 h 255638"/>
              <a:gd name="connsiteX2" fmla="*/ 2610465 w 2610465"/>
              <a:gd name="connsiteY2" fmla="*/ 117987 h 255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10465" h="255638">
                <a:moveTo>
                  <a:pt x="0" y="0"/>
                </a:moveTo>
                <a:cubicBezTo>
                  <a:pt x="283906" y="108155"/>
                  <a:pt x="567813" y="216310"/>
                  <a:pt x="1002890" y="235974"/>
                </a:cubicBezTo>
                <a:cubicBezTo>
                  <a:pt x="1437967" y="255638"/>
                  <a:pt x="2024216" y="186812"/>
                  <a:pt x="2610465" y="117987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2" name="TextBox 65"/>
          <p:cNvSpPr txBox="1">
            <a:spLocks noChangeArrowheads="1"/>
          </p:cNvSpPr>
          <p:nvPr/>
        </p:nvSpPr>
        <p:spPr bwMode="auto">
          <a:xfrm>
            <a:off x="7138988" y="3516313"/>
            <a:ext cx="265112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i="1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213" name="TextBox 66"/>
          <p:cNvSpPr txBox="1">
            <a:spLocks noChangeArrowheads="1"/>
          </p:cNvSpPr>
          <p:nvPr/>
        </p:nvSpPr>
        <p:spPr bwMode="auto">
          <a:xfrm>
            <a:off x="6378575" y="3689350"/>
            <a:ext cx="265113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i="1"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p:sp>
        <p:nvSpPr>
          <p:cNvPr id="9265" name="TextBox 67"/>
          <p:cNvSpPr txBox="1">
            <a:spLocks noChangeArrowheads="1"/>
          </p:cNvSpPr>
          <p:nvPr/>
        </p:nvSpPr>
        <p:spPr bwMode="auto">
          <a:xfrm>
            <a:off x="7667625" y="3113088"/>
            <a:ext cx="265113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i="1"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9266" name="TextBox 68"/>
          <p:cNvSpPr txBox="1">
            <a:spLocks noChangeArrowheads="1"/>
          </p:cNvSpPr>
          <p:nvPr/>
        </p:nvSpPr>
        <p:spPr bwMode="auto">
          <a:xfrm>
            <a:off x="7123113" y="2817813"/>
            <a:ext cx="265112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i="1"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9267" name="TextBox 69"/>
          <p:cNvSpPr txBox="1">
            <a:spLocks noChangeArrowheads="1"/>
          </p:cNvSpPr>
          <p:nvPr/>
        </p:nvSpPr>
        <p:spPr bwMode="auto">
          <a:xfrm>
            <a:off x="6911975" y="1592263"/>
            <a:ext cx="265113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i="1">
                <a:latin typeface="Times New Roman" pitchFamily="18" charset="0"/>
                <a:cs typeface="Times New Roman" pitchFamily="18" charset="0"/>
              </a:rPr>
              <a:t>j</a:t>
            </a:r>
          </a:p>
        </p:txBody>
      </p:sp>
      <p:sp>
        <p:nvSpPr>
          <p:cNvPr id="217" name="TextBox 70"/>
          <p:cNvSpPr txBox="1">
            <a:spLocks noChangeArrowheads="1"/>
          </p:cNvSpPr>
          <p:nvPr/>
        </p:nvSpPr>
        <p:spPr bwMode="auto">
          <a:xfrm>
            <a:off x="5441950" y="2105025"/>
            <a:ext cx="265113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i="1"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sp>
        <p:nvSpPr>
          <p:cNvPr id="218" name="TextBox 71"/>
          <p:cNvSpPr txBox="1">
            <a:spLocks noChangeArrowheads="1"/>
          </p:cNvSpPr>
          <p:nvPr/>
        </p:nvSpPr>
        <p:spPr bwMode="auto">
          <a:xfrm>
            <a:off x="5545138" y="3186113"/>
            <a:ext cx="265112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i="1">
                <a:latin typeface="Times New Roman" pitchFamily="18" charset="0"/>
                <a:cs typeface="Times New Roman" pitchFamily="18" charset="0"/>
              </a:rPr>
              <a:t>l</a:t>
            </a:r>
          </a:p>
        </p:txBody>
      </p:sp>
      <p:sp>
        <p:nvSpPr>
          <p:cNvPr id="170" name="Oval 169"/>
          <p:cNvSpPr/>
          <p:nvPr/>
        </p:nvSpPr>
        <p:spPr bwMode="auto">
          <a:xfrm>
            <a:off x="7124700" y="4143375"/>
            <a:ext cx="131763" cy="1238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8" name="Freeform 197"/>
          <p:cNvSpPr/>
          <p:nvPr/>
        </p:nvSpPr>
        <p:spPr bwMode="auto">
          <a:xfrm>
            <a:off x="6321425" y="4051300"/>
            <a:ext cx="884238" cy="157163"/>
          </a:xfrm>
          <a:custGeom>
            <a:avLst/>
            <a:gdLst>
              <a:gd name="connsiteX0" fmla="*/ 0 w 1017638"/>
              <a:gd name="connsiteY0" fmla="*/ 0 h 191729"/>
              <a:gd name="connsiteX1" fmla="*/ 471948 w 1017638"/>
              <a:gd name="connsiteY1" fmla="*/ 147484 h 191729"/>
              <a:gd name="connsiteX2" fmla="*/ 1017638 w 1017638"/>
              <a:gd name="connsiteY2" fmla="*/ 191729 h 191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7638" h="191729">
                <a:moveTo>
                  <a:pt x="0" y="0"/>
                </a:moveTo>
                <a:cubicBezTo>
                  <a:pt x="151171" y="57764"/>
                  <a:pt x="302342" y="115529"/>
                  <a:pt x="471948" y="147484"/>
                </a:cubicBezTo>
                <a:cubicBezTo>
                  <a:pt x="641554" y="179439"/>
                  <a:pt x="829596" y="185584"/>
                  <a:pt x="1017638" y="191729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" name="Freeform 198"/>
          <p:cNvSpPr/>
          <p:nvPr/>
        </p:nvSpPr>
        <p:spPr bwMode="auto">
          <a:xfrm>
            <a:off x="6577013" y="3275013"/>
            <a:ext cx="628650" cy="944562"/>
          </a:xfrm>
          <a:custGeom>
            <a:avLst/>
            <a:gdLst>
              <a:gd name="connsiteX0" fmla="*/ 0 w 722671"/>
              <a:gd name="connsiteY0" fmla="*/ 0 h 1165122"/>
              <a:gd name="connsiteX1" fmla="*/ 235975 w 722671"/>
              <a:gd name="connsiteY1" fmla="*/ 811161 h 1165122"/>
              <a:gd name="connsiteX2" fmla="*/ 722671 w 722671"/>
              <a:gd name="connsiteY2" fmla="*/ 1165122 h 116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2671" h="1165122">
                <a:moveTo>
                  <a:pt x="0" y="0"/>
                </a:moveTo>
                <a:cubicBezTo>
                  <a:pt x="57765" y="308487"/>
                  <a:pt x="115530" y="616974"/>
                  <a:pt x="235975" y="811161"/>
                </a:cubicBezTo>
                <a:cubicBezTo>
                  <a:pt x="356420" y="1005348"/>
                  <a:pt x="539545" y="1085235"/>
                  <a:pt x="722671" y="1165122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0" name="Freeform 199"/>
          <p:cNvSpPr/>
          <p:nvPr/>
        </p:nvSpPr>
        <p:spPr bwMode="auto">
          <a:xfrm>
            <a:off x="7192963" y="4232275"/>
            <a:ext cx="1679575" cy="322263"/>
          </a:xfrm>
          <a:custGeom>
            <a:avLst/>
            <a:gdLst>
              <a:gd name="connsiteX0" fmla="*/ 0 w 1932039"/>
              <a:gd name="connsiteY0" fmla="*/ 0 h 398206"/>
              <a:gd name="connsiteX1" fmla="*/ 899652 w 1932039"/>
              <a:gd name="connsiteY1" fmla="*/ 265471 h 398206"/>
              <a:gd name="connsiteX2" fmla="*/ 1932039 w 1932039"/>
              <a:gd name="connsiteY2" fmla="*/ 398206 h 398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2039" h="398206">
                <a:moveTo>
                  <a:pt x="0" y="0"/>
                </a:moveTo>
                <a:cubicBezTo>
                  <a:pt x="288823" y="99551"/>
                  <a:pt x="577646" y="199103"/>
                  <a:pt x="899652" y="265471"/>
                </a:cubicBezTo>
                <a:cubicBezTo>
                  <a:pt x="1221658" y="331839"/>
                  <a:pt x="1576848" y="365022"/>
                  <a:pt x="1932039" y="398206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93" name="TextBox 72"/>
          <p:cNvSpPr txBox="1">
            <a:spLocks noChangeArrowheads="1"/>
          </p:cNvSpPr>
          <p:nvPr/>
        </p:nvSpPr>
        <p:spPr bwMode="auto">
          <a:xfrm>
            <a:off x="6927850" y="4143375"/>
            <a:ext cx="331788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i="1"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9271" name="TextBox 73"/>
          <p:cNvSpPr txBox="1">
            <a:spLocks noChangeArrowheads="1"/>
          </p:cNvSpPr>
          <p:nvPr/>
        </p:nvSpPr>
        <p:spPr bwMode="auto">
          <a:xfrm>
            <a:off x="6110288" y="4103688"/>
            <a:ext cx="33020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i="1"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9272" name="TextBox 74"/>
          <p:cNvSpPr txBox="1">
            <a:spLocks noChangeArrowheads="1"/>
          </p:cNvSpPr>
          <p:nvPr/>
        </p:nvSpPr>
        <p:spPr bwMode="auto">
          <a:xfrm>
            <a:off x="5638800" y="3509963"/>
            <a:ext cx="331788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i="1"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grpSp>
        <p:nvGrpSpPr>
          <p:cNvPr id="3" name="Group 221"/>
          <p:cNvGrpSpPr>
            <a:grpSpLocks/>
          </p:cNvGrpSpPr>
          <p:nvPr/>
        </p:nvGrpSpPr>
        <p:grpSpPr bwMode="auto">
          <a:xfrm>
            <a:off x="4294188" y="776288"/>
            <a:ext cx="4849812" cy="4005262"/>
            <a:chOff x="4294909" y="983644"/>
            <a:chExt cx="4849091" cy="4005118"/>
          </a:xfrm>
        </p:grpSpPr>
        <p:sp>
          <p:nvSpPr>
            <p:cNvPr id="153" name="Oval 152"/>
            <p:cNvSpPr/>
            <p:nvPr/>
          </p:nvSpPr>
          <p:spPr bwMode="auto">
            <a:xfrm>
              <a:off x="4540934" y="4072808"/>
              <a:ext cx="133330" cy="12540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4" name="Oval 153"/>
            <p:cNvSpPr/>
            <p:nvPr/>
          </p:nvSpPr>
          <p:spPr bwMode="auto">
            <a:xfrm>
              <a:off x="6229783" y="1169374"/>
              <a:ext cx="131743" cy="12223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7" name="Freeform 156"/>
            <p:cNvSpPr/>
            <p:nvPr/>
          </p:nvSpPr>
          <p:spPr bwMode="auto">
            <a:xfrm>
              <a:off x="4615536" y="1223347"/>
              <a:ext cx="1666627" cy="2905021"/>
            </a:xfrm>
            <a:custGeom>
              <a:avLst/>
              <a:gdLst>
                <a:gd name="connsiteX0" fmla="*/ 1917291 w 1917291"/>
                <a:gd name="connsiteY0" fmla="*/ 0 h 3583858"/>
                <a:gd name="connsiteX1" fmla="*/ 899652 w 1917291"/>
                <a:gd name="connsiteY1" fmla="*/ 1622322 h 3583858"/>
                <a:gd name="connsiteX2" fmla="*/ 0 w 1917291"/>
                <a:gd name="connsiteY2" fmla="*/ 3583858 h 358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17291" h="3583858">
                  <a:moveTo>
                    <a:pt x="1917291" y="0"/>
                  </a:moveTo>
                  <a:cubicBezTo>
                    <a:pt x="1568246" y="512506"/>
                    <a:pt x="1219201" y="1025012"/>
                    <a:pt x="899652" y="1622322"/>
                  </a:cubicBezTo>
                  <a:cubicBezTo>
                    <a:pt x="580104" y="2219632"/>
                    <a:pt x="0" y="3583858"/>
                    <a:pt x="0" y="3583858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8" name="Freeform 157"/>
            <p:cNvSpPr/>
            <p:nvPr/>
          </p:nvSpPr>
          <p:spPr bwMode="auto">
            <a:xfrm>
              <a:off x="4615536" y="4153767"/>
              <a:ext cx="4217360" cy="834995"/>
            </a:xfrm>
            <a:custGeom>
              <a:avLst/>
              <a:gdLst>
                <a:gd name="connsiteX0" fmla="*/ 0 w 4852220"/>
                <a:gd name="connsiteY0" fmla="*/ 0 h 1029928"/>
                <a:gd name="connsiteX1" fmla="*/ 2256503 w 4852220"/>
                <a:gd name="connsiteY1" fmla="*/ 899651 h 1029928"/>
                <a:gd name="connsiteX2" fmla="*/ 4852220 w 4852220"/>
                <a:gd name="connsiteY2" fmla="*/ 781664 h 1029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52220" h="1029928">
                  <a:moveTo>
                    <a:pt x="0" y="0"/>
                  </a:moveTo>
                  <a:cubicBezTo>
                    <a:pt x="723900" y="384687"/>
                    <a:pt x="1447800" y="769374"/>
                    <a:pt x="2256503" y="899651"/>
                  </a:cubicBezTo>
                  <a:cubicBezTo>
                    <a:pt x="3065206" y="1029928"/>
                    <a:pt x="3958713" y="905796"/>
                    <a:pt x="4852220" y="781664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9" name="Freeform 158"/>
            <p:cNvSpPr/>
            <p:nvPr/>
          </p:nvSpPr>
          <p:spPr bwMode="auto">
            <a:xfrm>
              <a:off x="6294862" y="1247160"/>
              <a:ext cx="2538035" cy="3492374"/>
            </a:xfrm>
            <a:custGeom>
              <a:avLst/>
              <a:gdLst>
                <a:gd name="connsiteX0" fmla="*/ 0 w 2920181"/>
                <a:gd name="connsiteY0" fmla="*/ 0 h 4306529"/>
                <a:gd name="connsiteX1" fmla="*/ 1725561 w 2920181"/>
                <a:gd name="connsiteY1" fmla="*/ 1356851 h 4306529"/>
                <a:gd name="connsiteX2" fmla="*/ 2920181 w 2920181"/>
                <a:gd name="connsiteY2" fmla="*/ 4306529 h 4306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20181" h="4306529">
                  <a:moveTo>
                    <a:pt x="0" y="0"/>
                  </a:moveTo>
                  <a:cubicBezTo>
                    <a:pt x="619432" y="319548"/>
                    <a:pt x="1238864" y="639096"/>
                    <a:pt x="1725561" y="1356851"/>
                  </a:cubicBezTo>
                  <a:cubicBezTo>
                    <a:pt x="2212258" y="2074606"/>
                    <a:pt x="2566219" y="3190567"/>
                    <a:pt x="2920181" y="4306529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46" name="TextBox 60"/>
            <p:cNvSpPr txBox="1">
              <a:spLocks noChangeArrowheads="1"/>
            </p:cNvSpPr>
            <p:nvPr/>
          </p:nvSpPr>
          <p:spPr bwMode="auto">
            <a:xfrm>
              <a:off x="4294909" y="4011593"/>
              <a:ext cx="359252" cy="299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7247" name="TextBox 61"/>
            <p:cNvSpPr txBox="1">
              <a:spLocks noChangeArrowheads="1"/>
            </p:cNvSpPr>
            <p:nvPr/>
          </p:nvSpPr>
          <p:spPr bwMode="auto">
            <a:xfrm>
              <a:off x="5971011" y="983644"/>
              <a:ext cx="359252" cy="299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155" name="Oval 154"/>
            <p:cNvSpPr/>
            <p:nvPr/>
          </p:nvSpPr>
          <p:spPr bwMode="auto">
            <a:xfrm>
              <a:off x="8745597" y="4691911"/>
              <a:ext cx="133330" cy="12223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49" name="TextBox 62"/>
            <p:cNvSpPr txBox="1">
              <a:spLocks noChangeArrowheads="1"/>
            </p:cNvSpPr>
            <p:nvPr/>
          </p:nvSpPr>
          <p:spPr bwMode="auto">
            <a:xfrm>
              <a:off x="8879079" y="4505953"/>
              <a:ext cx="264921" cy="299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</p:grpSp>
      <p:sp>
        <p:nvSpPr>
          <p:cNvPr id="165" name="Oval 164"/>
          <p:cNvSpPr/>
          <p:nvPr/>
        </p:nvSpPr>
        <p:spPr bwMode="auto">
          <a:xfrm>
            <a:off x="7223125" y="3432175"/>
            <a:ext cx="133350" cy="1238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6" name="Oval 165"/>
          <p:cNvSpPr/>
          <p:nvPr/>
        </p:nvSpPr>
        <p:spPr bwMode="auto">
          <a:xfrm>
            <a:off x="7024688" y="2722563"/>
            <a:ext cx="133350" cy="12223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Oval 155"/>
          <p:cNvSpPr/>
          <p:nvPr/>
        </p:nvSpPr>
        <p:spPr bwMode="auto">
          <a:xfrm>
            <a:off x="6494463" y="3216275"/>
            <a:ext cx="133350" cy="1238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0" name="TextBox 63"/>
          <p:cNvSpPr txBox="1">
            <a:spLocks noChangeArrowheads="1"/>
          </p:cNvSpPr>
          <p:nvPr/>
        </p:nvSpPr>
        <p:spPr bwMode="auto">
          <a:xfrm>
            <a:off x="6561138" y="2900363"/>
            <a:ext cx="265112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i="1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163" name="Oval 162"/>
          <p:cNvSpPr/>
          <p:nvPr/>
        </p:nvSpPr>
        <p:spPr bwMode="auto">
          <a:xfrm>
            <a:off x="5600700" y="2968625"/>
            <a:ext cx="133350" cy="12541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1" name="TextBox 64"/>
          <p:cNvSpPr txBox="1">
            <a:spLocks noChangeArrowheads="1"/>
          </p:cNvSpPr>
          <p:nvPr/>
        </p:nvSpPr>
        <p:spPr bwMode="auto">
          <a:xfrm>
            <a:off x="5329238" y="2801938"/>
            <a:ext cx="265112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i="1"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grpSp>
        <p:nvGrpSpPr>
          <p:cNvPr id="7236" name="Group 146"/>
          <p:cNvGrpSpPr>
            <a:grpSpLocks/>
          </p:cNvGrpSpPr>
          <p:nvPr/>
        </p:nvGrpSpPr>
        <p:grpSpPr bwMode="auto">
          <a:xfrm>
            <a:off x="-304800" y="6575425"/>
            <a:ext cx="9683750" cy="330200"/>
            <a:chOff x="-304797" y="6575348"/>
            <a:chExt cx="9684322" cy="329768"/>
          </a:xfrm>
        </p:grpSpPr>
        <p:sp>
          <p:nvSpPr>
            <p:cNvPr id="148" name="Rectangle 147"/>
            <p:cNvSpPr/>
            <p:nvPr/>
          </p:nvSpPr>
          <p:spPr>
            <a:xfrm>
              <a:off x="0" y="6608618"/>
              <a:ext cx="9144000" cy="24938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9" name="Rounded Rectangle 148"/>
            <p:cNvSpPr/>
            <p:nvPr/>
          </p:nvSpPr>
          <p:spPr>
            <a:xfrm>
              <a:off x="-304797" y="6589617"/>
              <a:ext cx="1882886" cy="31549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  <a:latin typeface="Book Antiqua" pitchFamily="18" charset="0"/>
                </a:rPr>
                <a:t>CCCG 2010</a:t>
              </a:r>
            </a:p>
          </p:txBody>
        </p:sp>
        <p:sp>
          <p:nvSpPr>
            <p:cNvPr id="150" name="Rounded Rectangle 149"/>
            <p:cNvSpPr/>
            <p:nvPr/>
          </p:nvSpPr>
          <p:spPr>
            <a:xfrm>
              <a:off x="7272789" y="6575348"/>
              <a:ext cx="2106736" cy="3155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  <a:latin typeface="Book Antiqua" pitchFamily="18" charset="0"/>
                </a:rPr>
                <a:t>August 11, 2010</a:t>
              </a:r>
            </a:p>
          </p:txBody>
        </p:sp>
      </p:grpSp>
      <p:sp>
        <p:nvSpPr>
          <p:cNvPr id="207" name="Rectangle 206"/>
          <p:cNvSpPr/>
          <p:nvPr/>
        </p:nvSpPr>
        <p:spPr>
          <a:xfrm>
            <a:off x="3711575" y="6605588"/>
            <a:ext cx="1597025" cy="2524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500"/>
                            </p:stCondLst>
                            <p:childTnLst>
                              <p:par>
                                <p:cTn id="10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500"/>
                            </p:stCondLst>
                            <p:childTnLst>
                              <p:par>
                                <p:cTn id="1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000"/>
                            </p:stCondLst>
                            <p:childTnLst>
                              <p:par>
                                <p:cTn id="1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6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4500"/>
                            </p:stCondLst>
                            <p:childTnLst>
                              <p:par>
                                <p:cTn id="1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0"/>
                            </p:stCondLst>
                            <p:childTnLst>
                              <p:par>
                                <p:cTn id="1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500"/>
                            </p:stCondLst>
                            <p:childTnLst>
                              <p:par>
                                <p:cTn id="15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9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6000"/>
                            </p:stCondLst>
                            <p:childTnLst>
                              <p:par>
                                <p:cTn id="1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6500"/>
                            </p:stCondLst>
                            <p:childTnLst>
                              <p:par>
                                <p:cTn id="17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7000"/>
                            </p:stCondLst>
                            <p:childTnLst>
                              <p:par>
                                <p:cTn id="1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1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4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7500"/>
                            </p:stCondLst>
                            <p:childTnLst>
                              <p:par>
                                <p:cTn id="18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8000"/>
                            </p:stCondLst>
                            <p:childTnLst>
                              <p:par>
                                <p:cTn id="19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8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1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8500"/>
                            </p:stCondLst>
                            <p:childTnLst>
                              <p:par>
                                <p:cTn id="20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9000"/>
                            </p:stCondLst>
                            <p:childTnLst>
                              <p:par>
                                <p:cTn id="2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5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 animBg="1"/>
      <p:bldP spid="161" grpId="0" animBg="1"/>
      <p:bldP spid="162" grpId="0" animBg="1"/>
      <p:bldP spid="164" grpId="0" animBg="1"/>
      <p:bldP spid="167" grpId="0" animBg="1"/>
      <p:bldP spid="168" grpId="0" animBg="1"/>
      <p:bldP spid="169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12" grpId="0"/>
      <p:bldP spid="213" grpId="0"/>
      <p:bldP spid="9265" grpId="0"/>
      <p:bldP spid="9266" grpId="0"/>
      <p:bldP spid="9267" grpId="0"/>
      <p:bldP spid="217" grpId="0"/>
      <p:bldP spid="218" grpId="0"/>
      <p:bldP spid="170" grpId="0" animBg="1"/>
      <p:bldP spid="198" grpId="0" animBg="1"/>
      <p:bldP spid="199" grpId="0" animBg="1"/>
      <p:bldP spid="200" grpId="0" animBg="1"/>
      <p:bldP spid="9293" grpId="0"/>
      <p:bldP spid="9271" grpId="0"/>
      <p:bldP spid="9272" grpId="0"/>
      <p:bldP spid="165" grpId="0" animBg="1"/>
      <p:bldP spid="166" grpId="0" animBg="1"/>
      <p:bldP spid="156" grpId="0" animBg="1"/>
      <p:bldP spid="210" grpId="0"/>
      <p:bldP spid="163" grpId="0" animBg="1"/>
      <p:bldP spid="2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74"/>
          <p:cNvGrpSpPr>
            <a:grpSpLocks/>
          </p:cNvGrpSpPr>
          <p:nvPr/>
        </p:nvGrpSpPr>
        <p:grpSpPr bwMode="auto">
          <a:xfrm>
            <a:off x="0" y="1371600"/>
            <a:ext cx="4849813" cy="4005263"/>
            <a:chOff x="1065213" y="161925"/>
            <a:chExt cx="7336128" cy="5768975"/>
          </a:xfrm>
        </p:grpSpPr>
        <p:sp>
          <p:nvSpPr>
            <p:cNvPr id="6" name="Freeform 5"/>
            <p:cNvSpPr/>
            <p:nvPr/>
          </p:nvSpPr>
          <p:spPr bwMode="auto">
            <a:xfrm>
              <a:off x="1510621" y="506254"/>
              <a:ext cx="6419112" cy="5329726"/>
            </a:xfrm>
            <a:custGeom>
              <a:avLst/>
              <a:gdLst>
                <a:gd name="connsiteX0" fmla="*/ 0 w 7000875"/>
                <a:gd name="connsiteY0" fmla="*/ 5057775 h 6457950"/>
                <a:gd name="connsiteX1" fmla="*/ 800100 w 7000875"/>
                <a:gd name="connsiteY1" fmla="*/ 3400425 h 6457950"/>
                <a:gd name="connsiteX2" fmla="*/ 1285875 w 7000875"/>
                <a:gd name="connsiteY2" fmla="*/ 2400300 h 6457950"/>
                <a:gd name="connsiteX3" fmla="*/ 1857375 w 7000875"/>
                <a:gd name="connsiteY3" fmla="*/ 1371600 h 6457950"/>
                <a:gd name="connsiteX4" fmla="*/ 2771775 w 7000875"/>
                <a:gd name="connsiteY4" fmla="*/ 0 h 6457950"/>
                <a:gd name="connsiteX5" fmla="*/ 3800475 w 7000875"/>
                <a:gd name="connsiteY5" fmla="*/ 571500 h 6457950"/>
                <a:gd name="connsiteX6" fmla="*/ 4572000 w 7000875"/>
                <a:gd name="connsiteY6" fmla="*/ 1114425 h 6457950"/>
                <a:gd name="connsiteX7" fmla="*/ 5257800 w 7000875"/>
                <a:gd name="connsiteY7" fmla="*/ 1885950 h 6457950"/>
                <a:gd name="connsiteX8" fmla="*/ 6086475 w 7000875"/>
                <a:gd name="connsiteY8" fmla="*/ 3457575 h 6457950"/>
                <a:gd name="connsiteX9" fmla="*/ 7000875 w 7000875"/>
                <a:gd name="connsiteY9" fmla="*/ 6057900 h 6457950"/>
                <a:gd name="connsiteX10" fmla="*/ 7000875 w 7000875"/>
                <a:gd name="connsiteY10" fmla="*/ 6200775 h 6457950"/>
                <a:gd name="connsiteX11" fmla="*/ 6086475 w 7000875"/>
                <a:gd name="connsiteY11" fmla="*/ 6343650 h 6457950"/>
                <a:gd name="connsiteX12" fmla="*/ 4629150 w 7000875"/>
                <a:gd name="connsiteY12" fmla="*/ 6457950 h 6457950"/>
                <a:gd name="connsiteX13" fmla="*/ 3857625 w 7000875"/>
                <a:gd name="connsiteY13" fmla="*/ 6457950 h 6457950"/>
                <a:gd name="connsiteX14" fmla="*/ 3057525 w 7000875"/>
                <a:gd name="connsiteY14" fmla="*/ 6372225 h 6457950"/>
                <a:gd name="connsiteX15" fmla="*/ 1971675 w 7000875"/>
                <a:gd name="connsiteY15" fmla="*/ 6029325 h 6457950"/>
                <a:gd name="connsiteX16" fmla="*/ 800100 w 7000875"/>
                <a:gd name="connsiteY16" fmla="*/ 5486400 h 6457950"/>
                <a:gd name="connsiteX17" fmla="*/ 57150 w 7000875"/>
                <a:gd name="connsiteY17" fmla="*/ 5086350 h 6457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000875" h="6457950">
                  <a:moveTo>
                    <a:pt x="0" y="5057775"/>
                  </a:moveTo>
                  <a:lnTo>
                    <a:pt x="800100" y="3400425"/>
                  </a:lnTo>
                  <a:lnTo>
                    <a:pt x="1285875" y="2400300"/>
                  </a:lnTo>
                  <a:lnTo>
                    <a:pt x="1857375" y="1371600"/>
                  </a:lnTo>
                  <a:lnTo>
                    <a:pt x="2771775" y="0"/>
                  </a:lnTo>
                  <a:lnTo>
                    <a:pt x="3800475" y="571500"/>
                  </a:lnTo>
                  <a:lnTo>
                    <a:pt x="4572000" y="1114425"/>
                  </a:lnTo>
                  <a:lnTo>
                    <a:pt x="5257800" y="1885950"/>
                  </a:lnTo>
                  <a:lnTo>
                    <a:pt x="6086475" y="3457575"/>
                  </a:lnTo>
                  <a:lnTo>
                    <a:pt x="7000875" y="6057900"/>
                  </a:lnTo>
                  <a:lnTo>
                    <a:pt x="7000875" y="6200775"/>
                  </a:lnTo>
                  <a:lnTo>
                    <a:pt x="6086475" y="6343650"/>
                  </a:lnTo>
                  <a:lnTo>
                    <a:pt x="4629150" y="6457950"/>
                  </a:lnTo>
                  <a:lnTo>
                    <a:pt x="3857625" y="6457950"/>
                  </a:lnTo>
                  <a:lnTo>
                    <a:pt x="3057525" y="6372225"/>
                  </a:lnTo>
                  <a:lnTo>
                    <a:pt x="1971675" y="6029325"/>
                  </a:lnTo>
                  <a:lnTo>
                    <a:pt x="800100" y="5486400"/>
                  </a:lnTo>
                  <a:lnTo>
                    <a:pt x="57150" y="5086350"/>
                  </a:lnTo>
                </a:path>
              </a:pathLst>
            </a:custGeom>
            <a:gradFill flip="none" rotWithShape="1">
              <a:gsLst>
                <a:gs pos="0">
                  <a:srgbClr val="7030A0"/>
                </a:gs>
                <a:gs pos="0">
                  <a:schemeClr val="accent4">
                    <a:lumMod val="40000"/>
                    <a:lumOff val="60000"/>
                  </a:schemeClr>
                </a:gs>
                <a:gs pos="0">
                  <a:schemeClr val="accent4">
                    <a:lumMod val="20000"/>
                    <a:lumOff val="80000"/>
                  </a:schemeClr>
                </a:gs>
                <a:gs pos="0">
                  <a:schemeClr val="accent4">
                    <a:lumMod val="40000"/>
                    <a:lumOff val="60000"/>
                  </a:schemeClr>
                </a:gs>
                <a:gs pos="82000">
                  <a:schemeClr val="accent4"/>
                </a:gs>
                <a:gs pos="0">
                  <a:srgbClr val="FEE7F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1437423" y="4611558"/>
              <a:ext cx="201713" cy="1806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3992461" y="429452"/>
              <a:ext cx="199311" cy="1760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7798601" y="5503314"/>
              <a:ext cx="201713" cy="17606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4393485" y="3678644"/>
              <a:ext cx="201713" cy="17835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1550286" y="507195"/>
              <a:ext cx="2521419" cy="4184393"/>
            </a:xfrm>
            <a:custGeom>
              <a:avLst/>
              <a:gdLst>
                <a:gd name="connsiteX0" fmla="*/ 1917291 w 1917291"/>
                <a:gd name="connsiteY0" fmla="*/ 0 h 3583858"/>
                <a:gd name="connsiteX1" fmla="*/ 899652 w 1917291"/>
                <a:gd name="connsiteY1" fmla="*/ 1622322 h 3583858"/>
                <a:gd name="connsiteX2" fmla="*/ 0 w 1917291"/>
                <a:gd name="connsiteY2" fmla="*/ 3583858 h 358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17291" h="3583858">
                  <a:moveTo>
                    <a:pt x="1917291" y="0"/>
                  </a:moveTo>
                  <a:cubicBezTo>
                    <a:pt x="1568246" y="512506"/>
                    <a:pt x="1219201" y="1025012"/>
                    <a:pt x="899652" y="1622322"/>
                  </a:cubicBezTo>
                  <a:cubicBezTo>
                    <a:pt x="580104" y="2219632"/>
                    <a:pt x="0" y="3583858"/>
                    <a:pt x="0" y="3583858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1550286" y="4728173"/>
              <a:ext cx="6380390" cy="1202727"/>
            </a:xfrm>
            <a:custGeom>
              <a:avLst/>
              <a:gdLst>
                <a:gd name="connsiteX0" fmla="*/ 0 w 4852220"/>
                <a:gd name="connsiteY0" fmla="*/ 0 h 1029928"/>
                <a:gd name="connsiteX1" fmla="*/ 2256503 w 4852220"/>
                <a:gd name="connsiteY1" fmla="*/ 899651 h 1029928"/>
                <a:gd name="connsiteX2" fmla="*/ 4852220 w 4852220"/>
                <a:gd name="connsiteY2" fmla="*/ 781664 h 1029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52220" h="1029928">
                  <a:moveTo>
                    <a:pt x="0" y="0"/>
                  </a:moveTo>
                  <a:cubicBezTo>
                    <a:pt x="723900" y="384687"/>
                    <a:pt x="1447800" y="769374"/>
                    <a:pt x="2256503" y="899651"/>
                  </a:cubicBezTo>
                  <a:cubicBezTo>
                    <a:pt x="3065206" y="1029928"/>
                    <a:pt x="3958713" y="905796"/>
                    <a:pt x="4852220" y="781664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4090915" y="541493"/>
              <a:ext cx="3839761" cy="5030418"/>
            </a:xfrm>
            <a:custGeom>
              <a:avLst/>
              <a:gdLst>
                <a:gd name="connsiteX0" fmla="*/ 0 w 2920181"/>
                <a:gd name="connsiteY0" fmla="*/ 0 h 4306529"/>
                <a:gd name="connsiteX1" fmla="*/ 1725561 w 2920181"/>
                <a:gd name="connsiteY1" fmla="*/ 1356851 h 4306529"/>
                <a:gd name="connsiteX2" fmla="*/ 2920181 w 2920181"/>
                <a:gd name="connsiteY2" fmla="*/ 4306529 h 4306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20181" h="4306529">
                  <a:moveTo>
                    <a:pt x="0" y="0"/>
                  </a:moveTo>
                  <a:cubicBezTo>
                    <a:pt x="619432" y="319548"/>
                    <a:pt x="1238864" y="639096"/>
                    <a:pt x="1725561" y="1356851"/>
                  </a:cubicBezTo>
                  <a:cubicBezTo>
                    <a:pt x="2212258" y="2074606"/>
                    <a:pt x="2566219" y="3190567"/>
                    <a:pt x="2920181" y="4306529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4477533" y="3797545"/>
              <a:ext cx="3491564" cy="1824670"/>
            </a:xfrm>
            <a:custGeom>
              <a:avLst/>
              <a:gdLst>
                <a:gd name="connsiteX0" fmla="*/ 0 w 2654709"/>
                <a:gd name="connsiteY0" fmla="*/ 0 h 1563329"/>
                <a:gd name="connsiteX1" fmla="*/ 722671 w 2654709"/>
                <a:gd name="connsiteY1" fmla="*/ 781664 h 1563329"/>
                <a:gd name="connsiteX2" fmla="*/ 2654709 w 2654709"/>
                <a:gd name="connsiteY2" fmla="*/ 1563329 h 1563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54709" h="1563329">
                  <a:moveTo>
                    <a:pt x="0" y="0"/>
                  </a:moveTo>
                  <a:cubicBezTo>
                    <a:pt x="140110" y="260554"/>
                    <a:pt x="280220" y="521109"/>
                    <a:pt x="722671" y="781664"/>
                  </a:cubicBezTo>
                  <a:cubicBezTo>
                    <a:pt x="1165122" y="1042219"/>
                    <a:pt x="1909915" y="1302774"/>
                    <a:pt x="2654709" y="1563329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1550286" y="3763247"/>
              <a:ext cx="2987281" cy="894042"/>
            </a:xfrm>
            <a:custGeom>
              <a:avLst/>
              <a:gdLst>
                <a:gd name="connsiteX0" fmla="*/ 0 w 2271252"/>
                <a:gd name="connsiteY0" fmla="*/ 766916 h 766916"/>
                <a:gd name="connsiteX1" fmla="*/ 1120878 w 2271252"/>
                <a:gd name="connsiteY1" fmla="*/ 589935 h 766916"/>
                <a:gd name="connsiteX2" fmla="*/ 2271252 w 2271252"/>
                <a:gd name="connsiteY2" fmla="*/ 0 h 766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71252" h="766916">
                  <a:moveTo>
                    <a:pt x="0" y="766916"/>
                  </a:moveTo>
                  <a:cubicBezTo>
                    <a:pt x="371168" y="742335"/>
                    <a:pt x="742336" y="717754"/>
                    <a:pt x="1120878" y="589935"/>
                  </a:cubicBezTo>
                  <a:cubicBezTo>
                    <a:pt x="1499420" y="462116"/>
                    <a:pt x="1885336" y="231058"/>
                    <a:pt x="2271252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3190409" y="2386742"/>
              <a:ext cx="199311" cy="17835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3039124" y="3321942"/>
              <a:ext cx="201713" cy="17835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3490577" y="3811264"/>
              <a:ext cx="201713" cy="17835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5495706" y="3989615"/>
              <a:ext cx="199311" cy="17835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5193136" y="2965239"/>
              <a:ext cx="201713" cy="17835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6196901" y="3411118"/>
              <a:ext cx="201713" cy="17835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4895369" y="1851689"/>
              <a:ext cx="199311" cy="17835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3992461" y="4792196"/>
              <a:ext cx="199311" cy="1760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5344420" y="5013991"/>
              <a:ext cx="201713" cy="17606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Oval 24"/>
            <p:cNvSpPr/>
            <p:nvPr/>
          </p:nvSpPr>
          <p:spPr bwMode="auto">
            <a:xfrm>
              <a:off x="4393485" y="5368408"/>
              <a:ext cx="201713" cy="17835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3190409" y="4568114"/>
              <a:ext cx="199311" cy="17835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Freeform 26"/>
            <p:cNvSpPr/>
            <p:nvPr/>
          </p:nvSpPr>
          <p:spPr bwMode="auto">
            <a:xfrm>
              <a:off x="4071704" y="559785"/>
              <a:ext cx="1512851" cy="3512146"/>
            </a:xfrm>
            <a:custGeom>
              <a:avLst/>
              <a:gdLst>
                <a:gd name="connsiteX0" fmla="*/ 0 w 1150374"/>
                <a:gd name="connsiteY0" fmla="*/ 0 h 3008671"/>
                <a:gd name="connsiteX1" fmla="*/ 471948 w 1150374"/>
                <a:gd name="connsiteY1" fmla="*/ 2050026 h 3008671"/>
                <a:gd name="connsiteX2" fmla="*/ 1150374 w 1150374"/>
                <a:gd name="connsiteY2" fmla="*/ 3008671 h 3008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50374" h="3008671">
                  <a:moveTo>
                    <a:pt x="0" y="0"/>
                  </a:moveTo>
                  <a:cubicBezTo>
                    <a:pt x="140109" y="774290"/>
                    <a:pt x="280219" y="1548581"/>
                    <a:pt x="471948" y="2050026"/>
                  </a:cubicBezTo>
                  <a:cubicBezTo>
                    <a:pt x="663677" y="2551471"/>
                    <a:pt x="907025" y="2780071"/>
                    <a:pt x="1150374" y="3008671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Freeform 27"/>
            <p:cNvSpPr/>
            <p:nvPr/>
          </p:nvSpPr>
          <p:spPr bwMode="auto">
            <a:xfrm>
              <a:off x="4083712" y="541493"/>
              <a:ext cx="393822" cy="3221754"/>
            </a:xfrm>
            <a:custGeom>
              <a:avLst/>
              <a:gdLst>
                <a:gd name="connsiteX0" fmla="*/ 299884 w 299884"/>
                <a:gd name="connsiteY0" fmla="*/ 2757948 h 2757948"/>
                <a:gd name="connsiteX1" fmla="*/ 49161 w 299884"/>
                <a:gd name="connsiteY1" fmla="*/ 1814051 h 2757948"/>
                <a:gd name="connsiteX2" fmla="*/ 4916 w 299884"/>
                <a:gd name="connsiteY2" fmla="*/ 0 h 2757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9884" h="2757948">
                  <a:moveTo>
                    <a:pt x="299884" y="2757948"/>
                  </a:moveTo>
                  <a:cubicBezTo>
                    <a:pt x="199103" y="2515828"/>
                    <a:pt x="98322" y="2273709"/>
                    <a:pt x="49161" y="1814051"/>
                  </a:cubicBezTo>
                  <a:cubicBezTo>
                    <a:pt x="0" y="1354393"/>
                    <a:pt x="2458" y="677196"/>
                    <a:pt x="4916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Freeform 28"/>
            <p:cNvSpPr/>
            <p:nvPr/>
          </p:nvSpPr>
          <p:spPr bwMode="auto">
            <a:xfrm>
              <a:off x="4499145" y="3779253"/>
              <a:ext cx="1066200" cy="310971"/>
            </a:xfrm>
            <a:custGeom>
              <a:avLst/>
              <a:gdLst>
                <a:gd name="connsiteX0" fmla="*/ 811161 w 811161"/>
                <a:gd name="connsiteY0" fmla="*/ 265471 h 265471"/>
                <a:gd name="connsiteX1" fmla="*/ 339213 w 811161"/>
                <a:gd name="connsiteY1" fmla="*/ 103239 h 265471"/>
                <a:gd name="connsiteX2" fmla="*/ 0 w 811161"/>
                <a:gd name="connsiteY2" fmla="*/ 0 h 265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11161" h="265471">
                  <a:moveTo>
                    <a:pt x="811161" y="265471"/>
                  </a:moveTo>
                  <a:lnTo>
                    <a:pt x="339213" y="103239"/>
                  </a:lnTo>
                  <a:cubicBezTo>
                    <a:pt x="204020" y="58994"/>
                    <a:pt x="102010" y="29497"/>
                    <a:pt x="0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Freeform 29"/>
            <p:cNvSpPr/>
            <p:nvPr/>
          </p:nvSpPr>
          <p:spPr bwMode="auto">
            <a:xfrm>
              <a:off x="5603766" y="4124523"/>
              <a:ext cx="2250067" cy="1447388"/>
            </a:xfrm>
            <a:custGeom>
              <a:avLst/>
              <a:gdLst>
                <a:gd name="connsiteX0" fmla="*/ 0 w 1710813"/>
                <a:gd name="connsiteY0" fmla="*/ 0 h 1238865"/>
                <a:gd name="connsiteX1" fmla="*/ 368710 w 1710813"/>
                <a:gd name="connsiteY1" fmla="*/ 309716 h 1238865"/>
                <a:gd name="connsiteX2" fmla="*/ 1710813 w 1710813"/>
                <a:gd name="connsiteY2" fmla="*/ 1238865 h 1238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10813" h="1238865">
                  <a:moveTo>
                    <a:pt x="0" y="0"/>
                  </a:moveTo>
                  <a:cubicBezTo>
                    <a:pt x="41787" y="51619"/>
                    <a:pt x="83575" y="103239"/>
                    <a:pt x="368710" y="309716"/>
                  </a:cubicBezTo>
                  <a:cubicBezTo>
                    <a:pt x="653846" y="516194"/>
                    <a:pt x="1182329" y="877529"/>
                    <a:pt x="1710813" y="1238865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Freeform 30"/>
            <p:cNvSpPr/>
            <p:nvPr/>
          </p:nvSpPr>
          <p:spPr bwMode="auto">
            <a:xfrm>
              <a:off x="4052494" y="575792"/>
              <a:ext cx="2250067" cy="2894777"/>
            </a:xfrm>
            <a:custGeom>
              <a:avLst/>
              <a:gdLst>
                <a:gd name="connsiteX0" fmla="*/ 1710813 w 1710813"/>
                <a:gd name="connsiteY0" fmla="*/ 2477729 h 2477729"/>
                <a:gd name="connsiteX1" fmla="*/ 648929 w 1710813"/>
                <a:gd name="connsiteY1" fmla="*/ 1563329 h 2477729"/>
                <a:gd name="connsiteX2" fmla="*/ 0 w 1710813"/>
                <a:gd name="connsiteY2" fmla="*/ 0 h 2477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10813" h="2477729">
                  <a:moveTo>
                    <a:pt x="1710813" y="2477729"/>
                  </a:moveTo>
                  <a:cubicBezTo>
                    <a:pt x="1322438" y="2227006"/>
                    <a:pt x="934064" y="1976284"/>
                    <a:pt x="648929" y="1563329"/>
                  </a:cubicBezTo>
                  <a:cubicBezTo>
                    <a:pt x="363794" y="1150374"/>
                    <a:pt x="181897" y="575187"/>
                    <a:pt x="0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Freeform 31"/>
            <p:cNvSpPr/>
            <p:nvPr/>
          </p:nvSpPr>
          <p:spPr bwMode="auto">
            <a:xfrm>
              <a:off x="6321771" y="3502580"/>
              <a:ext cx="1668938" cy="2156219"/>
            </a:xfrm>
            <a:custGeom>
              <a:avLst/>
              <a:gdLst>
                <a:gd name="connsiteX0" fmla="*/ 0 w 1268362"/>
                <a:gd name="connsiteY0" fmla="*/ 0 h 1843548"/>
                <a:gd name="connsiteX1" fmla="*/ 280220 w 1268362"/>
                <a:gd name="connsiteY1" fmla="*/ 324465 h 1843548"/>
                <a:gd name="connsiteX2" fmla="*/ 1268362 w 1268362"/>
                <a:gd name="connsiteY2" fmla="*/ 1843548 h 1843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68362" h="1843548">
                  <a:moveTo>
                    <a:pt x="0" y="0"/>
                  </a:moveTo>
                  <a:cubicBezTo>
                    <a:pt x="34413" y="8603"/>
                    <a:pt x="68826" y="17207"/>
                    <a:pt x="280220" y="324465"/>
                  </a:cubicBezTo>
                  <a:cubicBezTo>
                    <a:pt x="491614" y="631723"/>
                    <a:pt x="879988" y="1237635"/>
                    <a:pt x="1268362" y="1843548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Freeform 32"/>
            <p:cNvSpPr/>
            <p:nvPr/>
          </p:nvSpPr>
          <p:spPr bwMode="auto">
            <a:xfrm>
              <a:off x="5526923" y="3486574"/>
              <a:ext cx="833270" cy="637949"/>
            </a:xfrm>
            <a:custGeom>
              <a:avLst/>
              <a:gdLst>
                <a:gd name="connsiteX0" fmla="*/ 634180 w 634180"/>
                <a:gd name="connsiteY0" fmla="*/ 0 h 545690"/>
                <a:gd name="connsiteX1" fmla="*/ 353961 w 634180"/>
                <a:gd name="connsiteY1" fmla="*/ 353961 h 545690"/>
                <a:gd name="connsiteX2" fmla="*/ 0 w 634180"/>
                <a:gd name="connsiteY2" fmla="*/ 545690 h 545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34180" h="545690">
                  <a:moveTo>
                    <a:pt x="634180" y="0"/>
                  </a:moveTo>
                  <a:cubicBezTo>
                    <a:pt x="546919" y="131506"/>
                    <a:pt x="459658" y="263013"/>
                    <a:pt x="353961" y="353961"/>
                  </a:cubicBezTo>
                  <a:cubicBezTo>
                    <a:pt x="248264" y="444909"/>
                    <a:pt x="124132" y="495299"/>
                    <a:pt x="0" y="54569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Freeform 33"/>
            <p:cNvSpPr/>
            <p:nvPr/>
          </p:nvSpPr>
          <p:spPr bwMode="auto">
            <a:xfrm>
              <a:off x="5236360" y="3072708"/>
              <a:ext cx="367406" cy="983218"/>
            </a:xfrm>
            <a:custGeom>
              <a:avLst/>
              <a:gdLst>
                <a:gd name="connsiteX0" fmla="*/ 280219 w 280219"/>
                <a:gd name="connsiteY0" fmla="*/ 840658 h 840658"/>
                <a:gd name="connsiteX1" fmla="*/ 58993 w 280219"/>
                <a:gd name="connsiteY1" fmla="*/ 412955 h 840658"/>
                <a:gd name="connsiteX2" fmla="*/ 0 w 280219"/>
                <a:gd name="connsiteY2" fmla="*/ 0 h 840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0219" h="840658">
                  <a:moveTo>
                    <a:pt x="280219" y="840658"/>
                  </a:moveTo>
                  <a:cubicBezTo>
                    <a:pt x="192957" y="696861"/>
                    <a:pt x="105696" y="553065"/>
                    <a:pt x="58993" y="412955"/>
                  </a:cubicBezTo>
                  <a:cubicBezTo>
                    <a:pt x="12290" y="272845"/>
                    <a:pt x="7374" y="71284"/>
                    <a:pt x="0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Freeform 34"/>
            <p:cNvSpPr/>
            <p:nvPr/>
          </p:nvSpPr>
          <p:spPr bwMode="auto">
            <a:xfrm>
              <a:off x="5236360" y="3038409"/>
              <a:ext cx="1123832" cy="500756"/>
            </a:xfrm>
            <a:custGeom>
              <a:avLst/>
              <a:gdLst>
                <a:gd name="connsiteX0" fmla="*/ 0 w 855406"/>
                <a:gd name="connsiteY0" fmla="*/ 0 h 427703"/>
                <a:gd name="connsiteX1" fmla="*/ 235974 w 855406"/>
                <a:gd name="connsiteY1" fmla="*/ 147484 h 427703"/>
                <a:gd name="connsiteX2" fmla="*/ 855406 w 855406"/>
                <a:gd name="connsiteY2" fmla="*/ 427703 h 427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55406" h="427703">
                  <a:moveTo>
                    <a:pt x="0" y="0"/>
                  </a:moveTo>
                  <a:cubicBezTo>
                    <a:pt x="46703" y="38100"/>
                    <a:pt x="93406" y="76200"/>
                    <a:pt x="235974" y="147484"/>
                  </a:cubicBezTo>
                  <a:cubicBezTo>
                    <a:pt x="378542" y="218768"/>
                    <a:pt x="616974" y="323235"/>
                    <a:pt x="855406" y="427703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Freeform 35"/>
            <p:cNvSpPr/>
            <p:nvPr/>
          </p:nvSpPr>
          <p:spPr bwMode="auto">
            <a:xfrm>
              <a:off x="4071704" y="591797"/>
              <a:ext cx="1183867" cy="2428320"/>
            </a:xfrm>
            <a:custGeom>
              <a:avLst/>
              <a:gdLst>
                <a:gd name="connsiteX0" fmla="*/ 899651 w 899651"/>
                <a:gd name="connsiteY0" fmla="*/ 2079522 h 2079522"/>
                <a:gd name="connsiteX1" fmla="*/ 383458 w 899651"/>
                <a:gd name="connsiteY1" fmla="*/ 1371600 h 2079522"/>
                <a:gd name="connsiteX2" fmla="*/ 0 w 899651"/>
                <a:gd name="connsiteY2" fmla="*/ 0 h 2079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99651" h="2079522">
                  <a:moveTo>
                    <a:pt x="899651" y="2079522"/>
                  </a:moveTo>
                  <a:cubicBezTo>
                    <a:pt x="716525" y="1898854"/>
                    <a:pt x="533400" y="1718187"/>
                    <a:pt x="383458" y="1371600"/>
                  </a:cubicBezTo>
                  <a:cubicBezTo>
                    <a:pt x="233516" y="1025013"/>
                    <a:pt x="116758" y="512506"/>
                    <a:pt x="0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Freeform 36"/>
            <p:cNvSpPr/>
            <p:nvPr/>
          </p:nvSpPr>
          <p:spPr bwMode="auto">
            <a:xfrm>
              <a:off x="4090915" y="523200"/>
              <a:ext cx="929324" cy="1431382"/>
            </a:xfrm>
            <a:custGeom>
              <a:avLst/>
              <a:gdLst>
                <a:gd name="connsiteX0" fmla="*/ 0 w 707923"/>
                <a:gd name="connsiteY0" fmla="*/ 0 h 1224116"/>
                <a:gd name="connsiteX1" fmla="*/ 265471 w 707923"/>
                <a:gd name="connsiteY1" fmla="*/ 486697 h 1224116"/>
                <a:gd name="connsiteX2" fmla="*/ 707923 w 707923"/>
                <a:gd name="connsiteY2" fmla="*/ 1224116 h 1224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07923" h="1224116">
                  <a:moveTo>
                    <a:pt x="0" y="0"/>
                  </a:moveTo>
                  <a:cubicBezTo>
                    <a:pt x="73742" y="141339"/>
                    <a:pt x="147484" y="282678"/>
                    <a:pt x="265471" y="486697"/>
                  </a:cubicBezTo>
                  <a:cubicBezTo>
                    <a:pt x="383458" y="690716"/>
                    <a:pt x="545690" y="957416"/>
                    <a:pt x="707923" y="1224116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Freeform 37"/>
            <p:cNvSpPr/>
            <p:nvPr/>
          </p:nvSpPr>
          <p:spPr bwMode="auto">
            <a:xfrm>
              <a:off x="5020239" y="1954583"/>
              <a:ext cx="2910437" cy="3651627"/>
            </a:xfrm>
            <a:custGeom>
              <a:avLst/>
              <a:gdLst>
                <a:gd name="connsiteX0" fmla="*/ 0 w 2212258"/>
                <a:gd name="connsiteY0" fmla="*/ 0 h 3126658"/>
                <a:gd name="connsiteX1" fmla="*/ 1061883 w 2212258"/>
                <a:gd name="connsiteY1" fmla="*/ 693174 h 3126658"/>
                <a:gd name="connsiteX2" fmla="*/ 2212258 w 2212258"/>
                <a:gd name="connsiteY2" fmla="*/ 3126658 h 3126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12258" h="3126658">
                  <a:moveTo>
                    <a:pt x="0" y="0"/>
                  </a:moveTo>
                  <a:cubicBezTo>
                    <a:pt x="346586" y="86032"/>
                    <a:pt x="693173" y="172064"/>
                    <a:pt x="1061883" y="693174"/>
                  </a:cubicBezTo>
                  <a:cubicBezTo>
                    <a:pt x="1430593" y="1214284"/>
                    <a:pt x="1821425" y="2170471"/>
                    <a:pt x="2212258" y="3126658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Freeform 38"/>
            <p:cNvSpPr/>
            <p:nvPr/>
          </p:nvSpPr>
          <p:spPr bwMode="auto">
            <a:xfrm>
              <a:off x="4957804" y="1954583"/>
              <a:ext cx="1421600" cy="1515986"/>
            </a:xfrm>
            <a:custGeom>
              <a:avLst/>
              <a:gdLst>
                <a:gd name="connsiteX0" fmla="*/ 1081548 w 1081548"/>
                <a:gd name="connsiteY0" fmla="*/ 1297858 h 1297858"/>
                <a:gd name="connsiteX1" fmla="*/ 167148 w 1081548"/>
                <a:gd name="connsiteY1" fmla="*/ 294968 h 1297858"/>
                <a:gd name="connsiteX2" fmla="*/ 78657 w 1081548"/>
                <a:gd name="connsiteY2" fmla="*/ 0 h 129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81548" h="1297858">
                  <a:moveTo>
                    <a:pt x="1081548" y="1297858"/>
                  </a:moveTo>
                  <a:cubicBezTo>
                    <a:pt x="707922" y="904568"/>
                    <a:pt x="334296" y="511278"/>
                    <a:pt x="167148" y="294968"/>
                  </a:cubicBezTo>
                  <a:cubicBezTo>
                    <a:pt x="0" y="78658"/>
                    <a:pt x="39328" y="39329"/>
                    <a:pt x="78657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Freeform 39"/>
            <p:cNvSpPr/>
            <p:nvPr/>
          </p:nvSpPr>
          <p:spPr bwMode="auto">
            <a:xfrm>
              <a:off x="3120769" y="3436269"/>
              <a:ext cx="1337553" cy="342983"/>
            </a:xfrm>
            <a:custGeom>
              <a:avLst/>
              <a:gdLst>
                <a:gd name="connsiteX0" fmla="*/ 1017638 w 1017638"/>
                <a:gd name="connsiteY0" fmla="*/ 294967 h 294967"/>
                <a:gd name="connsiteX1" fmla="*/ 427703 w 1017638"/>
                <a:gd name="connsiteY1" fmla="*/ 88490 h 294967"/>
                <a:gd name="connsiteX2" fmla="*/ 0 w 1017638"/>
                <a:gd name="connsiteY2" fmla="*/ 0 h 294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17638" h="294967">
                  <a:moveTo>
                    <a:pt x="1017638" y="294967"/>
                  </a:moveTo>
                  <a:cubicBezTo>
                    <a:pt x="807473" y="216309"/>
                    <a:pt x="597309" y="137651"/>
                    <a:pt x="427703" y="88490"/>
                  </a:cubicBezTo>
                  <a:cubicBezTo>
                    <a:pt x="258097" y="39329"/>
                    <a:pt x="129048" y="19664"/>
                    <a:pt x="0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Freeform 40"/>
            <p:cNvSpPr/>
            <p:nvPr/>
          </p:nvSpPr>
          <p:spPr bwMode="auto">
            <a:xfrm>
              <a:off x="3101559" y="541493"/>
              <a:ext cx="970146" cy="2876484"/>
            </a:xfrm>
            <a:custGeom>
              <a:avLst/>
              <a:gdLst>
                <a:gd name="connsiteX0" fmla="*/ 0 w 737420"/>
                <a:gd name="connsiteY0" fmla="*/ 2462980 h 2462980"/>
                <a:gd name="connsiteX1" fmla="*/ 383458 w 737420"/>
                <a:gd name="connsiteY1" fmla="*/ 1828800 h 2462980"/>
                <a:gd name="connsiteX2" fmla="*/ 737420 w 737420"/>
                <a:gd name="connsiteY2" fmla="*/ 0 h 2462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7420" h="2462980">
                  <a:moveTo>
                    <a:pt x="0" y="2462980"/>
                  </a:moveTo>
                  <a:cubicBezTo>
                    <a:pt x="130277" y="2351138"/>
                    <a:pt x="260555" y="2239297"/>
                    <a:pt x="383458" y="1828800"/>
                  </a:cubicBezTo>
                  <a:cubicBezTo>
                    <a:pt x="506361" y="1418303"/>
                    <a:pt x="621890" y="709151"/>
                    <a:pt x="737420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Freeform 41"/>
            <p:cNvSpPr/>
            <p:nvPr/>
          </p:nvSpPr>
          <p:spPr bwMode="auto">
            <a:xfrm>
              <a:off x="1569497" y="3383679"/>
              <a:ext cx="1572886" cy="1291902"/>
            </a:xfrm>
            <a:custGeom>
              <a:avLst/>
              <a:gdLst>
                <a:gd name="connsiteX0" fmla="*/ 1194619 w 1194619"/>
                <a:gd name="connsiteY0" fmla="*/ 0 h 1106129"/>
                <a:gd name="connsiteX1" fmla="*/ 899651 w 1194619"/>
                <a:gd name="connsiteY1" fmla="*/ 457200 h 1106129"/>
                <a:gd name="connsiteX2" fmla="*/ 0 w 1194619"/>
                <a:gd name="connsiteY2" fmla="*/ 1106129 h 1106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94619" h="1106129">
                  <a:moveTo>
                    <a:pt x="1194619" y="0"/>
                  </a:moveTo>
                  <a:cubicBezTo>
                    <a:pt x="1146686" y="136422"/>
                    <a:pt x="1098754" y="272845"/>
                    <a:pt x="899651" y="457200"/>
                  </a:cubicBezTo>
                  <a:cubicBezTo>
                    <a:pt x="700548" y="641555"/>
                    <a:pt x="350274" y="873842"/>
                    <a:pt x="0" y="1106129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Freeform 42"/>
            <p:cNvSpPr/>
            <p:nvPr/>
          </p:nvSpPr>
          <p:spPr bwMode="auto">
            <a:xfrm>
              <a:off x="1511864" y="3934738"/>
              <a:ext cx="2036346" cy="775142"/>
            </a:xfrm>
            <a:custGeom>
              <a:avLst/>
              <a:gdLst>
                <a:gd name="connsiteX0" fmla="*/ 0 w 1548581"/>
                <a:gd name="connsiteY0" fmla="*/ 663677 h 663677"/>
                <a:gd name="connsiteX1" fmla="*/ 899652 w 1548581"/>
                <a:gd name="connsiteY1" fmla="*/ 353961 h 663677"/>
                <a:gd name="connsiteX2" fmla="*/ 1548581 w 1548581"/>
                <a:gd name="connsiteY2" fmla="*/ 0 h 663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8581" h="663677">
                  <a:moveTo>
                    <a:pt x="0" y="663677"/>
                  </a:moveTo>
                  <a:cubicBezTo>
                    <a:pt x="320777" y="564125"/>
                    <a:pt x="641555" y="464574"/>
                    <a:pt x="899652" y="353961"/>
                  </a:cubicBezTo>
                  <a:cubicBezTo>
                    <a:pt x="1157749" y="243348"/>
                    <a:pt x="1353165" y="121674"/>
                    <a:pt x="1548581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Freeform 43"/>
            <p:cNvSpPr/>
            <p:nvPr/>
          </p:nvSpPr>
          <p:spPr bwMode="auto">
            <a:xfrm>
              <a:off x="3161593" y="3417977"/>
              <a:ext cx="386617" cy="482463"/>
            </a:xfrm>
            <a:custGeom>
              <a:avLst/>
              <a:gdLst>
                <a:gd name="connsiteX0" fmla="*/ 0 w 294968"/>
                <a:gd name="connsiteY0" fmla="*/ 0 h 412955"/>
                <a:gd name="connsiteX1" fmla="*/ 58994 w 294968"/>
                <a:gd name="connsiteY1" fmla="*/ 265471 h 412955"/>
                <a:gd name="connsiteX2" fmla="*/ 294968 w 294968"/>
                <a:gd name="connsiteY2" fmla="*/ 412955 h 412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4968" h="412955">
                  <a:moveTo>
                    <a:pt x="0" y="0"/>
                  </a:moveTo>
                  <a:cubicBezTo>
                    <a:pt x="4916" y="98322"/>
                    <a:pt x="9833" y="196645"/>
                    <a:pt x="58994" y="265471"/>
                  </a:cubicBezTo>
                  <a:cubicBezTo>
                    <a:pt x="108155" y="334297"/>
                    <a:pt x="201561" y="373626"/>
                    <a:pt x="294968" y="412955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Freeform 44"/>
            <p:cNvSpPr/>
            <p:nvPr/>
          </p:nvSpPr>
          <p:spPr bwMode="auto">
            <a:xfrm>
              <a:off x="3625053" y="3763247"/>
              <a:ext cx="833270" cy="171491"/>
            </a:xfrm>
            <a:custGeom>
              <a:avLst/>
              <a:gdLst>
                <a:gd name="connsiteX0" fmla="*/ 0 w 634180"/>
                <a:gd name="connsiteY0" fmla="*/ 147484 h 147484"/>
                <a:gd name="connsiteX1" fmla="*/ 294967 w 634180"/>
                <a:gd name="connsiteY1" fmla="*/ 73742 h 147484"/>
                <a:gd name="connsiteX2" fmla="*/ 634180 w 634180"/>
                <a:gd name="connsiteY2" fmla="*/ 0 h 147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34180" h="147484">
                  <a:moveTo>
                    <a:pt x="0" y="147484"/>
                  </a:moveTo>
                  <a:lnTo>
                    <a:pt x="294967" y="73742"/>
                  </a:lnTo>
                  <a:cubicBezTo>
                    <a:pt x="400664" y="49161"/>
                    <a:pt x="517422" y="24580"/>
                    <a:pt x="634180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Freeform 45"/>
            <p:cNvSpPr/>
            <p:nvPr/>
          </p:nvSpPr>
          <p:spPr bwMode="auto">
            <a:xfrm>
              <a:off x="3111164" y="2434759"/>
              <a:ext cx="184905" cy="964926"/>
            </a:xfrm>
            <a:custGeom>
              <a:avLst/>
              <a:gdLst>
                <a:gd name="connsiteX0" fmla="*/ 7374 w 140109"/>
                <a:gd name="connsiteY0" fmla="*/ 825910 h 825910"/>
                <a:gd name="connsiteX1" fmla="*/ 22122 w 140109"/>
                <a:gd name="connsiteY1" fmla="*/ 501445 h 825910"/>
                <a:gd name="connsiteX2" fmla="*/ 140109 w 140109"/>
                <a:gd name="connsiteY2" fmla="*/ 0 h 825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0109" h="825910">
                  <a:moveTo>
                    <a:pt x="7374" y="825910"/>
                  </a:moveTo>
                  <a:cubicBezTo>
                    <a:pt x="3687" y="732503"/>
                    <a:pt x="0" y="639097"/>
                    <a:pt x="22122" y="501445"/>
                  </a:cubicBezTo>
                  <a:cubicBezTo>
                    <a:pt x="44245" y="363793"/>
                    <a:pt x="92177" y="181896"/>
                    <a:pt x="140109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Freeform 46"/>
            <p:cNvSpPr/>
            <p:nvPr/>
          </p:nvSpPr>
          <p:spPr bwMode="auto">
            <a:xfrm>
              <a:off x="3296069" y="488903"/>
              <a:ext cx="835670" cy="1929851"/>
            </a:xfrm>
            <a:custGeom>
              <a:avLst/>
              <a:gdLst>
                <a:gd name="connsiteX0" fmla="*/ 0 w 634181"/>
                <a:gd name="connsiteY0" fmla="*/ 1651820 h 1651820"/>
                <a:gd name="connsiteX1" fmla="*/ 206478 w 634181"/>
                <a:gd name="connsiteY1" fmla="*/ 914400 h 1651820"/>
                <a:gd name="connsiteX2" fmla="*/ 634181 w 634181"/>
                <a:gd name="connsiteY2" fmla="*/ 0 h 1651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34181" h="1651820">
                  <a:moveTo>
                    <a:pt x="0" y="1651820"/>
                  </a:moveTo>
                  <a:cubicBezTo>
                    <a:pt x="50390" y="1420761"/>
                    <a:pt x="100781" y="1189703"/>
                    <a:pt x="206478" y="914400"/>
                  </a:cubicBezTo>
                  <a:cubicBezTo>
                    <a:pt x="312175" y="639097"/>
                    <a:pt x="473178" y="319548"/>
                    <a:pt x="634181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Freeform 47"/>
            <p:cNvSpPr/>
            <p:nvPr/>
          </p:nvSpPr>
          <p:spPr bwMode="auto">
            <a:xfrm>
              <a:off x="1569497" y="2453052"/>
              <a:ext cx="1726572" cy="2256829"/>
            </a:xfrm>
            <a:custGeom>
              <a:avLst/>
              <a:gdLst>
                <a:gd name="connsiteX0" fmla="*/ 1312606 w 1312606"/>
                <a:gd name="connsiteY0" fmla="*/ 0 h 1932039"/>
                <a:gd name="connsiteX1" fmla="*/ 811161 w 1312606"/>
                <a:gd name="connsiteY1" fmla="*/ 619433 h 1932039"/>
                <a:gd name="connsiteX2" fmla="*/ 0 w 1312606"/>
                <a:gd name="connsiteY2" fmla="*/ 1932039 h 193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12606" h="1932039">
                  <a:moveTo>
                    <a:pt x="1312606" y="0"/>
                  </a:moveTo>
                  <a:cubicBezTo>
                    <a:pt x="1171267" y="148713"/>
                    <a:pt x="1029929" y="297427"/>
                    <a:pt x="811161" y="619433"/>
                  </a:cubicBezTo>
                  <a:cubicBezTo>
                    <a:pt x="592393" y="941439"/>
                    <a:pt x="296196" y="1436739"/>
                    <a:pt x="0" y="1932039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Freeform 48"/>
            <p:cNvSpPr/>
            <p:nvPr/>
          </p:nvSpPr>
          <p:spPr bwMode="auto">
            <a:xfrm>
              <a:off x="1550286" y="4691588"/>
              <a:ext cx="2502208" cy="228655"/>
            </a:xfrm>
            <a:custGeom>
              <a:avLst/>
              <a:gdLst>
                <a:gd name="connsiteX0" fmla="*/ 1902542 w 1902542"/>
                <a:gd name="connsiteY0" fmla="*/ 191729 h 194187"/>
                <a:gd name="connsiteX1" fmla="*/ 1032387 w 1902542"/>
                <a:gd name="connsiteY1" fmla="*/ 162232 h 194187"/>
                <a:gd name="connsiteX2" fmla="*/ 0 w 1902542"/>
                <a:gd name="connsiteY2" fmla="*/ 0 h 194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2542" h="194187">
                  <a:moveTo>
                    <a:pt x="1902542" y="191729"/>
                  </a:moveTo>
                  <a:cubicBezTo>
                    <a:pt x="1626009" y="192958"/>
                    <a:pt x="1349477" y="194187"/>
                    <a:pt x="1032387" y="162232"/>
                  </a:cubicBezTo>
                  <a:cubicBezTo>
                    <a:pt x="715297" y="130277"/>
                    <a:pt x="357648" y="65138"/>
                    <a:pt x="0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Freeform 49"/>
            <p:cNvSpPr/>
            <p:nvPr/>
          </p:nvSpPr>
          <p:spPr bwMode="auto">
            <a:xfrm>
              <a:off x="4071704" y="3779253"/>
              <a:ext cx="465862" cy="1136418"/>
            </a:xfrm>
            <a:custGeom>
              <a:avLst/>
              <a:gdLst>
                <a:gd name="connsiteX0" fmla="*/ 353961 w 353961"/>
                <a:gd name="connsiteY0" fmla="*/ 0 h 973394"/>
                <a:gd name="connsiteX1" fmla="*/ 221225 w 353961"/>
                <a:gd name="connsiteY1" fmla="*/ 516194 h 973394"/>
                <a:gd name="connsiteX2" fmla="*/ 0 w 353961"/>
                <a:gd name="connsiteY2" fmla="*/ 973394 h 973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3961" h="973394">
                  <a:moveTo>
                    <a:pt x="353961" y="0"/>
                  </a:moveTo>
                  <a:cubicBezTo>
                    <a:pt x="317090" y="176981"/>
                    <a:pt x="280219" y="353962"/>
                    <a:pt x="221225" y="516194"/>
                  </a:cubicBezTo>
                  <a:cubicBezTo>
                    <a:pt x="162232" y="678426"/>
                    <a:pt x="81116" y="825910"/>
                    <a:pt x="0" y="973394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Freeform 50"/>
            <p:cNvSpPr/>
            <p:nvPr/>
          </p:nvSpPr>
          <p:spPr bwMode="auto">
            <a:xfrm>
              <a:off x="4090915" y="4881371"/>
              <a:ext cx="3820550" cy="761423"/>
            </a:xfrm>
            <a:custGeom>
              <a:avLst/>
              <a:gdLst>
                <a:gd name="connsiteX0" fmla="*/ 0 w 2905432"/>
                <a:gd name="connsiteY0" fmla="*/ 0 h 651387"/>
                <a:gd name="connsiteX1" fmla="*/ 943897 w 2905432"/>
                <a:gd name="connsiteY1" fmla="*/ 545690 h 651387"/>
                <a:gd name="connsiteX2" fmla="*/ 2905432 w 2905432"/>
                <a:gd name="connsiteY2" fmla="*/ 634181 h 651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05432" h="651387">
                  <a:moveTo>
                    <a:pt x="0" y="0"/>
                  </a:moveTo>
                  <a:cubicBezTo>
                    <a:pt x="229829" y="219996"/>
                    <a:pt x="459658" y="439993"/>
                    <a:pt x="943897" y="545690"/>
                  </a:cubicBezTo>
                  <a:cubicBezTo>
                    <a:pt x="1428136" y="651387"/>
                    <a:pt x="2166784" y="642784"/>
                    <a:pt x="2905432" y="634181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Freeform 51"/>
            <p:cNvSpPr/>
            <p:nvPr/>
          </p:nvSpPr>
          <p:spPr bwMode="auto">
            <a:xfrm>
              <a:off x="4131739" y="4881371"/>
              <a:ext cx="1335151" cy="226370"/>
            </a:xfrm>
            <a:custGeom>
              <a:avLst/>
              <a:gdLst>
                <a:gd name="connsiteX0" fmla="*/ 0 w 1017638"/>
                <a:gd name="connsiteY0" fmla="*/ 0 h 191729"/>
                <a:gd name="connsiteX1" fmla="*/ 471948 w 1017638"/>
                <a:gd name="connsiteY1" fmla="*/ 147484 h 191729"/>
                <a:gd name="connsiteX2" fmla="*/ 1017638 w 1017638"/>
                <a:gd name="connsiteY2" fmla="*/ 191729 h 191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17638" h="191729">
                  <a:moveTo>
                    <a:pt x="0" y="0"/>
                  </a:moveTo>
                  <a:cubicBezTo>
                    <a:pt x="151171" y="57764"/>
                    <a:pt x="302342" y="115529"/>
                    <a:pt x="471948" y="147484"/>
                  </a:cubicBezTo>
                  <a:cubicBezTo>
                    <a:pt x="641554" y="179439"/>
                    <a:pt x="829596" y="185584"/>
                    <a:pt x="1017638" y="191729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Freeform 52"/>
            <p:cNvSpPr/>
            <p:nvPr/>
          </p:nvSpPr>
          <p:spPr bwMode="auto">
            <a:xfrm>
              <a:off x="4518356" y="3763247"/>
              <a:ext cx="948534" cy="1360499"/>
            </a:xfrm>
            <a:custGeom>
              <a:avLst/>
              <a:gdLst>
                <a:gd name="connsiteX0" fmla="*/ 0 w 722671"/>
                <a:gd name="connsiteY0" fmla="*/ 0 h 1165122"/>
                <a:gd name="connsiteX1" fmla="*/ 235975 w 722671"/>
                <a:gd name="connsiteY1" fmla="*/ 811161 h 1165122"/>
                <a:gd name="connsiteX2" fmla="*/ 722671 w 722671"/>
                <a:gd name="connsiteY2" fmla="*/ 1165122 h 1165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2671" h="1165122">
                  <a:moveTo>
                    <a:pt x="0" y="0"/>
                  </a:moveTo>
                  <a:cubicBezTo>
                    <a:pt x="57765" y="308487"/>
                    <a:pt x="115530" y="616974"/>
                    <a:pt x="235975" y="811161"/>
                  </a:cubicBezTo>
                  <a:cubicBezTo>
                    <a:pt x="356420" y="1005348"/>
                    <a:pt x="539545" y="1085235"/>
                    <a:pt x="722671" y="1165122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Freeform 53"/>
            <p:cNvSpPr/>
            <p:nvPr/>
          </p:nvSpPr>
          <p:spPr bwMode="auto">
            <a:xfrm>
              <a:off x="5447679" y="5139753"/>
              <a:ext cx="2543030" cy="466457"/>
            </a:xfrm>
            <a:custGeom>
              <a:avLst/>
              <a:gdLst>
                <a:gd name="connsiteX0" fmla="*/ 0 w 1932039"/>
                <a:gd name="connsiteY0" fmla="*/ 0 h 398206"/>
                <a:gd name="connsiteX1" fmla="*/ 899652 w 1932039"/>
                <a:gd name="connsiteY1" fmla="*/ 265471 h 398206"/>
                <a:gd name="connsiteX2" fmla="*/ 1932039 w 1932039"/>
                <a:gd name="connsiteY2" fmla="*/ 398206 h 398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32039" h="398206">
                  <a:moveTo>
                    <a:pt x="0" y="0"/>
                  </a:moveTo>
                  <a:cubicBezTo>
                    <a:pt x="288823" y="99551"/>
                    <a:pt x="577646" y="199103"/>
                    <a:pt x="899652" y="265471"/>
                  </a:cubicBezTo>
                  <a:cubicBezTo>
                    <a:pt x="1221658" y="331839"/>
                    <a:pt x="1576848" y="365022"/>
                    <a:pt x="1932039" y="398206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Freeform 54"/>
            <p:cNvSpPr/>
            <p:nvPr/>
          </p:nvSpPr>
          <p:spPr bwMode="auto">
            <a:xfrm>
              <a:off x="3315280" y="4606985"/>
              <a:ext cx="816459" cy="292679"/>
            </a:xfrm>
            <a:custGeom>
              <a:avLst/>
              <a:gdLst>
                <a:gd name="connsiteX0" fmla="*/ 619433 w 619433"/>
                <a:gd name="connsiteY0" fmla="*/ 250722 h 250722"/>
                <a:gd name="connsiteX1" fmla="*/ 191730 w 619433"/>
                <a:gd name="connsiteY1" fmla="*/ 88490 h 250722"/>
                <a:gd name="connsiteX2" fmla="*/ 0 w 619433"/>
                <a:gd name="connsiteY2" fmla="*/ 0 h 250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9433" h="250722">
                  <a:moveTo>
                    <a:pt x="619433" y="250722"/>
                  </a:moveTo>
                  <a:lnTo>
                    <a:pt x="191730" y="88490"/>
                  </a:lnTo>
                  <a:cubicBezTo>
                    <a:pt x="88491" y="46703"/>
                    <a:pt x="44245" y="23351"/>
                    <a:pt x="0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Freeform 55"/>
            <p:cNvSpPr/>
            <p:nvPr/>
          </p:nvSpPr>
          <p:spPr bwMode="auto">
            <a:xfrm>
              <a:off x="3315280" y="3815837"/>
              <a:ext cx="1222287" cy="825447"/>
            </a:xfrm>
            <a:custGeom>
              <a:avLst/>
              <a:gdLst>
                <a:gd name="connsiteX0" fmla="*/ 0 w 929149"/>
                <a:gd name="connsiteY0" fmla="*/ 707923 h 707923"/>
                <a:gd name="connsiteX1" fmla="*/ 501446 w 929149"/>
                <a:gd name="connsiteY1" fmla="*/ 457200 h 707923"/>
                <a:gd name="connsiteX2" fmla="*/ 929149 w 929149"/>
                <a:gd name="connsiteY2" fmla="*/ 0 h 707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9149" h="707923">
                  <a:moveTo>
                    <a:pt x="0" y="707923"/>
                  </a:moveTo>
                  <a:cubicBezTo>
                    <a:pt x="173294" y="641555"/>
                    <a:pt x="346588" y="575187"/>
                    <a:pt x="501446" y="457200"/>
                  </a:cubicBezTo>
                  <a:cubicBezTo>
                    <a:pt x="656304" y="339213"/>
                    <a:pt x="792726" y="169606"/>
                    <a:pt x="929149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Freeform 56"/>
            <p:cNvSpPr/>
            <p:nvPr/>
          </p:nvSpPr>
          <p:spPr bwMode="auto">
            <a:xfrm>
              <a:off x="1454232" y="4675581"/>
              <a:ext cx="1880259" cy="54877"/>
            </a:xfrm>
            <a:custGeom>
              <a:avLst/>
              <a:gdLst>
                <a:gd name="connsiteX0" fmla="*/ 1430594 w 1430594"/>
                <a:gd name="connsiteY0" fmla="*/ 0 h 46704"/>
                <a:gd name="connsiteX1" fmla="*/ 855407 w 1430594"/>
                <a:gd name="connsiteY1" fmla="*/ 44246 h 46704"/>
                <a:gd name="connsiteX2" fmla="*/ 0 w 1430594"/>
                <a:gd name="connsiteY2" fmla="*/ 14749 h 46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30594" h="46704">
                  <a:moveTo>
                    <a:pt x="1430594" y="0"/>
                  </a:moveTo>
                  <a:cubicBezTo>
                    <a:pt x="1262216" y="20894"/>
                    <a:pt x="1093839" y="41788"/>
                    <a:pt x="855407" y="44246"/>
                  </a:cubicBezTo>
                  <a:cubicBezTo>
                    <a:pt x="616975" y="46704"/>
                    <a:pt x="308487" y="30726"/>
                    <a:pt x="0" y="14749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Freeform 57"/>
            <p:cNvSpPr/>
            <p:nvPr/>
          </p:nvSpPr>
          <p:spPr bwMode="auto">
            <a:xfrm>
              <a:off x="1569497" y="4709880"/>
              <a:ext cx="2968070" cy="784287"/>
            </a:xfrm>
            <a:custGeom>
              <a:avLst/>
              <a:gdLst>
                <a:gd name="connsiteX0" fmla="*/ 0 w 2256503"/>
                <a:gd name="connsiteY0" fmla="*/ 0 h 671052"/>
                <a:gd name="connsiteX1" fmla="*/ 1504335 w 2256503"/>
                <a:gd name="connsiteY1" fmla="*/ 560439 h 671052"/>
                <a:gd name="connsiteX2" fmla="*/ 2256503 w 2256503"/>
                <a:gd name="connsiteY2" fmla="*/ 663678 h 671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56503" h="671052">
                  <a:moveTo>
                    <a:pt x="0" y="0"/>
                  </a:moveTo>
                  <a:cubicBezTo>
                    <a:pt x="564125" y="224913"/>
                    <a:pt x="1128251" y="449826"/>
                    <a:pt x="1504335" y="560439"/>
                  </a:cubicBezTo>
                  <a:cubicBezTo>
                    <a:pt x="1880419" y="671052"/>
                    <a:pt x="2068461" y="667365"/>
                    <a:pt x="2256503" y="663678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Freeform 58"/>
            <p:cNvSpPr/>
            <p:nvPr/>
          </p:nvSpPr>
          <p:spPr bwMode="auto">
            <a:xfrm>
              <a:off x="4110126" y="4933963"/>
              <a:ext cx="408230" cy="516761"/>
            </a:xfrm>
            <a:custGeom>
              <a:avLst/>
              <a:gdLst>
                <a:gd name="connsiteX0" fmla="*/ 0 w 309716"/>
                <a:gd name="connsiteY0" fmla="*/ 0 h 442452"/>
                <a:gd name="connsiteX1" fmla="*/ 58994 w 309716"/>
                <a:gd name="connsiteY1" fmla="*/ 235974 h 442452"/>
                <a:gd name="connsiteX2" fmla="*/ 309716 w 309716"/>
                <a:gd name="connsiteY2" fmla="*/ 442452 h 442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9716" h="442452">
                  <a:moveTo>
                    <a:pt x="0" y="0"/>
                  </a:moveTo>
                  <a:cubicBezTo>
                    <a:pt x="3687" y="81116"/>
                    <a:pt x="7375" y="162232"/>
                    <a:pt x="58994" y="235974"/>
                  </a:cubicBezTo>
                  <a:cubicBezTo>
                    <a:pt x="110613" y="309716"/>
                    <a:pt x="210164" y="376084"/>
                    <a:pt x="309716" y="442452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Freeform 59"/>
            <p:cNvSpPr/>
            <p:nvPr/>
          </p:nvSpPr>
          <p:spPr bwMode="auto">
            <a:xfrm>
              <a:off x="4499145" y="5485021"/>
              <a:ext cx="3431531" cy="297252"/>
            </a:xfrm>
            <a:custGeom>
              <a:avLst/>
              <a:gdLst>
                <a:gd name="connsiteX0" fmla="*/ 0 w 2610465"/>
                <a:gd name="connsiteY0" fmla="*/ 0 h 255638"/>
                <a:gd name="connsiteX1" fmla="*/ 1002890 w 2610465"/>
                <a:gd name="connsiteY1" fmla="*/ 235974 h 255638"/>
                <a:gd name="connsiteX2" fmla="*/ 2610465 w 2610465"/>
                <a:gd name="connsiteY2" fmla="*/ 117987 h 255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10465" h="255638">
                  <a:moveTo>
                    <a:pt x="0" y="0"/>
                  </a:moveTo>
                  <a:cubicBezTo>
                    <a:pt x="283906" y="108155"/>
                    <a:pt x="567813" y="216310"/>
                    <a:pt x="1002890" y="235974"/>
                  </a:cubicBezTo>
                  <a:cubicBezTo>
                    <a:pt x="1437967" y="255638"/>
                    <a:pt x="2024216" y="186812"/>
                    <a:pt x="2610465" y="117987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435" name="TextBox 60"/>
            <p:cNvSpPr txBox="1">
              <a:spLocks noChangeArrowheads="1"/>
            </p:cNvSpPr>
            <p:nvPr/>
          </p:nvSpPr>
          <p:spPr bwMode="auto">
            <a:xfrm>
              <a:off x="1065213" y="4523385"/>
              <a:ext cx="543508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8436" name="TextBox 61"/>
            <p:cNvSpPr txBox="1">
              <a:spLocks noChangeArrowheads="1"/>
            </p:cNvSpPr>
            <p:nvPr/>
          </p:nvSpPr>
          <p:spPr bwMode="auto">
            <a:xfrm>
              <a:off x="3600967" y="161925"/>
              <a:ext cx="543508" cy="430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8437" name="TextBox 62"/>
            <p:cNvSpPr txBox="1">
              <a:spLocks noChangeArrowheads="1"/>
            </p:cNvSpPr>
            <p:nvPr/>
          </p:nvSpPr>
          <p:spPr bwMode="auto">
            <a:xfrm>
              <a:off x="8000546" y="5235461"/>
              <a:ext cx="400795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8438" name="TextBox 63"/>
            <p:cNvSpPr txBox="1">
              <a:spLocks noChangeArrowheads="1"/>
            </p:cNvSpPr>
            <p:nvPr/>
          </p:nvSpPr>
          <p:spPr bwMode="auto">
            <a:xfrm>
              <a:off x="4434796" y="3222551"/>
              <a:ext cx="400795" cy="430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8439" name="TextBox 64"/>
            <p:cNvSpPr txBox="1">
              <a:spLocks noChangeArrowheads="1"/>
            </p:cNvSpPr>
            <p:nvPr/>
          </p:nvSpPr>
          <p:spPr bwMode="auto">
            <a:xfrm>
              <a:off x="2630849" y="3080691"/>
              <a:ext cx="400794" cy="430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e</a:t>
              </a:r>
            </a:p>
          </p:txBody>
        </p:sp>
        <p:sp>
          <p:nvSpPr>
            <p:cNvPr id="8440" name="TextBox 65"/>
            <p:cNvSpPr txBox="1">
              <a:spLocks noChangeArrowheads="1"/>
            </p:cNvSpPr>
            <p:nvPr/>
          </p:nvSpPr>
          <p:spPr bwMode="auto">
            <a:xfrm>
              <a:off x="5368160" y="4109227"/>
              <a:ext cx="400795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f</a:t>
              </a:r>
            </a:p>
          </p:txBody>
        </p:sp>
        <p:sp>
          <p:nvSpPr>
            <p:cNvPr id="8441" name="TextBox 66"/>
            <p:cNvSpPr txBox="1">
              <a:spLocks noChangeArrowheads="1"/>
            </p:cNvSpPr>
            <p:nvPr/>
          </p:nvSpPr>
          <p:spPr bwMode="auto">
            <a:xfrm>
              <a:off x="4217862" y="4358983"/>
              <a:ext cx="400795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g</a:t>
              </a:r>
            </a:p>
          </p:txBody>
        </p:sp>
        <p:sp>
          <p:nvSpPr>
            <p:cNvPr id="8442" name="TextBox 67"/>
            <p:cNvSpPr txBox="1">
              <a:spLocks noChangeArrowheads="1"/>
            </p:cNvSpPr>
            <p:nvPr/>
          </p:nvSpPr>
          <p:spPr bwMode="auto">
            <a:xfrm>
              <a:off x="6167527" y="3528167"/>
              <a:ext cx="400794" cy="430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h</a:t>
              </a:r>
            </a:p>
          </p:txBody>
        </p:sp>
        <p:sp>
          <p:nvSpPr>
            <p:cNvPr id="8443" name="TextBox 68"/>
            <p:cNvSpPr txBox="1">
              <a:spLocks noChangeArrowheads="1"/>
            </p:cNvSpPr>
            <p:nvPr/>
          </p:nvSpPr>
          <p:spPr bwMode="auto">
            <a:xfrm>
              <a:off x="5344598" y="3104218"/>
              <a:ext cx="400795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i</a:t>
              </a:r>
            </a:p>
          </p:txBody>
        </p:sp>
        <p:sp>
          <p:nvSpPr>
            <p:cNvPr id="8444" name="TextBox 69"/>
            <p:cNvSpPr txBox="1">
              <a:spLocks noChangeArrowheads="1"/>
            </p:cNvSpPr>
            <p:nvPr/>
          </p:nvSpPr>
          <p:spPr bwMode="auto">
            <a:xfrm>
              <a:off x="5024007" y="1337525"/>
              <a:ext cx="400794" cy="430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j</a:t>
              </a:r>
            </a:p>
          </p:txBody>
        </p:sp>
        <p:sp>
          <p:nvSpPr>
            <p:cNvPr id="8445" name="TextBox 70"/>
            <p:cNvSpPr txBox="1">
              <a:spLocks noChangeArrowheads="1"/>
            </p:cNvSpPr>
            <p:nvPr/>
          </p:nvSpPr>
          <p:spPr bwMode="auto">
            <a:xfrm>
              <a:off x="2801200" y="2075627"/>
              <a:ext cx="400794" cy="430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k</a:t>
              </a:r>
            </a:p>
          </p:txBody>
        </p:sp>
        <p:sp>
          <p:nvSpPr>
            <p:cNvPr id="8446" name="TextBox 71"/>
            <p:cNvSpPr txBox="1">
              <a:spLocks noChangeArrowheads="1"/>
            </p:cNvSpPr>
            <p:nvPr/>
          </p:nvSpPr>
          <p:spPr bwMode="auto">
            <a:xfrm>
              <a:off x="2956327" y="3633290"/>
              <a:ext cx="400794" cy="430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l</a:t>
              </a:r>
            </a:p>
          </p:txBody>
        </p:sp>
        <p:sp>
          <p:nvSpPr>
            <p:cNvPr id="8447" name="TextBox 72"/>
            <p:cNvSpPr txBox="1">
              <a:spLocks noChangeArrowheads="1"/>
            </p:cNvSpPr>
            <p:nvPr/>
          </p:nvSpPr>
          <p:spPr bwMode="auto">
            <a:xfrm>
              <a:off x="5048563" y="5012937"/>
              <a:ext cx="500995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m</a:t>
              </a:r>
            </a:p>
          </p:txBody>
        </p:sp>
        <p:sp>
          <p:nvSpPr>
            <p:cNvPr id="8448" name="TextBox 73"/>
            <p:cNvSpPr txBox="1">
              <a:spLocks noChangeArrowheads="1"/>
            </p:cNvSpPr>
            <p:nvPr/>
          </p:nvSpPr>
          <p:spPr bwMode="auto">
            <a:xfrm>
              <a:off x="3811376" y="4955410"/>
              <a:ext cx="500996" cy="430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n</a:t>
              </a:r>
            </a:p>
          </p:txBody>
        </p:sp>
        <p:sp>
          <p:nvSpPr>
            <p:cNvPr id="8449" name="TextBox 74"/>
            <p:cNvSpPr txBox="1">
              <a:spLocks noChangeArrowheads="1"/>
            </p:cNvSpPr>
            <p:nvPr/>
          </p:nvSpPr>
          <p:spPr bwMode="auto">
            <a:xfrm>
              <a:off x="3098313" y="4099602"/>
              <a:ext cx="500996" cy="430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</p:grpSp>
      <p:sp>
        <p:nvSpPr>
          <p:cNvPr id="76" name="Rounded Rectangle 75"/>
          <p:cNvSpPr/>
          <p:nvPr/>
        </p:nvSpPr>
        <p:spPr bwMode="auto">
          <a:xfrm>
            <a:off x="193964" y="5133319"/>
            <a:ext cx="4752109" cy="854805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plane 3-tree 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itle 1"/>
          <p:cNvSpPr txBox="1">
            <a:spLocks/>
          </p:cNvSpPr>
          <p:nvPr/>
        </p:nvSpPr>
        <p:spPr bwMode="auto">
          <a:xfrm>
            <a:off x="0" y="1"/>
            <a:ext cx="9144000" cy="858981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miter lim="800000"/>
            <a:headEnd/>
            <a:tailEnd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Previous Results</a:t>
            </a:r>
            <a:endParaRPr lang="en-US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itle 1"/>
          <p:cNvSpPr txBox="1">
            <a:spLocks/>
          </p:cNvSpPr>
          <p:nvPr/>
        </p:nvSpPr>
        <p:spPr bwMode="auto">
          <a:xfrm>
            <a:off x="0" y="1"/>
            <a:ext cx="9144000" cy="858981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miter lim="800000"/>
            <a:headEnd/>
            <a:tailEnd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Properties of Plane 3-trees</a:t>
            </a:r>
          </a:p>
        </p:txBody>
      </p:sp>
      <p:grpSp>
        <p:nvGrpSpPr>
          <p:cNvPr id="3" name="Group 206"/>
          <p:cNvGrpSpPr>
            <a:grpSpLocks/>
          </p:cNvGrpSpPr>
          <p:nvPr/>
        </p:nvGrpSpPr>
        <p:grpSpPr bwMode="auto">
          <a:xfrm>
            <a:off x="4294188" y="776288"/>
            <a:ext cx="4849812" cy="4005262"/>
            <a:chOff x="4294188" y="776425"/>
            <a:chExt cx="4849812" cy="4005263"/>
          </a:xfrm>
        </p:grpSpPr>
        <p:sp>
          <p:nvSpPr>
            <p:cNvPr id="152" name="Freeform 151"/>
            <p:cNvSpPr/>
            <p:nvPr/>
          </p:nvSpPr>
          <p:spPr bwMode="auto">
            <a:xfrm>
              <a:off x="4589318" y="1014870"/>
              <a:ext cx="4242955" cy="3700169"/>
            </a:xfrm>
            <a:custGeom>
              <a:avLst/>
              <a:gdLst>
                <a:gd name="connsiteX0" fmla="*/ 0 w 7000875"/>
                <a:gd name="connsiteY0" fmla="*/ 5057775 h 6457950"/>
                <a:gd name="connsiteX1" fmla="*/ 800100 w 7000875"/>
                <a:gd name="connsiteY1" fmla="*/ 3400425 h 6457950"/>
                <a:gd name="connsiteX2" fmla="*/ 1285875 w 7000875"/>
                <a:gd name="connsiteY2" fmla="*/ 2400300 h 6457950"/>
                <a:gd name="connsiteX3" fmla="*/ 1857375 w 7000875"/>
                <a:gd name="connsiteY3" fmla="*/ 1371600 h 6457950"/>
                <a:gd name="connsiteX4" fmla="*/ 2771775 w 7000875"/>
                <a:gd name="connsiteY4" fmla="*/ 0 h 6457950"/>
                <a:gd name="connsiteX5" fmla="*/ 3800475 w 7000875"/>
                <a:gd name="connsiteY5" fmla="*/ 571500 h 6457950"/>
                <a:gd name="connsiteX6" fmla="*/ 4572000 w 7000875"/>
                <a:gd name="connsiteY6" fmla="*/ 1114425 h 6457950"/>
                <a:gd name="connsiteX7" fmla="*/ 5257800 w 7000875"/>
                <a:gd name="connsiteY7" fmla="*/ 1885950 h 6457950"/>
                <a:gd name="connsiteX8" fmla="*/ 6086475 w 7000875"/>
                <a:gd name="connsiteY8" fmla="*/ 3457575 h 6457950"/>
                <a:gd name="connsiteX9" fmla="*/ 7000875 w 7000875"/>
                <a:gd name="connsiteY9" fmla="*/ 6057900 h 6457950"/>
                <a:gd name="connsiteX10" fmla="*/ 7000875 w 7000875"/>
                <a:gd name="connsiteY10" fmla="*/ 6200775 h 6457950"/>
                <a:gd name="connsiteX11" fmla="*/ 6086475 w 7000875"/>
                <a:gd name="connsiteY11" fmla="*/ 6343650 h 6457950"/>
                <a:gd name="connsiteX12" fmla="*/ 4629150 w 7000875"/>
                <a:gd name="connsiteY12" fmla="*/ 6457950 h 6457950"/>
                <a:gd name="connsiteX13" fmla="*/ 3857625 w 7000875"/>
                <a:gd name="connsiteY13" fmla="*/ 6457950 h 6457950"/>
                <a:gd name="connsiteX14" fmla="*/ 3057525 w 7000875"/>
                <a:gd name="connsiteY14" fmla="*/ 6372225 h 6457950"/>
                <a:gd name="connsiteX15" fmla="*/ 1971675 w 7000875"/>
                <a:gd name="connsiteY15" fmla="*/ 6029325 h 6457950"/>
                <a:gd name="connsiteX16" fmla="*/ 800100 w 7000875"/>
                <a:gd name="connsiteY16" fmla="*/ 5486400 h 6457950"/>
                <a:gd name="connsiteX17" fmla="*/ 57150 w 7000875"/>
                <a:gd name="connsiteY17" fmla="*/ 5086350 h 6457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000875" h="6457950">
                  <a:moveTo>
                    <a:pt x="0" y="5057775"/>
                  </a:moveTo>
                  <a:lnTo>
                    <a:pt x="800100" y="3400425"/>
                  </a:lnTo>
                  <a:lnTo>
                    <a:pt x="1285875" y="2400300"/>
                  </a:lnTo>
                  <a:lnTo>
                    <a:pt x="1857375" y="1371600"/>
                  </a:lnTo>
                  <a:lnTo>
                    <a:pt x="2771775" y="0"/>
                  </a:lnTo>
                  <a:lnTo>
                    <a:pt x="3800475" y="571500"/>
                  </a:lnTo>
                  <a:lnTo>
                    <a:pt x="4572000" y="1114425"/>
                  </a:lnTo>
                  <a:lnTo>
                    <a:pt x="5257800" y="1885950"/>
                  </a:lnTo>
                  <a:lnTo>
                    <a:pt x="6086475" y="3457575"/>
                  </a:lnTo>
                  <a:lnTo>
                    <a:pt x="7000875" y="6057900"/>
                  </a:lnTo>
                  <a:lnTo>
                    <a:pt x="7000875" y="6200775"/>
                  </a:lnTo>
                  <a:lnTo>
                    <a:pt x="6086475" y="6343650"/>
                  </a:lnTo>
                  <a:lnTo>
                    <a:pt x="4629150" y="6457950"/>
                  </a:lnTo>
                  <a:lnTo>
                    <a:pt x="3857625" y="6457950"/>
                  </a:lnTo>
                  <a:lnTo>
                    <a:pt x="3057525" y="6372225"/>
                  </a:lnTo>
                  <a:lnTo>
                    <a:pt x="1971675" y="6029325"/>
                  </a:lnTo>
                  <a:lnTo>
                    <a:pt x="800100" y="5486400"/>
                  </a:lnTo>
                  <a:lnTo>
                    <a:pt x="57150" y="5086350"/>
                  </a:lnTo>
                </a:path>
              </a:pathLst>
            </a:custGeom>
            <a:gradFill flip="none" rotWithShape="1">
              <a:gsLst>
                <a:gs pos="0">
                  <a:srgbClr val="7030A0"/>
                </a:gs>
                <a:gs pos="0">
                  <a:schemeClr val="accent4">
                    <a:lumMod val="40000"/>
                    <a:lumOff val="60000"/>
                  </a:schemeClr>
                </a:gs>
                <a:gs pos="0">
                  <a:schemeClr val="accent4">
                    <a:lumMod val="20000"/>
                    <a:lumOff val="80000"/>
                  </a:schemeClr>
                </a:gs>
                <a:gs pos="0">
                  <a:schemeClr val="accent4">
                    <a:lumMod val="40000"/>
                    <a:lumOff val="60000"/>
                  </a:schemeClr>
                </a:gs>
                <a:gs pos="82000">
                  <a:schemeClr val="accent4"/>
                </a:gs>
                <a:gs pos="0">
                  <a:srgbClr val="FEE7F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0" name="Freeform 159"/>
            <p:cNvSpPr/>
            <p:nvPr/>
          </p:nvSpPr>
          <p:spPr bwMode="auto">
            <a:xfrm>
              <a:off x="6551613" y="3298963"/>
              <a:ext cx="2306637" cy="1268413"/>
            </a:xfrm>
            <a:custGeom>
              <a:avLst/>
              <a:gdLst>
                <a:gd name="connsiteX0" fmla="*/ 0 w 2654709"/>
                <a:gd name="connsiteY0" fmla="*/ 0 h 1563329"/>
                <a:gd name="connsiteX1" fmla="*/ 722671 w 2654709"/>
                <a:gd name="connsiteY1" fmla="*/ 781664 h 1563329"/>
                <a:gd name="connsiteX2" fmla="*/ 2654709 w 2654709"/>
                <a:gd name="connsiteY2" fmla="*/ 1563329 h 1563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54709" h="1563329">
                  <a:moveTo>
                    <a:pt x="0" y="0"/>
                  </a:moveTo>
                  <a:cubicBezTo>
                    <a:pt x="140110" y="260554"/>
                    <a:pt x="280220" y="521109"/>
                    <a:pt x="722671" y="781664"/>
                  </a:cubicBezTo>
                  <a:cubicBezTo>
                    <a:pt x="1165122" y="1042219"/>
                    <a:pt x="1909915" y="1302774"/>
                    <a:pt x="2654709" y="1563329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1" name="Freeform 160"/>
            <p:cNvSpPr/>
            <p:nvPr/>
          </p:nvSpPr>
          <p:spPr bwMode="auto">
            <a:xfrm>
              <a:off x="4616450" y="3275151"/>
              <a:ext cx="1973263" cy="622300"/>
            </a:xfrm>
            <a:custGeom>
              <a:avLst/>
              <a:gdLst>
                <a:gd name="connsiteX0" fmla="*/ 0 w 2271252"/>
                <a:gd name="connsiteY0" fmla="*/ 766916 h 766916"/>
                <a:gd name="connsiteX1" fmla="*/ 1120878 w 2271252"/>
                <a:gd name="connsiteY1" fmla="*/ 589935 h 766916"/>
                <a:gd name="connsiteX2" fmla="*/ 2271252 w 2271252"/>
                <a:gd name="connsiteY2" fmla="*/ 0 h 766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71252" h="766916">
                  <a:moveTo>
                    <a:pt x="0" y="766916"/>
                  </a:moveTo>
                  <a:cubicBezTo>
                    <a:pt x="371168" y="742335"/>
                    <a:pt x="742336" y="717754"/>
                    <a:pt x="1120878" y="589935"/>
                  </a:cubicBezTo>
                  <a:cubicBezTo>
                    <a:pt x="1499420" y="462116"/>
                    <a:pt x="1885336" y="231058"/>
                    <a:pt x="2271252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2" name="Oval 161"/>
            <p:cNvSpPr/>
            <p:nvPr/>
          </p:nvSpPr>
          <p:spPr bwMode="auto">
            <a:xfrm>
              <a:off x="5700713" y="2321062"/>
              <a:ext cx="131762" cy="1238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4" name="Oval 163"/>
            <p:cNvSpPr/>
            <p:nvPr/>
          </p:nvSpPr>
          <p:spPr bwMode="auto">
            <a:xfrm>
              <a:off x="5897563" y="3310076"/>
              <a:ext cx="133350" cy="1222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7" name="Oval 166"/>
            <p:cNvSpPr/>
            <p:nvPr/>
          </p:nvSpPr>
          <p:spPr bwMode="auto">
            <a:xfrm>
              <a:off x="7686675" y="3032263"/>
              <a:ext cx="133350" cy="1238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8" name="Oval 167"/>
            <p:cNvSpPr/>
            <p:nvPr/>
          </p:nvSpPr>
          <p:spPr bwMode="auto">
            <a:xfrm>
              <a:off x="6826250" y="1949587"/>
              <a:ext cx="131763" cy="1238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9" name="Oval 168"/>
            <p:cNvSpPr/>
            <p:nvPr/>
          </p:nvSpPr>
          <p:spPr bwMode="auto">
            <a:xfrm>
              <a:off x="6229350" y="3989526"/>
              <a:ext cx="133350" cy="1238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1" name="Oval 170"/>
            <p:cNvSpPr/>
            <p:nvPr/>
          </p:nvSpPr>
          <p:spPr bwMode="auto">
            <a:xfrm>
              <a:off x="6494463" y="4391163"/>
              <a:ext cx="133350" cy="1238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2" name="Oval 171"/>
            <p:cNvSpPr/>
            <p:nvPr/>
          </p:nvSpPr>
          <p:spPr bwMode="auto">
            <a:xfrm>
              <a:off x="5700713" y="3833951"/>
              <a:ext cx="131762" cy="1254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3" name="Freeform 172"/>
            <p:cNvSpPr/>
            <p:nvPr/>
          </p:nvSpPr>
          <p:spPr bwMode="auto">
            <a:xfrm>
              <a:off x="6281738" y="1051062"/>
              <a:ext cx="1000125" cy="2439989"/>
            </a:xfrm>
            <a:custGeom>
              <a:avLst/>
              <a:gdLst>
                <a:gd name="connsiteX0" fmla="*/ 0 w 1150374"/>
                <a:gd name="connsiteY0" fmla="*/ 0 h 3008671"/>
                <a:gd name="connsiteX1" fmla="*/ 471948 w 1150374"/>
                <a:gd name="connsiteY1" fmla="*/ 2050026 h 3008671"/>
                <a:gd name="connsiteX2" fmla="*/ 1150374 w 1150374"/>
                <a:gd name="connsiteY2" fmla="*/ 3008671 h 3008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50374" h="3008671">
                  <a:moveTo>
                    <a:pt x="0" y="0"/>
                  </a:moveTo>
                  <a:cubicBezTo>
                    <a:pt x="140109" y="774290"/>
                    <a:pt x="280219" y="1548581"/>
                    <a:pt x="471948" y="2050026"/>
                  </a:cubicBezTo>
                  <a:cubicBezTo>
                    <a:pt x="663677" y="2551471"/>
                    <a:pt x="907025" y="2780071"/>
                    <a:pt x="1150374" y="3008671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4" name="Freeform 173"/>
            <p:cNvSpPr/>
            <p:nvPr/>
          </p:nvSpPr>
          <p:spPr bwMode="auto">
            <a:xfrm>
              <a:off x="6291263" y="1039950"/>
              <a:ext cx="260350" cy="2235201"/>
            </a:xfrm>
            <a:custGeom>
              <a:avLst/>
              <a:gdLst>
                <a:gd name="connsiteX0" fmla="*/ 299884 w 299884"/>
                <a:gd name="connsiteY0" fmla="*/ 2757948 h 2757948"/>
                <a:gd name="connsiteX1" fmla="*/ 49161 w 299884"/>
                <a:gd name="connsiteY1" fmla="*/ 1814051 h 2757948"/>
                <a:gd name="connsiteX2" fmla="*/ 4916 w 299884"/>
                <a:gd name="connsiteY2" fmla="*/ 0 h 2757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9884" h="2757948">
                  <a:moveTo>
                    <a:pt x="299884" y="2757948"/>
                  </a:moveTo>
                  <a:cubicBezTo>
                    <a:pt x="199103" y="2515828"/>
                    <a:pt x="98322" y="2273709"/>
                    <a:pt x="49161" y="1814051"/>
                  </a:cubicBezTo>
                  <a:cubicBezTo>
                    <a:pt x="0" y="1354393"/>
                    <a:pt x="2458" y="677196"/>
                    <a:pt x="4916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5" name="Freeform 174"/>
            <p:cNvSpPr/>
            <p:nvPr/>
          </p:nvSpPr>
          <p:spPr bwMode="auto">
            <a:xfrm>
              <a:off x="6564313" y="3287851"/>
              <a:ext cx="704850" cy="214312"/>
            </a:xfrm>
            <a:custGeom>
              <a:avLst/>
              <a:gdLst>
                <a:gd name="connsiteX0" fmla="*/ 811161 w 811161"/>
                <a:gd name="connsiteY0" fmla="*/ 265471 h 265471"/>
                <a:gd name="connsiteX1" fmla="*/ 339213 w 811161"/>
                <a:gd name="connsiteY1" fmla="*/ 103239 h 265471"/>
                <a:gd name="connsiteX2" fmla="*/ 0 w 811161"/>
                <a:gd name="connsiteY2" fmla="*/ 0 h 265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11161" h="265471">
                  <a:moveTo>
                    <a:pt x="811161" y="265471"/>
                  </a:moveTo>
                  <a:lnTo>
                    <a:pt x="339213" y="103239"/>
                  </a:lnTo>
                  <a:cubicBezTo>
                    <a:pt x="204020" y="58994"/>
                    <a:pt x="102010" y="29497"/>
                    <a:pt x="0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6" name="Freeform 175"/>
            <p:cNvSpPr/>
            <p:nvPr/>
          </p:nvSpPr>
          <p:spPr bwMode="auto">
            <a:xfrm>
              <a:off x="7294563" y="3525976"/>
              <a:ext cx="1487487" cy="1006475"/>
            </a:xfrm>
            <a:custGeom>
              <a:avLst/>
              <a:gdLst>
                <a:gd name="connsiteX0" fmla="*/ 0 w 1710813"/>
                <a:gd name="connsiteY0" fmla="*/ 0 h 1238865"/>
                <a:gd name="connsiteX1" fmla="*/ 368710 w 1710813"/>
                <a:gd name="connsiteY1" fmla="*/ 309716 h 1238865"/>
                <a:gd name="connsiteX2" fmla="*/ 1710813 w 1710813"/>
                <a:gd name="connsiteY2" fmla="*/ 1238865 h 1238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10813" h="1238865">
                  <a:moveTo>
                    <a:pt x="0" y="0"/>
                  </a:moveTo>
                  <a:cubicBezTo>
                    <a:pt x="41787" y="51619"/>
                    <a:pt x="83575" y="103239"/>
                    <a:pt x="368710" y="309716"/>
                  </a:cubicBezTo>
                  <a:cubicBezTo>
                    <a:pt x="653846" y="516194"/>
                    <a:pt x="1182329" y="877529"/>
                    <a:pt x="1710813" y="1238865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7" name="Freeform 176"/>
            <p:cNvSpPr/>
            <p:nvPr/>
          </p:nvSpPr>
          <p:spPr bwMode="auto">
            <a:xfrm>
              <a:off x="6269038" y="1062175"/>
              <a:ext cx="1487487" cy="2009776"/>
            </a:xfrm>
            <a:custGeom>
              <a:avLst/>
              <a:gdLst>
                <a:gd name="connsiteX0" fmla="*/ 1710813 w 1710813"/>
                <a:gd name="connsiteY0" fmla="*/ 2477729 h 2477729"/>
                <a:gd name="connsiteX1" fmla="*/ 648929 w 1710813"/>
                <a:gd name="connsiteY1" fmla="*/ 1563329 h 2477729"/>
                <a:gd name="connsiteX2" fmla="*/ 0 w 1710813"/>
                <a:gd name="connsiteY2" fmla="*/ 0 h 2477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10813" h="2477729">
                  <a:moveTo>
                    <a:pt x="1710813" y="2477729"/>
                  </a:moveTo>
                  <a:cubicBezTo>
                    <a:pt x="1322438" y="2227006"/>
                    <a:pt x="934064" y="1976284"/>
                    <a:pt x="648929" y="1563329"/>
                  </a:cubicBezTo>
                  <a:cubicBezTo>
                    <a:pt x="363794" y="1150374"/>
                    <a:pt x="181897" y="575187"/>
                    <a:pt x="0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8" name="Freeform 177"/>
            <p:cNvSpPr/>
            <p:nvPr/>
          </p:nvSpPr>
          <p:spPr bwMode="auto">
            <a:xfrm>
              <a:off x="7769225" y="3095763"/>
              <a:ext cx="1103313" cy="1495425"/>
            </a:xfrm>
            <a:custGeom>
              <a:avLst/>
              <a:gdLst>
                <a:gd name="connsiteX0" fmla="*/ 0 w 1268362"/>
                <a:gd name="connsiteY0" fmla="*/ 0 h 1843548"/>
                <a:gd name="connsiteX1" fmla="*/ 280220 w 1268362"/>
                <a:gd name="connsiteY1" fmla="*/ 324465 h 1843548"/>
                <a:gd name="connsiteX2" fmla="*/ 1268362 w 1268362"/>
                <a:gd name="connsiteY2" fmla="*/ 1843548 h 1843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68362" h="1843548">
                  <a:moveTo>
                    <a:pt x="0" y="0"/>
                  </a:moveTo>
                  <a:cubicBezTo>
                    <a:pt x="34413" y="8603"/>
                    <a:pt x="68826" y="17207"/>
                    <a:pt x="280220" y="324465"/>
                  </a:cubicBezTo>
                  <a:cubicBezTo>
                    <a:pt x="491614" y="631723"/>
                    <a:pt x="879988" y="1237635"/>
                    <a:pt x="1268362" y="1843548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9" name="Freeform 178"/>
            <p:cNvSpPr/>
            <p:nvPr/>
          </p:nvSpPr>
          <p:spPr bwMode="auto">
            <a:xfrm>
              <a:off x="7243763" y="3083063"/>
              <a:ext cx="550862" cy="442913"/>
            </a:xfrm>
            <a:custGeom>
              <a:avLst/>
              <a:gdLst>
                <a:gd name="connsiteX0" fmla="*/ 634180 w 634180"/>
                <a:gd name="connsiteY0" fmla="*/ 0 h 545690"/>
                <a:gd name="connsiteX1" fmla="*/ 353961 w 634180"/>
                <a:gd name="connsiteY1" fmla="*/ 353961 h 545690"/>
                <a:gd name="connsiteX2" fmla="*/ 0 w 634180"/>
                <a:gd name="connsiteY2" fmla="*/ 545690 h 545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34180" h="545690">
                  <a:moveTo>
                    <a:pt x="634180" y="0"/>
                  </a:moveTo>
                  <a:cubicBezTo>
                    <a:pt x="546919" y="131506"/>
                    <a:pt x="459658" y="263013"/>
                    <a:pt x="353961" y="353961"/>
                  </a:cubicBezTo>
                  <a:cubicBezTo>
                    <a:pt x="248264" y="444909"/>
                    <a:pt x="124132" y="495299"/>
                    <a:pt x="0" y="54569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0" name="Freeform 179"/>
            <p:cNvSpPr/>
            <p:nvPr/>
          </p:nvSpPr>
          <p:spPr bwMode="auto">
            <a:xfrm>
              <a:off x="7051675" y="2797313"/>
              <a:ext cx="242888" cy="682625"/>
            </a:xfrm>
            <a:custGeom>
              <a:avLst/>
              <a:gdLst>
                <a:gd name="connsiteX0" fmla="*/ 280219 w 280219"/>
                <a:gd name="connsiteY0" fmla="*/ 840658 h 840658"/>
                <a:gd name="connsiteX1" fmla="*/ 58993 w 280219"/>
                <a:gd name="connsiteY1" fmla="*/ 412955 h 840658"/>
                <a:gd name="connsiteX2" fmla="*/ 0 w 280219"/>
                <a:gd name="connsiteY2" fmla="*/ 0 h 840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0219" h="840658">
                  <a:moveTo>
                    <a:pt x="280219" y="840658"/>
                  </a:moveTo>
                  <a:cubicBezTo>
                    <a:pt x="192957" y="696861"/>
                    <a:pt x="105696" y="553065"/>
                    <a:pt x="58993" y="412955"/>
                  </a:cubicBezTo>
                  <a:cubicBezTo>
                    <a:pt x="12290" y="272845"/>
                    <a:pt x="7374" y="71284"/>
                    <a:pt x="0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1" name="Freeform 180"/>
            <p:cNvSpPr/>
            <p:nvPr/>
          </p:nvSpPr>
          <p:spPr bwMode="auto">
            <a:xfrm>
              <a:off x="7051675" y="2773500"/>
              <a:ext cx="742950" cy="346075"/>
            </a:xfrm>
            <a:custGeom>
              <a:avLst/>
              <a:gdLst>
                <a:gd name="connsiteX0" fmla="*/ 0 w 855406"/>
                <a:gd name="connsiteY0" fmla="*/ 0 h 427703"/>
                <a:gd name="connsiteX1" fmla="*/ 235974 w 855406"/>
                <a:gd name="connsiteY1" fmla="*/ 147484 h 427703"/>
                <a:gd name="connsiteX2" fmla="*/ 855406 w 855406"/>
                <a:gd name="connsiteY2" fmla="*/ 427703 h 427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55406" h="427703">
                  <a:moveTo>
                    <a:pt x="0" y="0"/>
                  </a:moveTo>
                  <a:cubicBezTo>
                    <a:pt x="46703" y="38100"/>
                    <a:pt x="93406" y="76200"/>
                    <a:pt x="235974" y="147484"/>
                  </a:cubicBezTo>
                  <a:cubicBezTo>
                    <a:pt x="378542" y="218768"/>
                    <a:pt x="616974" y="323235"/>
                    <a:pt x="855406" y="427703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2" name="Freeform 181"/>
            <p:cNvSpPr/>
            <p:nvPr/>
          </p:nvSpPr>
          <p:spPr bwMode="auto">
            <a:xfrm>
              <a:off x="6281738" y="1074875"/>
              <a:ext cx="782637" cy="1685925"/>
            </a:xfrm>
            <a:custGeom>
              <a:avLst/>
              <a:gdLst>
                <a:gd name="connsiteX0" fmla="*/ 899651 w 899651"/>
                <a:gd name="connsiteY0" fmla="*/ 2079522 h 2079522"/>
                <a:gd name="connsiteX1" fmla="*/ 383458 w 899651"/>
                <a:gd name="connsiteY1" fmla="*/ 1371600 h 2079522"/>
                <a:gd name="connsiteX2" fmla="*/ 0 w 899651"/>
                <a:gd name="connsiteY2" fmla="*/ 0 h 2079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99651" h="2079522">
                  <a:moveTo>
                    <a:pt x="899651" y="2079522"/>
                  </a:moveTo>
                  <a:cubicBezTo>
                    <a:pt x="716525" y="1898854"/>
                    <a:pt x="533400" y="1718187"/>
                    <a:pt x="383458" y="1371600"/>
                  </a:cubicBezTo>
                  <a:cubicBezTo>
                    <a:pt x="233516" y="1025013"/>
                    <a:pt x="116758" y="512506"/>
                    <a:pt x="0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3" name="Freeform 182"/>
            <p:cNvSpPr/>
            <p:nvPr/>
          </p:nvSpPr>
          <p:spPr bwMode="auto">
            <a:xfrm>
              <a:off x="6294438" y="1027250"/>
              <a:ext cx="615950" cy="992187"/>
            </a:xfrm>
            <a:custGeom>
              <a:avLst/>
              <a:gdLst>
                <a:gd name="connsiteX0" fmla="*/ 0 w 707923"/>
                <a:gd name="connsiteY0" fmla="*/ 0 h 1224116"/>
                <a:gd name="connsiteX1" fmla="*/ 265471 w 707923"/>
                <a:gd name="connsiteY1" fmla="*/ 486697 h 1224116"/>
                <a:gd name="connsiteX2" fmla="*/ 707923 w 707923"/>
                <a:gd name="connsiteY2" fmla="*/ 1224116 h 1224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07923" h="1224116">
                  <a:moveTo>
                    <a:pt x="0" y="0"/>
                  </a:moveTo>
                  <a:cubicBezTo>
                    <a:pt x="73742" y="141339"/>
                    <a:pt x="147484" y="282678"/>
                    <a:pt x="265471" y="486697"/>
                  </a:cubicBezTo>
                  <a:cubicBezTo>
                    <a:pt x="383458" y="690716"/>
                    <a:pt x="545690" y="957416"/>
                    <a:pt x="707923" y="1224116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" name="Freeform 183"/>
            <p:cNvSpPr/>
            <p:nvPr/>
          </p:nvSpPr>
          <p:spPr bwMode="auto">
            <a:xfrm>
              <a:off x="6910388" y="2019437"/>
              <a:ext cx="1922462" cy="2535239"/>
            </a:xfrm>
            <a:custGeom>
              <a:avLst/>
              <a:gdLst>
                <a:gd name="connsiteX0" fmla="*/ 0 w 2212258"/>
                <a:gd name="connsiteY0" fmla="*/ 0 h 3126658"/>
                <a:gd name="connsiteX1" fmla="*/ 1061883 w 2212258"/>
                <a:gd name="connsiteY1" fmla="*/ 693174 h 3126658"/>
                <a:gd name="connsiteX2" fmla="*/ 2212258 w 2212258"/>
                <a:gd name="connsiteY2" fmla="*/ 3126658 h 3126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12258" h="3126658">
                  <a:moveTo>
                    <a:pt x="0" y="0"/>
                  </a:moveTo>
                  <a:cubicBezTo>
                    <a:pt x="346586" y="86032"/>
                    <a:pt x="693173" y="172064"/>
                    <a:pt x="1061883" y="693174"/>
                  </a:cubicBezTo>
                  <a:cubicBezTo>
                    <a:pt x="1430593" y="1214284"/>
                    <a:pt x="1821425" y="2170471"/>
                    <a:pt x="2212258" y="3126658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5" name="Freeform 184"/>
            <p:cNvSpPr/>
            <p:nvPr/>
          </p:nvSpPr>
          <p:spPr bwMode="auto">
            <a:xfrm>
              <a:off x="6867525" y="2019437"/>
              <a:ext cx="939800" cy="1052513"/>
            </a:xfrm>
            <a:custGeom>
              <a:avLst/>
              <a:gdLst>
                <a:gd name="connsiteX0" fmla="*/ 1081548 w 1081548"/>
                <a:gd name="connsiteY0" fmla="*/ 1297858 h 1297858"/>
                <a:gd name="connsiteX1" fmla="*/ 167148 w 1081548"/>
                <a:gd name="connsiteY1" fmla="*/ 294968 h 1297858"/>
                <a:gd name="connsiteX2" fmla="*/ 78657 w 1081548"/>
                <a:gd name="connsiteY2" fmla="*/ 0 h 129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81548" h="1297858">
                  <a:moveTo>
                    <a:pt x="1081548" y="1297858"/>
                  </a:moveTo>
                  <a:cubicBezTo>
                    <a:pt x="707922" y="904568"/>
                    <a:pt x="334296" y="511278"/>
                    <a:pt x="167148" y="294968"/>
                  </a:cubicBezTo>
                  <a:cubicBezTo>
                    <a:pt x="0" y="78658"/>
                    <a:pt x="39328" y="39329"/>
                    <a:pt x="78657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6" name="Freeform 185"/>
            <p:cNvSpPr/>
            <p:nvPr/>
          </p:nvSpPr>
          <p:spPr bwMode="auto">
            <a:xfrm>
              <a:off x="5653088" y="3048138"/>
              <a:ext cx="885825" cy="239713"/>
            </a:xfrm>
            <a:custGeom>
              <a:avLst/>
              <a:gdLst>
                <a:gd name="connsiteX0" fmla="*/ 1017638 w 1017638"/>
                <a:gd name="connsiteY0" fmla="*/ 294967 h 294967"/>
                <a:gd name="connsiteX1" fmla="*/ 427703 w 1017638"/>
                <a:gd name="connsiteY1" fmla="*/ 88490 h 294967"/>
                <a:gd name="connsiteX2" fmla="*/ 0 w 1017638"/>
                <a:gd name="connsiteY2" fmla="*/ 0 h 294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17638" h="294967">
                  <a:moveTo>
                    <a:pt x="1017638" y="294967"/>
                  </a:moveTo>
                  <a:cubicBezTo>
                    <a:pt x="807473" y="216309"/>
                    <a:pt x="597309" y="137651"/>
                    <a:pt x="427703" y="88490"/>
                  </a:cubicBezTo>
                  <a:cubicBezTo>
                    <a:pt x="258097" y="39329"/>
                    <a:pt x="129048" y="19664"/>
                    <a:pt x="0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7" name="Freeform 186"/>
            <p:cNvSpPr/>
            <p:nvPr/>
          </p:nvSpPr>
          <p:spPr bwMode="auto">
            <a:xfrm>
              <a:off x="5641975" y="1039950"/>
              <a:ext cx="639763" cy="1997075"/>
            </a:xfrm>
            <a:custGeom>
              <a:avLst/>
              <a:gdLst>
                <a:gd name="connsiteX0" fmla="*/ 0 w 737420"/>
                <a:gd name="connsiteY0" fmla="*/ 2462980 h 2462980"/>
                <a:gd name="connsiteX1" fmla="*/ 383458 w 737420"/>
                <a:gd name="connsiteY1" fmla="*/ 1828800 h 2462980"/>
                <a:gd name="connsiteX2" fmla="*/ 737420 w 737420"/>
                <a:gd name="connsiteY2" fmla="*/ 0 h 2462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7420" h="2462980">
                  <a:moveTo>
                    <a:pt x="0" y="2462980"/>
                  </a:moveTo>
                  <a:cubicBezTo>
                    <a:pt x="130277" y="2351138"/>
                    <a:pt x="260555" y="2239297"/>
                    <a:pt x="383458" y="1828800"/>
                  </a:cubicBezTo>
                  <a:cubicBezTo>
                    <a:pt x="506361" y="1418303"/>
                    <a:pt x="621890" y="709151"/>
                    <a:pt x="737420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8" name="Freeform 187"/>
            <p:cNvSpPr/>
            <p:nvPr/>
          </p:nvSpPr>
          <p:spPr bwMode="auto">
            <a:xfrm>
              <a:off x="4629150" y="3011626"/>
              <a:ext cx="1038225" cy="896937"/>
            </a:xfrm>
            <a:custGeom>
              <a:avLst/>
              <a:gdLst>
                <a:gd name="connsiteX0" fmla="*/ 1194619 w 1194619"/>
                <a:gd name="connsiteY0" fmla="*/ 0 h 1106129"/>
                <a:gd name="connsiteX1" fmla="*/ 899651 w 1194619"/>
                <a:gd name="connsiteY1" fmla="*/ 457200 h 1106129"/>
                <a:gd name="connsiteX2" fmla="*/ 0 w 1194619"/>
                <a:gd name="connsiteY2" fmla="*/ 1106129 h 1106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94619" h="1106129">
                  <a:moveTo>
                    <a:pt x="1194619" y="0"/>
                  </a:moveTo>
                  <a:cubicBezTo>
                    <a:pt x="1146686" y="136422"/>
                    <a:pt x="1098754" y="272845"/>
                    <a:pt x="899651" y="457200"/>
                  </a:cubicBezTo>
                  <a:cubicBezTo>
                    <a:pt x="700548" y="641555"/>
                    <a:pt x="350274" y="873842"/>
                    <a:pt x="0" y="1106129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9" name="Freeform 188"/>
            <p:cNvSpPr/>
            <p:nvPr/>
          </p:nvSpPr>
          <p:spPr bwMode="auto">
            <a:xfrm>
              <a:off x="4589463" y="3395801"/>
              <a:ext cx="1346200" cy="538162"/>
            </a:xfrm>
            <a:custGeom>
              <a:avLst/>
              <a:gdLst>
                <a:gd name="connsiteX0" fmla="*/ 0 w 1548581"/>
                <a:gd name="connsiteY0" fmla="*/ 663677 h 663677"/>
                <a:gd name="connsiteX1" fmla="*/ 899652 w 1548581"/>
                <a:gd name="connsiteY1" fmla="*/ 353961 h 663677"/>
                <a:gd name="connsiteX2" fmla="*/ 1548581 w 1548581"/>
                <a:gd name="connsiteY2" fmla="*/ 0 h 663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8581" h="663677">
                  <a:moveTo>
                    <a:pt x="0" y="663677"/>
                  </a:moveTo>
                  <a:cubicBezTo>
                    <a:pt x="320777" y="564125"/>
                    <a:pt x="641555" y="464574"/>
                    <a:pt x="899652" y="353961"/>
                  </a:cubicBezTo>
                  <a:cubicBezTo>
                    <a:pt x="1157749" y="243348"/>
                    <a:pt x="1353165" y="121674"/>
                    <a:pt x="1548581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0" name="Freeform 189"/>
            <p:cNvSpPr/>
            <p:nvPr/>
          </p:nvSpPr>
          <p:spPr bwMode="auto">
            <a:xfrm>
              <a:off x="5680075" y="3037026"/>
              <a:ext cx="255588" cy="334962"/>
            </a:xfrm>
            <a:custGeom>
              <a:avLst/>
              <a:gdLst>
                <a:gd name="connsiteX0" fmla="*/ 0 w 294968"/>
                <a:gd name="connsiteY0" fmla="*/ 0 h 412955"/>
                <a:gd name="connsiteX1" fmla="*/ 58994 w 294968"/>
                <a:gd name="connsiteY1" fmla="*/ 265471 h 412955"/>
                <a:gd name="connsiteX2" fmla="*/ 294968 w 294968"/>
                <a:gd name="connsiteY2" fmla="*/ 412955 h 412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4968" h="412955">
                  <a:moveTo>
                    <a:pt x="0" y="0"/>
                  </a:moveTo>
                  <a:cubicBezTo>
                    <a:pt x="4916" y="98322"/>
                    <a:pt x="9833" y="196645"/>
                    <a:pt x="58994" y="265471"/>
                  </a:cubicBezTo>
                  <a:cubicBezTo>
                    <a:pt x="108155" y="334297"/>
                    <a:pt x="201561" y="373626"/>
                    <a:pt x="294968" y="412955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1" name="Freeform 190"/>
            <p:cNvSpPr/>
            <p:nvPr/>
          </p:nvSpPr>
          <p:spPr bwMode="auto">
            <a:xfrm>
              <a:off x="5988050" y="3275151"/>
              <a:ext cx="550863" cy="120650"/>
            </a:xfrm>
            <a:custGeom>
              <a:avLst/>
              <a:gdLst>
                <a:gd name="connsiteX0" fmla="*/ 0 w 634180"/>
                <a:gd name="connsiteY0" fmla="*/ 147484 h 147484"/>
                <a:gd name="connsiteX1" fmla="*/ 294967 w 634180"/>
                <a:gd name="connsiteY1" fmla="*/ 73742 h 147484"/>
                <a:gd name="connsiteX2" fmla="*/ 634180 w 634180"/>
                <a:gd name="connsiteY2" fmla="*/ 0 h 147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34180" h="147484">
                  <a:moveTo>
                    <a:pt x="0" y="147484"/>
                  </a:moveTo>
                  <a:lnTo>
                    <a:pt x="294967" y="73742"/>
                  </a:lnTo>
                  <a:cubicBezTo>
                    <a:pt x="400664" y="49161"/>
                    <a:pt x="517422" y="24580"/>
                    <a:pt x="634180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2" name="Freeform 191"/>
            <p:cNvSpPr/>
            <p:nvPr/>
          </p:nvSpPr>
          <p:spPr bwMode="auto">
            <a:xfrm>
              <a:off x="5646738" y="2354400"/>
              <a:ext cx="122237" cy="669925"/>
            </a:xfrm>
            <a:custGeom>
              <a:avLst/>
              <a:gdLst>
                <a:gd name="connsiteX0" fmla="*/ 7374 w 140109"/>
                <a:gd name="connsiteY0" fmla="*/ 825910 h 825910"/>
                <a:gd name="connsiteX1" fmla="*/ 22122 w 140109"/>
                <a:gd name="connsiteY1" fmla="*/ 501445 h 825910"/>
                <a:gd name="connsiteX2" fmla="*/ 140109 w 140109"/>
                <a:gd name="connsiteY2" fmla="*/ 0 h 825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0109" h="825910">
                  <a:moveTo>
                    <a:pt x="7374" y="825910"/>
                  </a:moveTo>
                  <a:cubicBezTo>
                    <a:pt x="3687" y="732503"/>
                    <a:pt x="0" y="639097"/>
                    <a:pt x="22122" y="501445"/>
                  </a:cubicBezTo>
                  <a:cubicBezTo>
                    <a:pt x="44245" y="363793"/>
                    <a:pt x="92177" y="181896"/>
                    <a:pt x="140109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3" name="Freeform 192"/>
            <p:cNvSpPr/>
            <p:nvPr/>
          </p:nvSpPr>
          <p:spPr bwMode="auto">
            <a:xfrm>
              <a:off x="5768975" y="1003437"/>
              <a:ext cx="552450" cy="1339850"/>
            </a:xfrm>
            <a:custGeom>
              <a:avLst/>
              <a:gdLst>
                <a:gd name="connsiteX0" fmla="*/ 0 w 634181"/>
                <a:gd name="connsiteY0" fmla="*/ 1651820 h 1651820"/>
                <a:gd name="connsiteX1" fmla="*/ 206478 w 634181"/>
                <a:gd name="connsiteY1" fmla="*/ 914400 h 1651820"/>
                <a:gd name="connsiteX2" fmla="*/ 634181 w 634181"/>
                <a:gd name="connsiteY2" fmla="*/ 0 h 1651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34181" h="1651820">
                  <a:moveTo>
                    <a:pt x="0" y="1651820"/>
                  </a:moveTo>
                  <a:cubicBezTo>
                    <a:pt x="50390" y="1420761"/>
                    <a:pt x="100781" y="1189703"/>
                    <a:pt x="206478" y="914400"/>
                  </a:cubicBezTo>
                  <a:cubicBezTo>
                    <a:pt x="312175" y="639097"/>
                    <a:pt x="473178" y="319548"/>
                    <a:pt x="634181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4" name="Freeform 193"/>
            <p:cNvSpPr/>
            <p:nvPr/>
          </p:nvSpPr>
          <p:spPr bwMode="auto">
            <a:xfrm>
              <a:off x="4629150" y="2365512"/>
              <a:ext cx="1139825" cy="1568450"/>
            </a:xfrm>
            <a:custGeom>
              <a:avLst/>
              <a:gdLst>
                <a:gd name="connsiteX0" fmla="*/ 1312606 w 1312606"/>
                <a:gd name="connsiteY0" fmla="*/ 0 h 1932039"/>
                <a:gd name="connsiteX1" fmla="*/ 811161 w 1312606"/>
                <a:gd name="connsiteY1" fmla="*/ 619433 h 1932039"/>
                <a:gd name="connsiteX2" fmla="*/ 0 w 1312606"/>
                <a:gd name="connsiteY2" fmla="*/ 1932039 h 193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12606" h="1932039">
                  <a:moveTo>
                    <a:pt x="1312606" y="0"/>
                  </a:moveTo>
                  <a:cubicBezTo>
                    <a:pt x="1171267" y="148713"/>
                    <a:pt x="1029929" y="297427"/>
                    <a:pt x="811161" y="619433"/>
                  </a:cubicBezTo>
                  <a:cubicBezTo>
                    <a:pt x="592393" y="941439"/>
                    <a:pt x="296196" y="1436739"/>
                    <a:pt x="0" y="1932039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5" name="Freeform 194"/>
            <p:cNvSpPr/>
            <p:nvPr/>
          </p:nvSpPr>
          <p:spPr bwMode="auto">
            <a:xfrm>
              <a:off x="4616450" y="3921263"/>
              <a:ext cx="1652588" cy="157163"/>
            </a:xfrm>
            <a:custGeom>
              <a:avLst/>
              <a:gdLst>
                <a:gd name="connsiteX0" fmla="*/ 1902542 w 1902542"/>
                <a:gd name="connsiteY0" fmla="*/ 191729 h 194187"/>
                <a:gd name="connsiteX1" fmla="*/ 1032387 w 1902542"/>
                <a:gd name="connsiteY1" fmla="*/ 162232 h 194187"/>
                <a:gd name="connsiteX2" fmla="*/ 0 w 1902542"/>
                <a:gd name="connsiteY2" fmla="*/ 0 h 194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2542" h="194187">
                  <a:moveTo>
                    <a:pt x="1902542" y="191729"/>
                  </a:moveTo>
                  <a:cubicBezTo>
                    <a:pt x="1626009" y="192958"/>
                    <a:pt x="1349477" y="194187"/>
                    <a:pt x="1032387" y="162232"/>
                  </a:cubicBezTo>
                  <a:cubicBezTo>
                    <a:pt x="715297" y="130277"/>
                    <a:pt x="357648" y="65138"/>
                    <a:pt x="0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6" name="Freeform 195"/>
            <p:cNvSpPr/>
            <p:nvPr/>
          </p:nvSpPr>
          <p:spPr bwMode="auto">
            <a:xfrm>
              <a:off x="6281738" y="3287851"/>
              <a:ext cx="307975" cy="788987"/>
            </a:xfrm>
            <a:custGeom>
              <a:avLst/>
              <a:gdLst>
                <a:gd name="connsiteX0" fmla="*/ 353961 w 353961"/>
                <a:gd name="connsiteY0" fmla="*/ 0 h 973394"/>
                <a:gd name="connsiteX1" fmla="*/ 221225 w 353961"/>
                <a:gd name="connsiteY1" fmla="*/ 516194 h 973394"/>
                <a:gd name="connsiteX2" fmla="*/ 0 w 353961"/>
                <a:gd name="connsiteY2" fmla="*/ 973394 h 973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3961" h="973394">
                  <a:moveTo>
                    <a:pt x="353961" y="0"/>
                  </a:moveTo>
                  <a:cubicBezTo>
                    <a:pt x="317090" y="176981"/>
                    <a:pt x="280219" y="353962"/>
                    <a:pt x="221225" y="516194"/>
                  </a:cubicBezTo>
                  <a:cubicBezTo>
                    <a:pt x="162232" y="678426"/>
                    <a:pt x="81116" y="825910"/>
                    <a:pt x="0" y="973394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7" name="Freeform 196"/>
            <p:cNvSpPr/>
            <p:nvPr/>
          </p:nvSpPr>
          <p:spPr bwMode="auto">
            <a:xfrm>
              <a:off x="6294438" y="4053026"/>
              <a:ext cx="2525712" cy="528637"/>
            </a:xfrm>
            <a:custGeom>
              <a:avLst/>
              <a:gdLst>
                <a:gd name="connsiteX0" fmla="*/ 0 w 2905432"/>
                <a:gd name="connsiteY0" fmla="*/ 0 h 651387"/>
                <a:gd name="connsiteX1" fmla="*/ 943897 w 2905432"/>
                <a:gd name="connsiteY1" fmla="*/ 545690 h 651387"/>
                <a:gd name="connsiteX2" fmla="*/ 2905432 w 2905432"/>
                <a:gd name="connsiteY2" fmla="*/ 634181 h 651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05432" h="651387">
                  <a:moveTo>
                    <a:pt x="0" y="0"/>
                  </a:moveTo>
                  <a:cubicBezTo>
                    <a:pt x="229829" y="219996"/>
                    <a:pt x="459658" y="439993"/>
                    <a:pt x="943897" y="545690"/>
                  </a:cubicBezTo>
                  <a:cubicBezTo>
                    <a:pt x="1428136" y="651387"/>
                    <a:pt x="2166784" y="642784"/>
                    <a:pt x="2905432" y="634181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1" name="Freeform 200"/>
            <p:cNvSpPr/>
            <p:nvPr/>
          </p:nvSpPr>
          <p:spPr bwMode="auto">
            <a:xfrm>
              <a:off x="5781675" y="3862526"/>
              <a:ext cx="539750" cy="201612"/>
            </a:xfrm>
            <a:custGeom>
              <a:avLst/>
              <a:gdLst>
                <a:gd name="connsiteX0" fmla="*/ 619433 w 619433"/>
                <a:gd name="connsiteY0" fmla="*/ 250722 h 250722"/>
                <a:gd name="connsiteX1" fmla="*/ 191730 w 619433"/>
                <a:gd name="connsiteY1" fmla="*/ 88490 h 250722"/>
                <a:gd name="connsiteX2" fmla="*/ 0 w 619433"/>
                <a:gd name="connsiteY2" fmla="*/ 0 h 250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9433" h="250722">
                  <a:moveTo>
                    <a:pt x="619433" y="250722"/>
                  </a:moveTo>
                  <a:lnTo>
                    <a:pt x="191730" y="88490"/>
                  </a:lnTo>
                  <a:cubicBezTo>
                    <a:pt x="88491" y="46703"/>
                    <a:pt x="44245" y="23351"/>
                    <a:pt x="0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2" name="Freeform 201"/>
            <p:cNvSpPr/>
            <p:nvPr/>
          </p:nvSpPr>
          <p:spPr bwMode="auto">
            <a:xfrm>
              <a:off x="5781675" y="3311663"/>
              <a:ext cx="808038" cy="574675"/>
            </a:xfrm>
            <a:custGeom>
              <a:avLst/>
              <a:gdLst>
                <a:gd name="connsiteX0" fmla="*/ 0 w 929149"/>
                <a:gd name="connsiteY0" fmla="*/ 707923 h 707923"/>
                <a:gd name="connsiteX1" fmla="*/ 501446 w 929149"/>
                <a:gd name="connsiteY1" fmla="*/ 457200 h 707923"/>
                <a:gd name="connsiteX2" fmla="*/ 929149 w 929149"/>
                <a:gd name="connsiteY2" fmla="*/ 0 h 707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9149" h="707923">
                  <a:moveTo>
                    <a:pt x="0" y="707923"/>
                  </a:moveTo>
                  <a:cubicBezTo>
                    <a:pt x="173294" y="641555"/>
                    <a:pt x="346588" y="575187"/>
                    <a:pt x="501446" y="457200"/>
                  </a:cubicBezTo>
                  <a:cubicBezTo>
                    <a:pt x="656304" y="339213"/>
                    <a:pt x="792726" y="169606"/>
                    <a:pt x="929149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3" name="Freeform 202"/>
            <p:cNvSpPr/>
            <p:nvPr/>
          </p:nvSpPr>
          <p:spPr bwMode="auto">
            <a:xfrm>
              <a:off x="4551363" y="3908563"/>
              <a:ext cx="1244600" cy="39688"/>
            </a:xfrm>
            <a:custGeom>
              <a:avLst/>
              <a:gdLst>
                <a:gd name="connsiteX0" fmla="*/ 1430594 w 1430594"/>
                <a:gd name="connsiteY0" fmla="*/ 0 h 46704"/>
                <a:gd name="connsiteX1" fmla="*/ 855407 w 1430594"/>
                <a:gd name="connsiteY1" fmla="*/ 44246 h 46704"/>
                <a:gd name="connsiteX2" fmla="*/ 0 w 1430594"/>
                <a:gd name="connsiteY2" fmla="*/ 14749 h 46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30594" h="46704">
                  <a:moveTo>
                    <a:pt x="1430594" y="0"/>
                  </a:moveTo>
                  <a:cubicBezTo>
                    <a:pt x="1262216" y="20894"/>
                    <a:pt x="1093839" y="41788"/>
                    <a:pt x="855407" y="44246"/>
                  </a:cubicBezTo>
                  <a:cubicBezTo>
                    <a:pt x="616975" y="46704"/>
                    <a:pt x="308487" y="30726"/>
                    <a:pt x="0" y="14749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4" name="Freeform 203"/>
            <p:cNvSpPr/>
            <p:nvPr/>
          </p:nvSpPr>
          <p:spPr bwMode="auto">
            <a:xfrm>
              <a:off x="4629150" y="3933963"/>
              <a:ext cx="1960563" cy="544513"/>
            </a:xfrm>
            <a:custGeom>
              <a:avLst/>
              <a:gdLst>
                <a:gd name="connsiteX0" fmla="*/ 0 w 2256503"/>
                <a:gd name="connsiteY0" fmla="*/ 0 h 671052"/>
                <a:gd name="connsiteX1" fmla="*/ 1504335 w 2256503"/>
                <a:gd name="connsiteY1" fmla="*/ 560439 h 671052"/>
                <a:gd name="connsiteX2" fmla="*/ 2256503 w 2256503"/>
                <a:gd name="connsiteY2" fmla="*/ 663678 h 671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56503" h="671052">
                  <a:moveTo>
                    <a:pt x="0" y="0"/>
                  </a:moveTo>
                  <a:cubicBezTo>
                    <a:pt x="564125" y="224913"/>
                    <a:pt x="1128251" y="449826"/>
                    <a:pt x="1504335" y="560439"/>
                  </a:cubicBezTo>
                  <a:cubicBezTo>
                    <a:pt x="1880419" y="671052"/>
                    <a:pt x="2068461" y="667365"/>
                    <a:pt x="2256503" y="663678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" name="Freeform 204"/>
            <p:cNvSpPr/>
            <p:nvPr/>
          </p:nvSpPr>
          <p:spPr bwMode="auto">
            <a:xfrm>
              <a:off x="6307138" y="4089538"/>
              <a:ext cx="269875" cy="358775"/>
            </a:xfrm>
            <a:custGeom>
              <a:avLst/>
              <a:gdLst>
                <a:gd name="connsiteX0" fmla="*/ 0 w 309716"/>
                <a:gd name="connsiteY0" fmla="*/ 0 h 442452"/>
                <a:gd name="connsiteX1" fmla="*/ 58994 w 309716"/>
                <a:gd name="connsiteY1" fmla="*/ 235974 h 442452"/>
                <a:gd name="connsiteX2" fmla="*/ 309716 w 309716"/>
                <a:gd name="connsiteY2" fmla="*/ 442452 h 442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9716" h="442452">
                  <a:moveTo>
                    <a:pt x="0" y="0"/>
                  </a:moveTo>
                  <a:cubicBezTo>
                    <a:pt x="3687" y="81116"/>
                    <a:pt x="7375" y="162232"/>
                    <a:pt x="58994" y="235974"/>
                  </a:cubicBezTo>
                  <a:cubicBezTo>
                    <a:pt x="110613" y="309716"/>
                    <a:pt x="210164" y="376084"/>
                    <a:pt x="309716" y="442452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" name="Freeform 205"/>
            <p:cNvSpPr/>
            <p:nvPr/>
          </p:nvSpPr>
          <p:spPr bwMode="auto">
            <a:xfrm>
              <a:off x="6564313" y="4470538"/>
              <a:ext cx="2268537" cy="207963"/>
            </a:xfrm>
            <a:custGeom>
              <a:avLst/>
              <a:gdLst>
                <a:gd name="connsiteX0" fmla="*/ 0 w 2610465"/>
                <a:gd name="connsiteY0" fmla="*/ 0 h 255638"/>
                <a:gd name="connsiteX1" fmla="*/ 1002890 w 2610465"/>
                <a:gd name="connsiteY1" fmla="*/ 235974 h 255638"/>
                <a:gd name="connsiteX2" fmla="*/ 2610465 w 2610465"/>
                <a:gd name="connsiteY2" fmla="*/ 117987 h 255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10465" h="255638">
                  <a:moveTo>
                    <a:pt x="0" y="0"/>
                  </a:moveTo>
                  <a:cubicBezTo>
                    <a:pt x="283906" y="108155"/>
                    <a:pt x="567813" y="216310"/>
                    <a:pt x="1002890" y="235974"/>
                  </a:cubicBezTo>
                  <a:cubicBezTo>
                    <a:pt x="1437967" y="255638"/>
                    <a:pt x="2024216" y="186812"/>
                    <a:pt x="2610465" y="117987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50" name="TextBox 65"/>
            <p:cNvSpPr txBox="1">
              <a:spLocks noChangeArrowheads="1"/>
            </p:cNvSpPr>
            <p:nvPr/>
          </p:nvSpPr>
          <p:spPr bwMode="auto">
            <a:xfrm>
              <a:off x="7138988" y="3516450"/>
              <a:ext cx="265112" cy="29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f</a:t>
              </a:r>
            </a:p>
          </p:txBody>
        </p:sp>
        <p:sp>
          <p:nvSpPr>
            <p:cNvPr id="8351" name="TextBox 66"/>
            <p:cNvSpPr txBox="1">
              <a:spLocks noChangeArrowheads="1"/>
            </p:cNvSpPr>
            <p:nvPr/>
          </p:nvSpPr>
          <p:spPr bwMode="auto">
            <a:xfrm>
              <a:off x="6378575" y="3689488"/>
              <a:ext cx="265113" cy="300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g</a:t>
              </a:r>
            </a:p>
          </p:txBody>
        </p:sp>
        <p:sp>
          <p:nvSpPr>
            <p:cNvPr id="8352" name="TextBox 67"/>
            <p:cNvSpPr txBox="1">
              <a:spLocks noChangeArrowheads="1"/>
            </p:cNvSpPr>
            <p:nvPr/>
          </p:nvSpPr>
          <p:spPr bwMode="auto">
            <a:xfrm>
              <a:off x="7667625" y="3113225"/>
              <a:ext cx="265113" cy="29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h</a:t>
              </a:r>
            </a:p>
          </p:txBody>
        </p:sp>
        <p:sp>
          <p:nvSpPr>
            <p:cNvPr id="8353" name="TextBox 68"/>
            <p:cNvSpPr txBox="1">
              <a:spLocks noChangeArrowheads="1"/>
            </p:cNvSpPr>
            <p:nvPr/>
          </p:nvSpPr>
          <p:spPr bwMode="auto">
            <a:xfrm>
              <a:off x="7123113" y="2817950"/>
              <a:ext cx="265112" cy="300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i</a:t>
              </a:r>
            </a:p>
          </p:txBody>
        </p:sp>
        <p:sp>
          <p:nvSpPr>
            <p:cNvPr id="8354" name="TextBox 69"/>
            <p:cNvSpPr txBox="1">
              <a:spLocks noChangeArrowheads="1"/>
            </p:cNvSpPr>
            <p:nvPr/>
          </p:nvSpPr>
          <p:spPr bwMode="auto">
            <a:xfrm>
              <a:off x="6911975" y="1592400"/>
              <a:ext cx="265113" cy="29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j</a:t>
              </a:r>
            </a:p>
          </p:txBody>
        </p:sp>
        <p:sp>
          <p:nvSpPr>
            <p:cNvPr id="8355" name="TextBox 70"/>
            <p:cNvSpPr txBox="1">
              <a:spLocks noChangeArrowheads="1"/>
            </p:cNvSpPr>
            <p:nvPr/>
          </p:nvSpPr>
          <p:spPr bwMode="auto">
            <a:xfrm>
              <a:off x="5441950" y="2105163"/>
              <a:ext cx="265113" cy="29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k</a:t>
              </a:r>
            </a:p>
          </p:txBody>
        </p:sp>
        <p:sp>
          <p:nvSpPr>
            <p:cNvPr id="8356" name="TextBox 71"/>
            <p:cNvSpPr txBox="1">
              <a:spLocks noChangeArrowheads="1"/>
            </p:cNvSpPr>
            <p:nvPr/>
          </p:nvSpPr>
          <p:spPr bwMode="auto">
            <a:xfrm>
              <a:off x="5545138" y="3186250"/>
              <a:ext cx="265112" cy="29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l</a:t>
              </a:r>
            </a:p>
          </p:txBody>
        </p:sp>
        <p:sp>
          <p:nvSpPr>
            <p:cNvPr id="170" name="Oval 169"/>
            <p:cNvSpPr/>
            <p:nvPr/>
          </p:nvSpPr>
          <p:spPr bwMode="auto">
            <a:xfrm>
              <a:off x="7124700" y="4143513"/>
              <a:ext cx="131763" cy="1238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8" name="Freeform 197"/>
            <p:cNvSpPr/>
            <p:nvPr/>
          </p:nvSpPr>
          <p:spPr bwMode="auto">
            <a:xfrm>
              <a:off x="6321425" y="4051438"/>
              <a:ext cx="884238" cy="157163"/>
            </a:xfrm>
            <a:custGeom>
              <a:avLst/>
              <a:gdLst>
                <a:gd name="connsiteX0" fmla="*/ 0 w 1017638"/>
                <a:gd name="connsiteY0" fmla="*/ 0 h 191729"/>
                <a:gd name="connsiteX1" fmla="*/ 471948 w 1017638"/>
                <a:gd name="connsiteY1" fmla="*/ 147484 h 191729"/>
                <a:gd name="connsiteX2" fmla="*/ 1017638 w 1017638"/>
                <a:gd name="connsiteY2" fmla="*/ 191729 h 191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17638" h="191729">
                  <a:moveTo>
                    <a:pt x="0" y="0"/>
                  </a:moveTo>
                  <a:cubicBezTo>
                    <a:pt x="151171" y="57764"/>
                    <a:pt x="302342" y="115529"/>
                    <a:pt x="471948" y="147484"/>
                  </a:cubicBezTo>
                  <a:cubicBezTo>
                    <a:pt x="641554" y="179439"/>
                    <a:pt x="829596" y="185584"/>
                    <a:pt x="1017638" y="191729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9" name="Freeform 198"/>
            <p:cNvSpPr/>
            <p:nvPr/>
          </p:nvSpPr>
          <p:spPr bwMode="auto">
            <a:xfrm>
              <a:off x="6577013" y="3275151"/>
              <a:ext cx="628650" cy="944562"/>
            </a:xfrm>
            <a:custGeom>
              <a:avLst/>
              <a:gdLst>
                <a:gd name="connsiteX0" fmla="*/ 0 w 722671"/>
                <a:gd name="connsiteY0" fmla="*/ 0 h 1165122"/>
                <a:gd name="connsiteX1" fmla="*/ 235975 w 722671"/>
                <a:gd name="connsiteY1" fmla="*/ 811161 h 1165122"/>
                <a:gd name="connsiteX2" fmla="*/ 722671 w 722671"/>
                <a:gd name="connsiteY2" fmla="*/ 1165122 h 1165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2671" h="1165122">
                  <a:moveTo>
                    <a:pt x="0" y="0"/>
                  </a:moveTo>
                  <a:cubicBezTo>
                    <a:pt x="57765" y="308487"/>
                    <a:pt x="115530" y="616974"/>
                    <a:pt x="235975" y="811161"/>
                  </a:cubicBezTo>
                  <a:cubicBezTo>
                    <a:pt x="356420" y="1005348"/>
                    <a:pt x="539545" y="1085235"/>
                    <a:pt x="722671" y="1165122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0" name="Freeform 199"/>
            <p:cNvSpPr/>
            <p:nvPr/>
          </p:nvSpPr>
          <p:spPr bwMode="auto">
            <a:xfrm>
              <a:off x="7192963" y="4232413"/>
              <a:ext cx="1679575" cy="322263"/>
            </a:xfrm>
            <a:custGeom>
              <a:avLst/>
              <a:gdLst>
                <a:gd name="connsiteX0" fmla="*/ 0 w 1932039"/>
                <a:gd name="connsiteY0" fmla="*/ 0 h 398206"/>
                <a:gd name="connsiteX1" fmla="*/ 899652 w 1932039"/>
                <a:gd name="connsiteY1" fmla="*/ 265471 h 398206"/>
                <a:gd name="connsiteX2" fmla="*/ 1932039 w 1932039"/>
                <a:gd name="connsiteY2" fmla="*/ 398206 h 398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32039" h="398206">
                  <a:moveTo>
                    <a:pt x="0" y="0"/>
                  </a:moveTo>
                  <a:cubicBezTo>
                    <a:pt x="288823" y="99551"/>
                    <a:pt x="577646" y="199103"/>
                    <a:pt x="899652" y="265471"/>
                  </a:cubicBezTo>
                  <a:cubicBezTo>
                    <a:pt x="1221658" y="331839"/>
                    <a:pt x="1576848" y="365022"/>
                    <a:pt x="1932039" y="398206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61" name="TextBox 72"/>
            <p:cNvSpPr txBox="1">
              <a:spLocks noChangeArrowheads="1"/>
            </p:cNvSpPr>
            <p:nvPr/>
          </p:nvSpPr>
          <p:spPr bwMode="auto">
            <a:xfrm>
              <a:off x="6928190" y="4143326"/>
              <a:ext cx="331181" cy="299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m</a:t>
              </a:r>
            </a:p>
          </p:txBody>
        </p:sp>
        <p:sp>
          <p:nvSpPr>
            <p:cNvPr id="8362" name="TextBox 73"/>
            <p:cNvSpPr txBox="1">
              <a:spLocks noChangeArrowheads="1"/>
            </p:cNvSpPr>
            <p:nvPr/>
          </p:nvSpPr>
          <p:spPr bwMode="auto">
            <a:xfrm>
              <a:off x="6110288" y="4103825"/>
              <a:ext cx="330200" cy="29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n</a:t>
              </a:r>
            </a:p>
          </p:txBody>
        </p:sp>
        <p:sp>
          <p:nvSpPr>
            <p:cNvPr id="8363" name="TextBox 74"/>
            <p:cNvSpPr txBox="1">
              <a:spLocks noChangeArrowheads="1"/>
            </p:cNvSpPr>
            <p:nvPr/>
          </p:nvSpPr>
          <p:spPr bwMode="auto">
            <a:xfrm>
              <a:off x="5638800" y="3510100"/>
              <a:ext cx="331788" cy="29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  <p:grpSp>
          <p:nvGrpSpPr>
            <p:cNvPr id="8364" name="Group 221"/>
            <p:cNvGrpSpPr>
              <a:grpSpLocks/>
            </p:cNvGrpSpPr>
            <p:nvPr/>
          </p:nvGrpSpPr>
          <p:grpSpPr bwMode="auto">
            <a:xfrm>
              <a:off x="4294188" y="776425"/>
              <a:ext cx="4849812" cy="4005263"/>
              <a:chOff x="4294909" y="983644"/>
              <a:chExt cx="4849091" cy="4005118"/>
            </a:xfrm>
          </p:grpSpPr>
          <p:sp>
            <p:nvSpPr>
              <p:cNvPr id="153" name="Oval 152"/>
              <p:cNvSpPr/>
              <p:nvPr/>
            </p:nvSpPr>
            <p:spPr bwMode="auto">
              <a:xfrm>
                <a:off x="4540934" y="4072808"/>
                <a:ext cx="133330" cy="12540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4" name="Oval 153"/>
              <p:cNvSpPr/>
              <p:nvPr/>
            </p:nvSpPr>
            <p:spPr bwMode="auto">
              <a:xfrm>
                <a:off x="6229783" y="1169374"/>
                <a:ext cx="131743" cy="12223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7" name="Freeform 156"/>
              <p:cNvSpPr/>
              <p:nvPr/>
            </p:nvSpPr>
            <p:spPr bwMode="auto">
              <a:xfrm>
                <a:off x="4615536" y="1223347"/>
                <a:ext cx="1666627" cy="2905021"/>
              </a:xfrm>
              <a:custGeom>
                <a:avLst/>
                <a:gdLst>
                  <a:gd name="connsiteX0" fmla="*/ 1917291 w 1917291"/>
                  <a:gd name="connsiteY0" fmla="*/ 0 h 3583858"/>
                  <a:gd name="connsiteX1" fmla="*/ 899652 w 1917291"/>
                  <a:gd name="connsiteY1" fmla="*/ 1622322 h 3583858"/>
                  <a:gd name="connsiteX2" fmla="*/ 0 w 1917291"/>
                  <a:gd name="connsiteY2" fmla="*/ 3583858 h 35838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17291" h="3583858">
                    <a:moveTo>
                      <a:pt x="1917291" y="0"/>
                    </a:moveTo>
                    <a:cubicBezTo>
                      <a:pt x="1568246" y="512506"/>
                      <a:pt x="1219201" y="1025012"/>
                      <a:pt x="899652" y="1622322"/>
                    </a:cubicBezTo>
                    <a:cubicBezTo>
                      <a:pt x="580104" y="2219632"/>
                      <a:pt x="0" y="3583858"/>
                      <a:pt x="0" y="3583858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8" name="Freeform 157"/>
              <p:cNvSpPr/>
              <p:nvPr/>
            </p:nvSpPr>
            <p:spPr bwMode="auto">
              <a:xfrm>
                <a:off x="4615536" y="4153767"/>
                <a:ext cx="4217360" cy="834995"/>
              </a:xfrm>
              <a:custGeom>
                <a:avLst/>
                <a:gdLst>
                  <a:gd name="connsiteX0" fmla="*/ 0 w 4852220"/>
                  <a:gd name="connsiteY0" fmla="*/ 0 h 1029928"/>
                  <a:gd name="connsiteX1" fmla="*/ 2256503 w 4852220"/>
                  <a:gd name="connsiteY1" fmla="*/ 899651 h 1029928"/>
                  <a:gd name="connsiteX2" fmla="*/ 4852220 w 4852220"/>
                  <a:gd name="connsiteY2" fmla="*/ 781664 h 1029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852220" h="1029928">
                    <a:moveTo>
                      <a:pt x="0" y="0"/>
                    </a:moveTo>
                    <a:cubicBezTo>
                      <a:pt x="723900" y="384687"/>
                      <a:pt x="1447800" y="769374"/>
                      <a:pt x="2256503" y="899651"/>
                    </a:cubicBezTo>
                    <a:cubicBezTo>
                      <a:pt x="3065206" y="1029928"/>
                      <a:pt x="3958713" y="905796"/>
                      <a:pt x="4852220" y="781664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9" name="Freeform 158"/>
              <p:cNvSpPr/>
              <p:nvPr/>
            </p:nvSpPr>
            <p:spPr bwMode="auto">
              <a:xfrm>
                <a:off x="6294862" y="1247160"/>
                <a:ext cx="2538035" cy="3492374"/>
              </a:xfrm>
              <a:custGeom>
                <a:avLst/>
                <a:gdLst>
                  <a:gd name="connsiteX0" fmla="*/ 0 w 2920181"/>
                  <a:gd name="connsiteY0" fmla="*/ 0 h 4306529"/>
                  <a:gd name="connsiteX1" fmla="*/ 1725561 w 2920181"/>
                  <a:gd name="connsiteY1" fmla="*/ 1356851 h 4306529"/>
                  <a:gd name="connsiteX2" fmla="*/ 2920181 w 2920181"/>
                  <a:gd name="connsiteY2" fmla="*/ 4306529 h 43065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20181" h="4306529">
                    <a:moveTo>
                      <a:pt x="0" y="0"/>
                    </a:moveTo>
                    <a:cubicBezTo>
                      <a:pt x="619432" y="319548"/>
                      <a:pt x="1238864" y="639096"/>
                      <a:pt x="1725561" y="1356851"/>
                    </a:cubicBezTo>
                    <a:cubicBezTo>
                      <a:pt x="2212258" y="2074606"/>
                      <a:pt x="2566219" y="3190567"/>
                      <a:pt x="2920181" y="4306529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376" name="TextBox 60"/>
              <p:cNvSpPr txBox="1">
                <a:spLocks noChangeArrowheads="1"/>
              </p:cNvSpPr>
              <p:nvPr/>
            </p:nvSpPr>
            <p:spPr bwMode="auto">
              <a:xfrm>
                <a:off x="4294909" y="4011593"/>
                <a:ext cx="359252" cy="299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200" i="1"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8377" name="TextBox 61"/>
              <p:cNvSpPr txBox="1">
                <a:spLocks noChangeArrowheads="1"/>
              </p:cNvSpPr>
              <p:nvPr/>
            </p:nvSpPr>
            <p:spPr bwMode="auto">
              <a:xfrm>
                <a:off x="5971011" y="983644"/>
                <a:ext cx="359252" cy="2991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200" i="1">
                    <a:latin typeface="Times New Roman" pitchFamily="18" charset="0"/>
                    <a:cs typeface="Times New Roman" pitchFamily="18" charset="0"/>
                  </a:rPr>
                  <a:t>b</a:t>
                </a:r>
              </a:p>
            </p:txBody>
          </p:sp>
          <p:sp>
            <p:nvSpPr>
              <p:cNvPr id="155" name="Oval 154"/>
              <p:cNvSpPr/>
              <p:nvPr/>
            </p:nvSpPr>
            <p:spPr bwMode="auto">
              <a:xfrm>
                <a:off x="8745597" y="4691911"/>
                <a:ext cx="133330" cy="12223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379" name="TextBox 62"/>
              <p:cNvSpPr txBox="1">
                <a:spLocks noChangeArrowheads="1"/>
              </p:cNvSpPr>
              <p:nvPr/>
            </p:nvSpPr>
            <p:spPr bwMode="auto">
              <a:xfrm>
                <a:off x="8879079" y="4505953"/>
                <a:ext cx="264921" cy="299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200" i="1"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</p:grpSp>
        <p:sp>
          <p:nvSpPr>
            <p:cNvPr id="165" name="Oval 164"/>
            <p:cNvSpPr/>
            <p:nvPr/>
          </p:nvSpPr>
          <p:spPr bwMode="auto">
            <a:xfrm>
              <a:off x="7223125" y="3432313"/>
              <a:ext cx="133350" cy="1238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6" name="Oval 165"/>
            <p:cNvSpPr/>
            <p:nvPr/>
          </p:nvSpPr>
          <p:spPr bwMode="auto">
            <a:xfrm>
              <a:off x="7024688" y="2722700"/>
              <a:ext cx="133350" cy="1222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6" name="Oval 155"/>
            <p:cNvSpPr/>
            <p:nvPr/>
          </p:nvSpPr>
          <p:spPr bwMode="auto">
            <a:xfrm>
              <a:off x="6494463" y="3216413"/>
              <a:ext cx="133350" cy="1238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68" name="TextBox 63"/>
            <p:cNvSpPr txBox="1">
              <a:spLocks noChangeArrowheads="1"/>
            </p:cNvSpPr>
            <p:nvPr/>
          </p:nvSpPr>
          <p:spPr bwMode="auto">
            <a:xfrm>
              <a:off x="6561138" y="2900500"/>
              <a:ext cx="265112" cy="300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163" name="Oval 162"/>
            <p:cNvSpPr/>
            <p:nvPr/>
          </p:nvSpPr>
          <p:spPr bwMode="auto">
            <a:xfrm>
              <a:off x="5600700" y="2968763"/>
              <a:ext cx="133350" cy="12541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70" name="TextBox 64"/>
            <p:cNvSpPr txBox="1">
              <a:spLocks noChangeArrowheads="1"/>
            </p:cNvSpPr>
            <p:nvPr/>
          </p:nvSpPr>
          <p:spPr bwMode="auto">
            <a:xfrm>
              <a:off x="5329238" y="2802075"/>
              <a:ext cx="265112" cy="300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e</a:t>
              </a:r>
            </a:p>
          </p:txBody>
        </p:sp>
      </p:grpSp>
      <p:grpSp>
        <p:nvGrpSpPr>
          <p:cNvPr id="8199" name="Group 146"/>
          <p:cNvGrpSpPr>
            <a:grpSpLocks/>
          </p:cNvGrpSpPr>
          <p:nvPr/>
        </p:nvGrpSpPr>
        <p:grpSpPr bwMode="auto">
          <a:xfrm>
            <a:off x="-304800" y="6575425"/>
            <a:ext cx="9683750" cy="330200"/>
            <a:chOff x="-304797" y="6575348"/>
            <a:chExt cx="9684322" cy="329768"/>
          </a:xfrm>
        </p:grpSpPr>
        <p:sp>
          <p:nvSpPr>
            <p:cNvPr id="148" name="Rectangle 147"/>
            <p:cNvSpPr/>
            <p:nvPr/>
          </p:nvSpPr>
          <p:spPr>
            <a:xfrm>
              <a:off x="0" y="6608618"/>
              <a:ext cx="9144000" cy="24938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9" name="Rounded Rectangle 148"/>
            <p:cNvSpPr/>
            <p:nvPr/>
          </p:nvSpPr>
          <p:spPr>
            <a:xfrm>
              <a:off x="-304797" y="6589617"/>
              <a:ext cx="1882886" cy="31549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  <a:latin typeface="Book Antiqua" pitchFamily="18" charset="0"/>
                </a:rPr>
                <a:t>CCCG 2010</a:t>
              </a:r>
            </a:p>
          </p:txBody>
        </p:sp>
        <p:sp>
          <p:nvSpPr>
            <p:cNvPr id="150" name="Rounded Rectangle 149"/>
            <p:cNvSpPr/>
            <p:nvPr/>
          </p:nvSpPr>
          <p:spPr>
            <a:xfrm>
              <a:off x="7272789" y="6575348"/>
              <a:ext cx="2106736" cy="3155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  <a:latin typeface="Book Antiqua" pitchFamily="18" charset="0"/>
                </a:rPr>
                <a:t>August 11, 2010</a:t>
              </a:r>
            </a:p>
          </p:txBody>
        </p:sp>
      </p:grpSp>
      <p:sp>
        <p:nvSpPr>
          <p:cNvPr id="214" name="Freeform 213"/>
          <p:cNvSpPr/>
          <p:nvPr/>
        </p:nvSpPr>
        <p:spPr>
          <a:xfrm>
            <a:off x="1995488" y="1662113"/>
            <a:ext cx="246062" cy="2176462"/>
          </a:xfrm>
          <a:custGeom>
            <a:avLst/>
            <a:gdLst>
              <a:gd name="connsiteX0" fmla="*/ 244699 w 244699"/>
              <a:gd name="connsiteY0" fmla="*/ 2176529 h 2176529"/>
              <a:gd name="connsiteX1" fmla="*/ 115910 w 244699"/>
              <a:gd name="connsiteY1" fmla="*/ 1893194 h 2176529"/>
              <a:gd name="connsiteX2" fmla="*/ 25758 w 244699"/>
              <a:gd name="connsiteY2" fmla="*/ 1223493 h 2176529"/>
              <a:gd name="connsiteX3" fmla="*/ 12879 w 244699"/>
              <a:gd name="connsiteY3" fmla="*/ 489397 h 2176529"/>
              <a:gd name="connsiteX4" fmla="*/ 0 w 244699"/>
              <a:gd name="connsiteY4" fmla="*/ 0 h 2176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699" h="2176529">
                <a:moveTo>
                  <a:pt x="244699" y="2176529"/>
                </a:moveTo>
                <a:cubicBezTo>
                  <a:pt x="198549" y="2114281"/>
                  <a:pt x="152400" y="2052033"/>
                  <a:pt x="115910" y="1893194"/>
                </a:cubicBezTo>
                <a:cubicBezTo>
                  <a:pt x="79420" y="1734355"/>
                  <a:pt x="42930" y="1457459"/>
                  <a:pt x="25758" y="1223493"/>
                </a:cubicBezTo>
                <a:cubicBezTo>
                  <a:pt x="8586" y="989527"/>
                  <a:pt x="17172" y="693312"/>
                  <a:pt x="12879" y="489397"/>
                </a:cubicBezTo>
                <a:cubicBezTo>
                  <a:pt x="8586" y="285482"/>
                  <a:pt x="4293" y="142741"/>
                  <a:pt x="0" y="0"/>
                </a:cubicBezTo>
              </a:path>
            </a:pathLst>
          </a:custGeom>
          <a:ln w="34925" cmpd="sng">
            <a:solidFill>
              <a:schemeClr val="tx1"/>
            </a:solidFill>
            <a:prstDash val="solid"/>
          </a:ln>
          <a:effectLst>
            <a:outerShdw blurRad="165100" sx="95000" sy="95000" algn="ctr" rotWithShape="0">
              <a:srgbClr val="00B050">
                <a:alpha val="97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215" name="Freeform 214"/>
          <p:cNvSpPr/>
          <p:nvPr/>
        </p:nvSpPr>
        <p:spPr>
          <a:xfrm>
            <a:off x="373063" y="3902075"/>
            <a:ext cx="1854200" cy="604838"/>
          </a:xfrm>
          <a:custGeom>
            <a:avLst/>
            <a:gdLst>
              <a:gd name="connsiteX0" fmla="*/ 1854558 w 1854558"/>
              <a:gd name="connsiteY0" fmla="*/ 0 h 605307"/>
              <a:gd name="connsiteX1" fmla="*/ 1596981 w 1854558"/>
              <a:gd name="connsiteY1" fmla="*/ 154546 h 605307"/>
              <a:gd name="connsiteX2" fmla="*/ 1184857 w 1854558"/>
              <a:gd name="connsiteY2" fmla="*/ 347729 h 605307"/>
              <a:gd name="connsiteX3" fmla="*/ 850006 w 1854558"/>
              <a:gd name="connsiteY3" fmla="*/ 476518 h 605307"/>
              <a:gd name="connsiteX4" fmla="*/ 437882 w 1854558"/>
              <a:gd name="connsiteY4" fmla="*/ 553791 h 605307"/>
              <a:gd name="connsiteX5" fmla="*/ 0 w 1854558"/>
              <a:gd name="connsiteY5" fmla="*/ 605307 h 605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4558" h="605307">
                <a:moveTo>
                  <a:pt x="1854558" y="0"/>
                </a:moveTo>
                <a:cubicBezTo>
                  <a:pt x="1781578" y="48295"/>
                  <a:pt x="1708598" y="96591"/>
                  <a:pt x="1596981" y="154546"/>
                </a:cubicBezTo>
                <a:cubicBezTo>
                  <a:pt x="1485364" y="212501"/>
                  <a:pt x="1309353" y="294067"/>
                  <a:pt x="1184857" y="347729"/>
                </a:cubicBezTo>
                <a:cubicBezTo>
                  <a:pt x="1060361" y="401391"/>
                  <a:pt x="974502" y="442174"/>
                  <a:pt x="850006" y="476518"/>
                </a:cubicBezTo>
                <a:cubicBezTo>
                  <a:pt x="725510" y="510862"/>
                  <a:pt x="579550" y="532326"/>
                  <a:pt x="437882" y="553791"/>
                </a:cubicBezTo>
                <a:cubicBezTo>
                  <a:pt x="296214" y="575256"/>
                  <a:pt x="148107" y="590281"/>
                  <a:pt x="0" y="605307"/>
                </a:cubicBezTo>
              </a:path>
            </a:pathLst>
          </a:custGeom>
          <a:ln w="34925" cmpd="sng">
            <a:solidFill>
              <a:schemeClr val="tx1"/>
            </a:solidFill>
            <a:prstDash val="solid"/>
          </a:ln>
          <a:effectLst>
            <a:outerShdw blurRad="165100" sx="95000" sy="95000" algn="ctr" rotWithShape="0">
              <a:srgbClr val="00B050">
                <a:alpha val="97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6" name="Freeform 215"/>
          <p:cNvSpPr/>
          <p:nvPr/>
        </p:nvSpPr>
        <p:spPr>
          <a:xfrm>
            <a:off x="2279650" y="3940175"/>
            <a:ext cx="2163763" cy="1185863"/>
          </a:xfrm>
          <a:custGeom>
            <a:avLst/>
            <a:gdLst>
              <a:gd name="connsiteX0" fmla="*/ 0 w 2163650"/>
              <a:gd name="connsiteY0" fmla="*/ 0 h 1184857"/>
              <a:gd name="connsiteX1" fmla="*/ 180304 w 2163650"/>
              <a:gd name="connsiteY1" fmla="*/ 270457 h 1184857"/>
              <a:gd name="connsiteX2" fmla="*/ 399245 w 2163650"/>
              <a:gd name="connsiteY2" fmla="*/ 450761 h 1184857"/>
              <a:gd name="connsiteX3" fmla="*/ 708338 w 2163650"/>
              <a:gd name="connsiteY3" fmla="*/ 656823 h 1184857"/>
              <a:gd name="connsiteX4" fmla="*/ 1094704 w 2163650"/>
              <a:gd name="connsiteY4" fmla="*/ 811369 h 1184857"/>
              <a:gd name="connsiteX5" fmla="*/ 1674253 w 2163650"/>
              <a:gd name="connsiteY5" fmla="*/ 1017431 h 1184857"/>
              <a:gd name="connsiteX6" fmla="*/ 2163650 w 2163650"/>
              <a:gd name="connsiteY6" fmla="*/ 1184857 h 1184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3650" h="1184857">
                <a:moveTo>
                  <a:pt x="0" y="0"/>
                </a:moveTo>
                <a:cubicBezTo>
                  <a:pt x="56881" y="97665"/>
                  <a:pt x="113763" y="195330"/>
                  <a:pt x="180304" y="270457"/>
                </a:cubicBezTo>
                <a:cubicBezTo>
                  <a:pt x="246845" y="345584"/>
                  <a:pt x="311239" y="386367"/>
                  <a:pt x="399245" y="450761"/>
                </a:cubicBezTo>
                <a:cubicBezTo>
                  <a:pt x="487251" y="515155"/>
                  <a:pt x="592428" y="596722"/>
                  <a:pt x="708338" y="656823"/>
                </a:cubicBezTo>
                <a:cubicBezTo>
                  <a:pt x="824248" y="716924"/>
                  <a:pt x="933718" y="751268"/>
                  <a:pt x="1094704" y="811369"/>
                </a:cubicBezTo>
                <a:cubicBezTo>
                  <a:pt x="1255690" y="871470"/>
                  <a:pt x="1674253" y="1017431"/>
                  <a:pt x="1674253" y="1017431"/>
                </a:cubicBezTo>
                <a:lnTo>
                  <a:pt x="2163650" y="1184857"/>
                </a:lnTo>
              </a:path>
            </a:pathLst>
          </a:custGeom>
          <a:ln w="34925" cmpd="sng">
            <a:solidFill>
              <a:schemeClr val="tx1"/>
            </a:solidFill>
            <a:prstDash val="solid"/>
          </a:ln>
          <a:effectLst>
            <a:outerShdw blurRad="165100" sx="95000" sy="95000" algn="ctr" rotWithShape="0">
              <a:srgbClr val="00B050">
                <a:alpha val="97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0" name="Rectangle 219"/>
          <p:cNvSpPr/>
          <p:nvPr/>
        </p:nvSpPr>
        <p:spPr>
          <a:xfrm>
            <a:off x="0" y="5937161"/>
            <a:ext cx="9144000" cy="656822"/>
          </a:xfrm>
          <a:prstGeom prst="rect">
            <a:avLst/>
          </a:prstGeom>
          <a:solidFill>
            <a:schemeClr val="tx2">
              <a:lumMod val="20000"/>
              <a:lumOff val="80000"/>
              <a:alpha val="84000"/>
            </a:schemeClr>
          </a:solidFill>
          <a:ln w="3810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prstMaterial="dkEdge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The representative vertex of </a:t>
            </a:r>
            <a:r>
              <a:rPr lang="en-US" sz="20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is the vertex which is neighbor of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all the three outer vertices of </a:t>
            </a:r>
            <a:r>
              <a:rPr lang="en-US" sz="20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0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21" name="Rectangular Callout 220"/>
          <p:cNvSpPr/>
          <p:nvPr/>
        </p:nvSpPr>
        <p:spPr>
          <a:xfrm>
            <a:off x="2691684" y="978794"/>
            <a:ext cx="4056845" cy="566671"/>
          </a:xfrm>
          <a:prstGeom prst="wedgeRectCallout">
            <a:avLst>
              <a:gd name="adj1" fmla="val -54262"/>
              <a:gd name="adj2" fmla="val 413666"/>
            </a:avLst>
          </a:prstGeom>
          <a:solidFill>
            <a:schemeClr val="tx2">
              <a:lumMod val="20000"/>
              <a:lumOff val="80000"/>
              <a:alpha val="84000"/>
            </a:schemeClr>
          </a:solidFill>
          <a:ln w="3810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prstMaterial="dkEdge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The representative vertex of </a:t>
            </a:r>
            <a:r>
              <a:rPr lang="en-US" sz="2200" i="1" dirty="0">
                <a:solidFill>
                  <a:schemeClr val="tx1"/>
                </a:solidFill>
                <a:effectLst>
                  <a:outerShdw blurRad="25400" dist="12700" dir="2760000" algn="ctr" rotWithShape="0">
                    <a:schemeClr val="tx1">
                      <a:alpha val="43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p:grpSp>
        <p:nvGrpSpPr>
          <p:cNvPr id="61" name="Group 249"/>
          <p:cNvGrpSpPr>
            <a:grpSpLocks/>
          </p:cNvGrpSpPr>
          <p:nvPr/>
        </p:nvGrpSpPr>
        <p:grpSpPr bwMode="auto">
          <a:xfrm>
            <a:off x="246063" y="3490913"/>
            <a:ext cx="4603750" cy="1893887"/>
            <a:chOff x="1498689" y="4057452"/>
            <a:chExt cx="4603750" cy="1894067"/>
          </a:xfrm>
        </p:grpSpPr>
        <p:sp>
          <p:nvSpPr>
            <p:cNvPr id="251" name="Freeform 250"/>
            <p:cNvSpPr/>
            <p:nvPr/>
          </p:nvSpPr>
          <p:spPr>
            <a:xfrm>
              <a:off x="1532586" y="4464676"/>
              <a:ext cx="4419600" cy="1433848"/>
            </a:xfrm>
            <a:custGeom>
              <a:avLst/>
              <a:gdLst>
                <a:gd name="connsiteX0" fmla="*/ 0 w 4419600"/>
                <a:gd name="connsiteY0" fmla="*/ 609600 h 1433848"/>
                <a:gd name="connsiteX1" fmla="*/ 811369 w 4419600"/>
                <a:gd name="connsiteY1" fmla="*/ 506569 h 1433848"/>
                <a:gd name="connsiteX2" fmla="*/ 1635617 w 4419600"/>
                <a:gd name="connsiteY2" fmla="*/ 171718 h 1433848"/>
                <a:gd name="connsiteX3" fmla="*/ 1957589 w 4419600"/>
                <a:gd name="connsiteY3" fmla="*/ 17172 h 1433848"/>
                <a:gd name="connsiteX4" fmla="*/ 2021983 w 4419600"/>
                <a:gd name="connsiteY4" fmla="*/ 68687 h 1433848"/>
                <a:gd name="connsiteX5" fmla="*/ 2189408 w 4419600"/>
                <a:gd name="connsiteY5" fmla="*/ 326265 h 1433848"/>
                <a:gd name="connsiteX6" fmla="*/ 2550017 w 4419600"/>
                <a:gd name="connsiteY6" fmla="*/ 609600 h 1433848"/>
                <a:gd name="connsiteX7" fmla="*/ 3052293 w 4419600"/>
                <a:gd name="connsiteY7" fmla="*/ 841420 h 1433848"/>
                <a:gd name="connsiteX8" fmla="*/ 4224270 w 4419600"/>
                <a:gd name="connsiteY8" fmla="*/ 1227786 h 1433848"/>
                <a:gd name="connsiteX9" fmla="*/ 4224270 w 4419600"/>
                <a:gd name="connsiteY9" fmla="*/ 1266422 h 1433848"/>
                <a:gd name="connsiteX10" fmla="*/ 3902298 w 4419600"/>
                <a:gd name="connsiteY10" fmla="*/ 1292180 h 1433848"/>
                <a:gd name="connsiteX11" fmla="*/ 3464417 w 4419600"/>
                <a:gd name="connsiteY11" fmla="*/ 1356575 h 1433848"/>
                <a:gd name="connsiteX12" fmla="*/ 2434107 w 4419600"/>
                <a:gd name="connsiteY12" fmla="*/ 1420969 h 1433848"/>
                <a:gd name="connsiteX13" fmla="*/ 1532586 w 4419600"/>
                <a:gd name="connsiteY13" fmla="*/ 1279301 h 1433848"/>
                <a:gd name="connsiteX14" fmla="*/ 850005 w 4419600"/>
                <a:gd name="connsiteY14" fmla="*/ 1008845 h 1433848"/>
                <a:gd name="connsiteX15" fmla="*/ 193183 w 4419600"/>
                <a:gd name="connsiteY15" fmla="*/ 712631 h 1433848"/>
                <a:gd name="connsiteX16" fmla="*/ 51515 w 4419600"/>
                <a:gd name="connsiteY16" fmla="*/ 596721 h 1433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419600" h="1433848">
                  <a:moveTo>
                    <a:pt x="0" y="609600"/>
                  </a:moveTo>
                  <a:cubicBezTo>
                    <a:pt x="269383" y="594574"/>
                    <a:pt x="538766" y="579549"/>
                    <a:pt x="811369" y="506569"/>
                  </a:cubicBezTo>
                  <a:cubicBezTo>
                    <a:pt x="1083972" y="433589"/>
                    <a:pt x="1444580" y="253284"/>
                    <a:pt x="1635617" y="171718"/>
                  </a:cubicBezTo>
                  <a:cubicBezTo>
                    <a:pt x="1826654" y="90152"/>
                    <a:pt x="1893195" y="34344"/>
                    <a:pt x="1957589" y="17172"/>
                  </a:cubicBezTo>
                  <a:cubicBezTo>
                    <a:pt x="2021983" y="0"/>
                    <a:pt x="1983347" y="17172"/>
                    <a:pt x="2021983" y="68687"/>
                  </a:cubicBezTo>
                  <a:cubicBezTo>
                    <a:pt x="2060619" y="120202"/>
                    <a:pt x="2101403" y="236113"/>
                    <a:pt x="2189408" y="326265"/>
                  </a:cubicBezTo>
                  <a:cubicBezTo>
                    <a:pt x="2277413" y="416417"/>
                    <a:pt x="2406203" y="523741"/>
                    <a:pt x="2550017" y="609600"/>
                  </a:cubicBezTo>
                  <a:cubicBezTo>
                    <a:pt x="2693831" y="695459"/>
                    <a:pt x="2773251" y="738389"/>
                    <a:pt x="3052293" y="841420"/>
                  </a:cubicBezTo>
                  <a:cubicBezTo>
                    <a:pt x="3331335" y="944451"/>
                    <a:pt x="4028941" y="1156952"/>
                    <a:pt x="4224270" y="1227786"/>
                  </a:cubicBezTo>
                  <a:cubicBezTo>
                    <a:pt x="4419600" y="1298620"/>
                    <a:pt x="4277932" y="1255690"/>
                    <a:pt x="4224270" y="1266422"/>
                  </a:cubicBezTo>
                  <a:cubicBezTo>
                    <a:pt x="4170608" y="1277154"/>
                    <a:pt x="4028940" y="1277155"/>
                    <a:pt x="3902298" y="1292180"/>
                  </a:cubicBezTo>
                  <a:cubicBezTo>
                    <a:pt x="3775656" y="1307205"/>
                    <a:pt x="3709116" y="1335110"/>
                    <a:pt x="3464417" y="1356575"/>
                  </a:cubicBezTo>
                  <a:cubicBezTo>
                    <a:pt x="3219718" y="1378040"/>
                    <a:pt x="2756079" y="1433848"/>
                    <a:pt x="2434107" y="1420969"/>
                  </a:cubicBezTo>
                  <a:cubicBezTo>
                    <a:pt x="2112135" y="1408090"/>
                    <a:pt x="1796603" y="1347988"/>
                    <a:pt x="1532586" y="1279301"/>
                  </a:cubicBezTo>
                  <a:cubicBezTo>
                    <a:pt x="1268569" y="1210614"/>
                    <a:pt x="1073239" y="1103290"/>
                    <a:pt x="850005" y="1008845"/>
                  </a:cubicBezTo>
                  <a:cubicBezTo>
                    <a:pt x="626771" y="914400"/>
                    <a:pt x="326265" y="781318"/>
                    <a:pt x="193183" y="712631"/>
                  </a:cubicBezTo>
                  <a:cubicBezTo>
                    <a:pt x="60101" y="643944"/>
                    <a:pt x="55808" y="620332"/>
                    <a:pt x="51515" y="596721"/>
                  </a:cubicBezTo>
                </a:path>
              </a:pathLst>
            </a:custGeom>
            <a:gradFill flip="none" rotWithShape="1">
              <a:gsLst>
                <a:gs pos="89000">
                  <a:srgbClr val="009242">
                    <a:alpha val="20000"/>
                  </a:srgbClr>
                </a:gs>
                <a:gs pos="0">
                  <a:srgbClr val="00B050"/>
                </a:gs>
                <a:gs pos="98000">
                  <a:srgbClr val="00602B"/>
                </a:gs>
                <a:gs pos="0">
                  <a:srgbClr val="00602B"/>
                </a:gs>
                <a:gs pos="0">
                  <a:srgbClr val="00602B"/>
                </a:gs>
                <a:gs pos="0">
                  <a:srgbClr val="00B050"/>
                </a:gs>
                <a:gs pos="3000">
                  <a:srgbClr val="00B05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8277" name="Group 357"/>
            <p:cNvGrpSpPr>
              <a:grpSpLocks/>
            </p:cNvGrpSpPr>
            <p:nvPr/>
          </p:nvGrpSpPr>
          <p:grpSpPr bwMode="auto">
            <a:xfrm>
              <a:off x="1498689" y="4057452"/>
              <a:ext cx="4603750" cy="1894067"/>
              <a:chOff x="1281895" y="3428534"/>
              <a:chExt cx="4603750" cy="1894067"/>
            </a:xfrm>
          </p:grpSpPr>
          <p:sp>
            <p:nvSpPr>
              <p:cNvPr id="253" name="Freeform 252"/>
              <p:cNvSpPr/>
              <p:nvPr/>
            </p:nvSpPr>
            <p:spPr bwMode="auto">
              <a:xfrm>
                <a:off x="1358095" y="3815921"/>
                <a:ext cx="1973262" cy="622359"/>
              </a:xfrm>
              <a:custGeom>
                <a:avLst/>
                <a:gdLst>
                  <a:gd name="connsiteX0" fmla="*/ 0 w 2271252"/>
                  <a:gd name="connsiteY0" fmla="*/ 766916 h 766916"/>
                  <a:gd name="connsiteX1" fmla="*/ 1120878 w 2271252"/>
                  <a:gd name="connsiteY1" fmla="*/ 589935 h 766916"/>
                  <a:gd name="connsiteX2" fmla="*/ 2271252 w 2271252"/>
                  <a:gd name="connsiteY2" fmla="*/ 0 h 7669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71252" h="766916">
                    <a:moveTo>
                      <a:pt x="0" y="766916"/>
                    </a:moveTo>
                    <a:cubicBezTo>
                      <a:pt x="371168" y="742335"/>
                      <a:pt x="742336" y="717754"/>
                      <a:pt x="1120878" y="589935"/>
                    </a:cubicBezTo>
                    <a:cubicBezTo>
                      <a:pt x="1499420" y="462116"/>
                      <a:pt x="1885336" y="231058"/>
                      <a:pt x="2271252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4" name="Freeform 253"/>
              <p:cNvSpPr/>
              <p:nvPr/>
            </p:nvSpPr>
            <p:spPr bwMode="auto">
              <a:xfrm>
                <a:off x="1358095" y="4462094"/>
                <a:ext cx="1652587" cy="157178"/>
              </a:xfrm>
              <a:custGeom>
                <a:avLst/>
                <a:gdLst>
                  <a:gd name="connsiteX0" fmla="*/ 1902542 w 1902542"/>
                  <a:gd name="connsiteY0" fmla="*/ 191729 h 194187"/>
                  <a:gd name="connsiteX1" fmla="*/ 1032387 w 1902542"/>
                  <a:gd name="connsiteY1" fmla="*/ 162232 h 194187"/>
                  <a:gd name="connsiteX2" fmla="*/ 0 w 1902542"/>
                  <a:gd name="connsiteY2" fmla="*/ 0 h 1941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02542" h="194187">
                    <a:moveTo>
                      <a:pt x="1902542" y="191729"/>
                    </a:moveTo>
                    <a:cubicBezTo>
                      <a:pt x="1626009" y="192958"/>
                      <a:pt x="1349477" y="194187"/>
                      <a:pt x="1032387" y="162232"/>
                    </a:cubicBezTo>
                    <a:cubicBezTo>
                      <a:pt x="715297" y="130277"/>
                      <a:pt x="357648" y="65138"/>
                      <a:pt x="0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5" name="Freeform 254"/>
              <p:cNvSpPr/>
              <p:nvPr/>
            </p:nvSpPr>
            <p:spPr bwMode="auto">
              <a:xfrm>
                <a:off x="1293007" y="4449393"/>
                <a:ext cx="1244600" cy="39692"/>
              </a:xfrm>
              <a:custGeom>
                <a:avLst/>
                <a:gdLst>
                  <a:gd name="connsiteX0" fmla="*/ 1430594 w 1430594"/>
                  <a:gd name="connsiteY0" fmla="*/ 0 h 46704"/>
                  <a:gd name="connsiteX1" fmla="*/ 855407 w 1430594"/>
                  <a:gd name="connsiteY1" fmla="*/ 44246 h 46704"/>
                  <a:gd name="connsiteX2" fmla="*/ 0 w 1430594"/>
                  <a:gd name="connsiteY2" fmla="*/ 14749 h 467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30594" h="46704">
                    <a:moveTo>
                      <a:pt x="1430594" y="0"/>
                    </a:moveTo>
                    <a:cubicBezTo>
                      <a:pt x="1262216" y="20894"/>
                      <a:pt x="1093839" y="41788"/>
                      <a:pt x="855407" y="44246"/>
                    </a:cubicBezTo>
                    <a:cubicBezTo>
                      <a:pt x="616975" y="46704"/>
                      <a:pt x="308487" y="30726"/>
                      <a:pt x="0" y="14749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6" name="Freeform 255"/>
              <p:cNvSpPr/>
              <p:nvPr/>
            </p:nvSpPr>
            <p:spPr bwMode="auto">
              <a:xfrm>
                <a:off x="1370795" y="4474795"/>
                <a:ext cx="1960562" cy="544565"/>
              </a:xfrm>
              <a:custGeom>
                <a:avLst/>
                <a:gdLst>
                  <a:gd name="connsiteX0" fmla="*/ 0 w 2256503"/>
                  <a:gd name="connsiteY0" fmla="*/ 0 h 671052"/>
                  <a:gd name="connsiteX1" fmla="*/ 1504335 w 2256503"/>
                  <a:gd name="connsiteY1" fmla="*/ 560439 h 671052"/>
                  <a:gd name="connsiteX2" fmla="*/ 2256503 w 2256503"/>
                  <a:gd name="connsiteY2" fmla="*/ 663678 h 671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56503" h="671052">
                    <a:moveTo>
                      <a:pt x="0" y="0"/>
                    </a:moveTo>
                    <a:cubicBezTo>
                      <a:pt x="564125" y="224913"/>
                      <a:pt x="1128251" y="449826"/>
                      <a:pt x="1504335" y="560439"/>
                    </a:cubicBezTo>
                    <a:cubicBezTo>
                      <a:pt x="1880419" y="671052"/>
                      <a:pt x="2068461" y="667365"/>
                      <a:pt x="2256503" y="663678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7" name="Oval 256"/>
              <p:cNvSpPr/>
              <p:nvPr/>
            </p:nvSpPr>
            <p:spPr bwMode="auto">
              <a:xfrm>
                <a:off x="1281895" y="4406527"/>
                <a:ext cx="133350" cy="12542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8" name="Freeform 257"/>
              <p:cNvSpPr/>
              <p:nvPr/>
            </p:nvSpPr>
            <p:spPr bwMode="auto">
              <a:xfrm>
                <a:off x="1356507" y="4487497"/>
                <a:ext cx="4217988" cy="835104"/>
              </a:xfrm>
              <a:custGeom>
                <a:avLst/>
                <a:gdLst>
                  <a:gd name="connsiteX0" fmla="*/ 0 w 4852220"/>
                  <a:gd name="connsiteY0" fmla="*/ 0 h 1029928"/>
                  <a:gd name="connsiteX1" fmla="*/ 2256503 w 4852220"/>
                  <a:gd name="connsiteY1" fmla="*/ 899651 h 1029928"/>
                  <a:gd name="connsiteX2" fmla="*/ 4852220 w 4852220"/>
                  <a:gd name="connsiteY2" fmla="*/ 781664 h 1029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852220" h="1029928">
                    <a:moveTo>
                      <a:pt x="0" y="0"/>
                    </a:moveTo>
                    <a:cubicBezTo>
                      <a:pt x="723900" y="384687"/>
                      <a:pt x="1447800" y="769374"/>
                      <a:pt x="2256503" y="899651"/>
                    </a:cubicBezTo>
                    <a:cubicBezTo>
                      <a:pt x="3065206" y="1029928"/>
                      <a:pt x="3958713" y="905796"/>
                      <a:pt x="4852220" y="781664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0" name="Oval 259"/>
              <p:cNvSpPr/>
              <p:nvPr/>
            </p:nvSpPr>
            <p:spPr bwMode="auto">
              <a:xfrm>
                <a:off x="2442357" y="4374774"/>
                <a:ext cx="131763" cy="12542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1" name="Freeform 260"/>
              <p:cNvSpPr/>
              <p:nvPr/>
            </p:nvSpPr>
            <p:spPr bwMode="auto">
              <a:xfrm>
                <a:off x="2523320" y="4403352"/>
                <a:ext cx="539750" cy="201631"/>
              </a:xfrm>
              <a:custGeom>
                <a:avLst/>
                <a:gdLst>
                  <a:gd name="connsiteX0" fmla="*/ 619433 w 619433"/>
                  <a:gd name="connsiteY0" fmla="*/ 250722 h 250722"/>
                  <a:gd name="connsiteX1" fmla="*/ 191730 w 619433"/>
                  <a:gd name="connsiteY1" fmla="*/ 88490 h 250722"/>
                  <a:gd name="connsiteX2" fmla="*/ 0 w 619433"/>
                  <a:gd name="connsiteY2" fmla="*/ 0 h 250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19433" h="250722">
                    <a:moveTo>
                      <a:pt x="619433" y="250722"/>
                    </a:moveTo>
                    <a:lnTo>
                      <a:pt x="191730" y="88490"/>
                    </a:lnTo>
                    <a:cubicBezTo>
                      <a:pt x="88491" y="46703"/>
                      <a:pt x="44245" y="23351"/>
                      <a:pt x="0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2" name="Freeform 261"/>
              <p:cNvSpPr/>
              <p:nvPr/>
            </p:nvSpPr>
            <p:spPr bwMode="auto">
              <a:xfrm>
                <a:off x="2523320" y="3852436"/>
                <a:ext cx="808037" cy="574730"/>
              </a:xfrm>
              <a:custGeom>
                <a:avLst/>
                <a:gdLst>
                  <a:gd name="connsiteX0" fmla="*/ 0 w 929149"/>
                  <a:gd name="connsiteY0" fmla="*/ 707923 h 707923"/>
                  <a:gd name="connsiteX1" fmla="*/ 501446 w 929149"/>
                  <a:gd name="connsiteY1" fmla="*/ 457200 h 707923"/>
                  <a:gd name="connsiteX2" fmla="*/ 929149 w 929149"/>
                  <a:gd name="connsiteY2" fmla="*/ 0 h 707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29149" h="707923">
                    <a:moveTo>
                      <a:pt x="0" y="707923"/>
                    </a:moveTo>
                    <a:cubicBezTo>
                      <a:pt x="173294" y="641555"/>
                      <a:pt x="346588" y="575187"/>
                      <a:pt x="501446" y="457200"/>
                    </a:cubicBezTo>
                    <a:cubicBezTo>
                      <a:pt x="656304" y="339213"/>
                      <a:pt x="792726" y="169606"/>
                      <a:pt x="929149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87" name="TextBox 74"/>
              <p:cNvSpPr txBox="1">
                <a:spLocks noChangeArrowheads="1"/>
              </p:cNvSpPr>
              <p:nvPr/>
            </p:nvSpPr>
            <p:spPr bwMode="auto">
              <a:xfrm>
                <a:off x="2380445" y="4051013"/>
                <a:ext cx="331788" cy="298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200" i="1">
                    <a:latin typeface="Times New Roman" pitchFamily="18" charset="0"/>
                    <a:cs typeface="Times New Roman" pitchFamily="18" charset="0"/>
                  </a:rPr>
                  <a:t>o</a:t>
                </a:r>
              </a:p>
            </p:txBody>
          </p:sp>
          <p:sp>
            <p:nvSpPr>
              <p:cNvPr id="264" name="Oval 263"/>
              <p:cNvSpPr/>
              <p:nvPr/>
            </p:nvSpPr>
            <p:spPr bwMode="auto">
              <a:xfrm>
                <a:off x="5487182" y="5025711"/>
                <a:ext cx="133350" cy="12224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89" name="TextBox 62"/>
              <p:cNvSpPr txBox="1">
                <a:spLocks noChangeArrowheads="1"/>
              </p:cNvSpPr>
              <p:nvPr/>
            </p:nvSpPr>
            <p:spPr bwMode="auto">
              <a:xfrm>
                <a:off x="5620685" y="4839775"/>
                <a:ext cx="264960" cy="299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200" i="1"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  <p:sp>
            <p:nvSpPr>
              <p:cNvPr id="266" name="Freeform 265"/>
              <p:cNvSpPr/>
              <p:nvPr/>
            </p:nvSpPr>
            <p:spPr bwMode="auto">
              <a:xfrm>
                <a:off x="3293257" y="3839735"/>
                <a:ext cx="2306638" cy="1268534"/>
              </a:xfrm>
              <a:custGeom>
                <a:avLst/>
                <a:gdLst>
                  <a:gd name="connsiteX0" fmla="*/ 0 w 2654709"/>
                  <a:gd name="connsiteY0" fmla="*/ 0 h 1563329"/>
                  <a:gd name="connsiteX1" fmla="*/ 722671 w 2654709"/>
                  <a:gd name="connsiteY1" fmla="*/ 781664 h 1563329"/>
                  <a:gd name="connsiteX2" fmla="*/ 2654709 w 2654709"/>
                  <a:gd name="connsiteY2" fmla="*/ 1563329 h 15633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4709" h="1563329">
                    <a:moveTo>
                      <a:pt x="0" y="0"/>
                    </a:moveTo>
                    <a:cubicBezTo>
                      <a:pt x="140110" y="260554"/>
                      <a:pt x="280220" y="521109"/>
                      <a:pt x="722671" y="781664"/>
                    </a:cubicBezTo>
                    <a:cubicBezTo>
                      <a:pt x="1165122" y="1042219"/>
                      <a:pt x="1909915" y="1302774"/>
                      <a:pt x="2654709" y="1563329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7" name="Oval 266"/>
              <p:cNvSpPr/>
              <p:nvPr/>
            </p:nvSpPr>
            <p:spPr bwMode="auto">
              <a:xfrm>
                <a:off x="2970995" y="4530364"/>
                <a:ext cx="133350" cy="12383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8" name="Oval 267"/>
              <p:cNvSpPr/>
              <p:nvPr/>
            </p:nvSpPr>
            <p:spPr bwMode="auto">
              <a:xfrm>
                <a:off x="3236107" y="4932039"/>
                <a:ext cx="133350" cy="12383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9" name="Freeform 268"/>
              <p:cNvSpPr/>
              <p:nvPr/>
            </p:nvSpPr>
            <p:spPr bwMode="auto">
              <a:xfrm>
                <a:off x="3023382" y="3828622"/>
                <a:ext cx="307975" cy="789062"/>
              </a:xfrm>
              <a:custGeom>
                <a:avLst/>
                <a:gdLst>
                  <a:gd name="connsiteX0" fmla="*/ 353961 w 353961"/>
                  <a:gd name="connsiteY0" fmla="*/ 0 h 973394"/>
                  <a:gd name="connsiteX1" fmla="*/ 221225 w 353961"/>
                  <a:gd name="connsiteY1" fmla="*/ 516194 h 973394"/>
                  <a:gd name="connsiteX2" fmla="*/ 0 w 353961"/>
                  <a:gd name="connsiteY2" fmla="*/ 973394 h 9733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53961" h="973394">
                    <a:moveTo>
                      <a:pt x="353961" y="0"/>
                    </a:moveTo>
                    <a:cubicBezTo>
                      <a:pt x="317090" y="176981"/>
                      <a:pt x="280219" y="353962"/>
                      <a:pt x="221225" y="516194"/>
                    </a:cubicBezTo>
                    <a:cubicBezTo>
                      <a:pt x="162232" y="678426"/>
                      <a:pt x="81116" y="825910"/>
                      <a:pt x="0" y="973394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0" name="Freeform 269"/>
              <p:cNvSpPr/>
              <p:nvPr/>
            </p:nvSpPr>
            <p:spPr bwMode="auto">
              <a:xfrm>
                <a:off x="3036082" y="4593870"/>
                <a:ext cx="2525713" cy="528687"/>
              </a:xfrm>
              <a:custGeom>
                <a:avLst/>
                <a:gdLst>
                  <a:gd name="connsiteX0" fmla="*/ 0 w 2905432"/>
                  <a:gd name="connsiteY0" fmla="*/ 0 h 651387"/>
                  <a:gd name="connsiteX1" fmla="*/ 943897 w 2905432"/>
                  <a:gd name="connsiteY1" fmla="*/ 545690 h 651387"/>
                  <a:gd name="connsiteX2" fmla="*/ 2905432 w 2905432"/>
                  <a:gd name="connsiteY2" fmla="*/ 634181 h 651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05432" h="651387">
                    <a:moveTo>
                      <a:pt x="0" y="0"/>
                    </a:moveTo>
                    <a:cubicBezTo>
                      <a:pt x="229829" y="219996"/>
                      <a:pt x="459658" y="439993"/>
                      <a:pt x="943897" y="545690"/>
                    </a:cubicBezTo>
                    <a:cubicBezTo>
                      <a:pt x="1428136" y="651387"/>
                      <a:pt x="2166784" y="642784"/>
                      <a:pt x="2905432" y="634181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1" name="Freeform 270"/>
              <p:cNvSpPr/>
              <p:nvPr/>
            </p:nvSpPr>
            <p:spPr bwMode="auto">
              <a:xfrm>
                <a:off x="3048782" y="4630385"/>
                <a:ext cx="269875" cy="358809"/>
              </a:xfrm>
              <a:custGeom>
                <a:avLst/>
                <a:gdLst>
                  <a:gd name="connsiteX0" fmla="*/ 0 w 309716"/>
                  <a:gd name="connsiteY0" fmla="*/ 0 h 442452"/>
                  <a:gd name="connsiteX1" fmla="*/ 58994 w 309716"/>
                  <a:gd name="connsiteY1" fmla="*/ 235974 h 442452"/>
                  <a:gd name="connsiteX2" fmla="*/ 309716 w 309716"/>
                  <a:gd name="connsiteY2" fmla="*/ 442452 h 4424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9716" h="442452">
                    <a:moveTo>
                      <a:pt x="0" y="0"/>
                    </a:moveTo>
                    <a:cubicBezTo>
                      <a:pt x="3687" y="81116"/>
                      <a:pt x="7375" y="162232"/>
                      <a:pt x="58994" y="235974"/>
                    </a:cubicBezTo>
                    <a:cubicBezTo>
                      <a:pt x="110613" y="309716"/>
                      <a:pt x="210164" y="376084"/>
                      <a:pt x="309716" y="442452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2" name="Freeform 271"/>
              <p:cNvSpPr/>
              <p:nvPr/>
            </p:nvSpPr>
            <p:spPr bwMode="auto">
              <a:xfrm>
                <a:off x="3305957" y="5011421"/>
                <a:ext cx="2268538" cy="207983"/>
              </a:xfrm>
              <a:custGeom>
                <a:avLst/>
                <a:gdLst>
                  <a:gd name="connsiteX0" fmla="*/ 0 w 2610465"/>
                  <a:gd name="connsiteY0" fmla="*/ 0 h 255638"/>
                  <a:gd name="connsiteX1" fmla="*/ 1002890 w 2610465"/>
                  <a:gd name="connsiteY1" fmla="*/ 235974 h 255638"/>
                  <a:gd name="connsiteX2" fmla="*/ 2610465 w 2610465"/>
                  <a:gd name="connsiteY2" fmla="*/ 117987 h 255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10465" h="255638">
                    <a:moveTo>
                      <a:pt x="0" y="0"/>
                    </a:moveTo>
                    <a:cubicBezTo>
                      <a:pt x="283906" y="108155"/>
                      <a:pt x="567813" y="216310"/>
                      <a:pt x="1002890" y="235974"/>
                    </a:cubicBezTo>
                    <a:cubicBezTo>
                      <a:pt x="1437967" y="255638"/>
                      <a:pt x="2024216" y="186812"/>
                      <a:pt x="2610465" y="117987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97" name="TextBox 66"/>
              <p:cNvSpPr txBox="1">
                <a:spLocks noChangeArrowheads="1"/>
              </p:cNvSpPr>
              <p:nvPr/>
            </p:nvSpPr>
            <p:spPr bwMode="auto">
              <a:xfrm>
                <a:off x="3120220" y="4230401"/>
                <a:ext cx="265113" cy="3000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200" i="1">
                    <a:latin typeface="Times New Roman" pitchFamily="18" charset="0"/>
                    <a:cs typeface="Times New Roman" pitchFamily="18" charset="0"/>
                  </a:rPr>
                  <a:t>g</a:t>
                </a:r>
              </a:p>
            </p:txBody>
          </p:sp>
          <p:sp>
            <p:nvSpPr>
              <p:cNvPr id="274" name="Oval 273"/>
              <p:cNvSpPr/>
              <p:nvPr/>
            </p:nvSpPr>
            <p:spPr bwMode="auto">
              <a:xfrm>
                <a:off x="3866345" y="4684365"/>
                <a:ext cx="131762" cy="12383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5" name="Freeform 274"/>
              <p:cNvSpPr/>
              <p:nvPr/>
            </p:nvSpPr>
            <p:spPr bwMode="auto">
              <a:xfrm>
                <a:off x="3063070" y="4592282"/>
                <a:ext cx="884237" cy="157178"/>
              </a:xfrm>
              <a:custGeom>
                <a:avLst/>
                <a:gdLst>
                  <a:gd name="connsiteX0" fmla="*/ 0 w 1017638"/>
                  <a:gd name="connsiteY0" fmla="*/ 0 h 191729"/>
                  <a:gd name="connsiteX1" fmla="*/ 471948 w 1017638"/>
                  <a:gd name="connsiteY1" fmla="*/ 147484 h 191729"/>
                  <a:gd name="connsiteX2" fmla="*/ 1017638 w 1017638"/>
                  <a:gd name="connsiteY2" fmla="*/ 191729 h 1917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17638" h="191729">
                    <a:moveTo>
                      <a:pt x="0" y="0"/>
                    </a:moveTo>
                    <a:cubicBezTo>
                      <a:pt x="151171" y="57764"/>
                      <a:pt x="302342" y="115529"/>
                      <a:pt x="471948" y="147484"/>
                    </a:cubicBezTo>
                    <a:cubicBezTo>
                      <a:pt x="641554" y="179439"/>
                      <a:pt x="829596" y="185584"/>
                      <a:pt x="1017638" y="191729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6" name="Freeform 275"/>
              <p:cNvSpPr/>
              <p:nvPr/>
            </p:nvSpPr>
            <p:spPr bwMode="auto">
              <a:xfrm>
                <a:off x="3318657" y="3815921"/>
                <a:ext cx="628650" cy="944652"/>
              </a:xfrm>
              <a:custGeom>
                <a:avLst/>
                <a:gdLst>
                  <a:gd name="connsiteX0" fmla="*/ 0 w 722671"/>
                  <a:gd name="connsiteY0" fmla="*/ 0 h 1165122"/>
                  <a:gd name="connsiteX1" fmla="*/ 235975 w 722671"/>
                  <a:gd name="connsiteY1" fmla="*/ 811161 h 1165122"/>
                  <a:gd name="connsiteX2" fmla="*/ 722671 w 722671"/>
                  <a:gd name="connsiteY2" fmla="*/ 1165122 h 11651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22671" h="1165122">
                    <a:moveTo>
                      <a:pt x="0" y="0"/>
                    </a:moveTo>
                    <a:cubicBezTo>
                      <a:pt x="57765" y="308487"/>
                      <a:pt x="115530" y="616974"/>
                      <a:pt x="235975" y="811161"/>
                    </a:cubicBezTo>
                    <a:cubicBezTo>
                      <a:pt x="356420" y="1005348"/>
                      <a:pt x="539545" y="1085235"/>
                      <a:pt x="722671" y="1165122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7" name="Freeform 276"/>
              <p:cNvSpPr/>
              <p:nvPr/>
            </p:nvSpPr>
            <p:spPr bwMode="auto">
              <a:xfrm>
                <a:off x="3934607" y="4773274"/>
                <a:ext cx="1679575" cy="322294"/>
              </a:xfrm>
              <a:custGeom>
                <a:avLst/>
                <a:gdLst>
                  <a:gd name="connsiteX0" fmla="*/ 0 w 1932039"/>
                  <a:gd name="connsiteY0" fmla="*/ 0 h 398206"/>
                  <a:gd name="connsiteX1" fmla="*/ 899652 w 1932039"/>
                  <a:gd name="connsiteY1" fmla="*/ 265471 h 398206"/>
                  <a:gd name="connsiteX2" fmla="*/ 1932039 w 1932039"/>
                  <a:gd name="connsiteY2" fmla="*/ 398206 h 398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32039" h="398206">
                    <a:moveTo>
                      <a:pt x="0" y="0"/>
                    </a:moveTo>
                    <a:cubicBezTo>
                      <a:pt x="288823" y="99551"/>
                      <a:pt x="577646" y="199103"/>
                      <a:pt x="899652" y="265471"/>
                    </a:cubicBezTo>
                    <a:cubicBezTo>
                      <a:pt x="1221658" y="331839"/>
                      <a:pt x="1576848" y="365022"/>
                      <a:pt x="1932039" y="398206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302" name="TextBox 72"/>
              <p:cNvSpPr txBox="1">
                <a:spLocks noChangeArrowheads="1"/>
              </p:cNvSpPr>
              <p:nvPr/>
            </p:nvSpPr>
            <p:spPr bwMode="auto">
              <a:xfrm>
                <a:off x="3669835" y="4684239"/>
                <a:ext cx="331181" cy="299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200" i="1">
                    <a:latin typeface="Times New Roman" pitchFamily="18" charset="0"/>
                    <a:cs typeface="Times New Roman" pitchFamily="18" charset="0"/>
                  </a:rPr>
                  <a:t>m</a:t>
                </a:r>
              </a:p>
            </p:txBody>
          </p:sp>
          <p:sp>
            <p:nvSpPr>
              <p:cNvPr id="8303" name="TextBox 73"/>
              <p:cNvSpPr txBox="1">
                <a:spLocks noChangeArrowheads="1"/>
              </p:cNvSpPr>
              <p:nvPr/>
            </p:nvSpPr>
            <p:spPr bwMode="auto">
              <a:xfrm>
                <a:off x="2851933" y="4644738"/>
                <a:ext cx="330200" cy="298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200" i="1">
                    <a:latin typeface="Times New Roman" pitchFamily="18" charset="0"/>
                    <a:cs typeface="Times New Roman" pitchFamily="18" charset="0"/>
                  </a:rPr>
                  <a:t>n</a:t>
                </a:r>
              </a:p>
            </p:txBody>
          </p:sp>
          <p:sp>
            <p:nvSpPr>
              <p:cNvPr id="280" name="Oval 279"/>
              <p:cNvSpPr/>
              <p:nvPr/>
            </p:nvSpPr>
            <p:spPr bwMode="auto">
              <a:xfrm>
                <a:off x="3236107" y="3757177"/>
                <a:ext cx="133350" cy="12383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305" name="TextBox 63"/>
              <p:cNvSpPr txBox="1">
                <a:spLocks noChangeArrowheads="1"/>
              </p:cNvSpPr>
              <p:nvPr/>
            </p:nvSpPr>
            <p:spPr bwMode="auto">
              <a:xfrm>
                <a:off x="3264146" y="3428534"/>
                <a:ext cx="265112" cy="3000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200" i="1">
                    <a:latin typeface="Times New Roman" pitchFamily="18" charset="0"/>
                    <a:cs typeface="Times New Roman" pitchFamily="18" charset="0"/>
                  </a:rPr>
                  <a:t>d</a:t>
                </a:r>
              </a:p>
            </p:txBody>
          </p:sp>
        </p:grpSp>
      </p:grpSp>
      <p:grpSp>
        <p:nvGrpSpPr>
          <p:cNvPr id="63" name="Group 281"/>
          <p:cNvGrpSpPr>
            <a:grpSpLocks/>
          </p:cNvGrpSpPr>
          <p:nvPr/>
        </p:nvGrpSpPr>
        <p:grpSpPr bwMode="auto">
          <a:xfrm>
            <a:off x="1938338" y="1517650"/>
            <a:ext cx="2649537" cy="3692525"/>
            <a:chOff x="6510538" y="1865290"/>
            <a:chExt cx="2649538" cy="3692664"/>
          </a:xfrm>
        </p:grpSpPr>
        <p:sp>
          <p:nvSpPr>
            <p:cNvPr id="283" name="Freeform 282"/>
            <p:cNvSpPr/>
            <p:nvPr/>
          </p:nvSpPr>
          <p:spPr>
            <a:xfrm>
              <a:off x="6566079" y="1865290"/>
              <a:ext cx="2565042" cy="3633989"/>
            </a:xfrm>
            <a:custGeom>
              <a:avLst/>
              <a:gdLst>
                <a:gd name="connsiteX0" fmla="*/ 2500648 w 2565042"/>
                <a:gd name="connsiteY0" fmla="*/ 3621110 h 3633989"/>
                <a:gd name="connsiteX1" fmla="*/ 1470338 w 2565042"/>
                <a:gd name="connsiteY1" fmla="*/ 3286259 h 3633989"/>
                <a:gd name="connsiteX2" fmla="*/ 684727 w 2565042"/>
                <a:gd name="connsiteY2" fmla="*/ 2887014 h 3633989"/>
                <a:gd name="connsiteX3" fmla="*/ 259724 w 2565042"/>
                <a:gd name="connsiteY3" fmla="*/ 2384738 h 3633989"/>
                <a:gd name="connsiteX4" fmla="*/ 246845 w 2565042"/>
                <a:gd name="connsiteY4" fmla="*/ 2307465 h 3633989"/>
                <a:gd name="connsiteX5" fmla="*/ 79420 w 2565042"/>
                <a:gd name="connsiteY5" fmla="*/ 1869583 h 3633989"/>
                <a:gd name="connsiteX6" fmla="*/ 15025 w 2565042"/>
                <a:gd name="connsiteY6" fmla="*/ 1135487 h 3633989"/>
                <a:gd name="connsiteX7" fmla="*/ 2146 w 2565042"/>
                <a:gd name="connsiteY7" fmla="*/ 169572 h 3633989"/>
                <a:gd name="connsiteX8" fmla="*/ 27904 w 2565042"/>
                <a:gd name="connsiteY8" fmla="*/ 118056 h 3633989"/>
                <a:gd name="connsiteX9" fmla="*/ 118056 w 2565042"/>
                <a:gd name="connsiteY9" fmla="*/ 169572 h 3633989"/>
                <a:gd name="connsiteX10" fmla="*/ 671848 w 2565042"/>
                <a:gd name="connsiteY10" fmla="*/ 478665 h 3633989"/>
                <a:gd name="connsiteX11" fmla="*/ 1148366 w 2565042"/>
                <a:gd name="connsiteY11" fmla="*/ 826395 h 3633989"/>
                <a:gd name="connsiteX12" fmla="*/ 1521853 w 2565042"/>
                <a:gd name="connsiteY12" fmla="*/ 1238518 h 3633989"/>
                <a:gd name="connsiteX13" fmla="*/ 1830946 w 2565042"/>
                <a:gd name="connsiteY13" fmla="*/ 1766552 h 3633989"/>
                <a:gd name="connsiteX14" fmla="*/ 2114282 w 2565042"/>
                <a:gd name="connsiteY14" fmla="*/ 2397617 h 3633989"/>
                <a:gd name="connsiteX15" fmla="*/ 2565042 w 2565042"/>
                <a:gd name="connsiteY15" fmla="*/ 3633989 h 3633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65042" h="3633989">
                  <a:moveTo>
                    <a:pt x="2500648" y="3621110"/>
                  </a:moveTo>
                  <a:cubicBezTo>
                    <a:pt x="2136819" y="3514859"/>
                    <a:pt x="1772991" y="3408608"/>
                    <a:pt x="1470338" y="3286259"/>
                  </a:cubicBezTo>
                  <a:cubicBezTo>
                    <a:pt x="1167685" y="3163910"/>
                    <a:pt x="886496" y="3037268"/>
                    <a:pt x="684727" y="2887014"/>
                  </a:cubicBezTo>
                  <a:cubicBezTo>
                    <a:pt x="482958" y="2736760"/>
                    <a:pt x="332704" y="2481330"/>
                    <a:pt x="259724" y="2384738"/>
                  </a:cubicBezTo>
                  <a:cubicBezTo>
                    <a:pt x="186744" y="2288147"/>
                    <a:pt x="276896" y="2393324"/>
                    <a:pt x="246845" y="2307465"/>
                  </a:cubicBezTo>
                  <a:cubicBezTo>
                    <a:pt x="216794" y="2221606"/>
                    <a:pt x="118057" y="2064913"/>
                    <a:pt x="79420" y="1869583"/>
                  </a:cubicBezTo>
                  <a:cubicBezTo>
                    <a:pt x="40783" y="1674253"/>
                    <a:pt x="27904" y="1418822"/>
                    <a:pt x="15025" y="1135487"/>
                  </a:cubicBezTo>
                  <a:cubicBezTo>
                    <a:pt x="2146" y="852152"/>
                    <a:pt x="0" y="339144"/>
                    <a:pt x="2146" y="169572"/>
                  </a:cubicBezTo>
                  <a:cubicBezTo>
                    <a:pt x="4292" y="0"/>
                    <a:pt x="8586" y="118056"/>
                    <a:pt x="27904" y="118056"/>
                  </a:cubicBezTo>
                  <a:cubicBezTo>
                    <a:pt x="47222" y="118056"/>
                    <a:pt x="118056" y="169572"/>
                    <a:pt x="118056" y="169572"/>
                  </a:cubicBezTo>
                  <a:cubicBezTo>
                    <a:pt x="225380" y="229674"/>
                    <a:pt x="500130" y="369195"/>
                    <a:pt x="671848" y="478665"/>
                  </a:cubicBezTo>
                  <a:cubicBezTo>
                    <a:pt x="843566" y="588136"/>
                    <a:pt x="1006699" y="699753"/>
                    <a:pt x="1148366" y="826395"/>
                  </a:cubicBezTo>
                  <a:cubicBezTo>
                    <a:pt x="1290033" y="953037"/>
                    <a:pt x="1408090" y="1081825"/>
                    <a:pt x="1521853" y="1238518"/>
                  </a:cubicBezTo>
                  <a:cubicBezTo>
                    <a:pt x="1635616" y="1395211"/>
                    <a:pt x="1732208" y="1573369"/>
                    <a:pt x="1830946" y="1766552"/>
                  </a:cubicBezTo>
                  <a:cubicBezTo>
                    <a:pt x="1929684" y="1959735"/>
                    <a:pt x="1991933" y="2086378"/>
                    <a:pt x="2114282" y="2397617"/>
                  </a:cubicBezTo>
                  <a:cubicBezTo>
                    <a:pt x="2236631" y="2708857"/>
                    <a:pt x="2400836" y="3171423"/>
                    <a:pt x="2565042" y="3633989"/>
                  </a:cubicBezTo>
                </a:path>
              </a:pathLst>
            </a:custGeom>
            <a:gradFill flip="none" rotWithShape="1">
              <a:gsLst>
                <a:gs pos="1000">
                  <a:schemeClr val="tx2">
                    <a:lumMod val="60000"/>
                    <a:lumOff val="40000"/>
                    <a:alpha val="58000"/>
                  </a:schemeClr>
                </a:gs>
                <a:gs pos="0">
                  <a:srgbClr val="0047FF">
                    <a:alpha val="39000"/>
                  </a:srgbClr>
                </a:gs>
                <a:gs pos="100000">
                  <a:srgbClr val="0000CC"/>
                </a:gs>
                <a:gs pos="91000">
                  <a:srgbClr val="0047FF"/>
                </a:gs>
                <a:gs pos="69000">
                  <a:srgbClr val="0070C0"/>
                </a:gs>
                <a:gs pos="100000">
                  <a:srgbClr val="0047FF">
                    <a:alpha val="0"/>
                  </a:srgbClr>
                </a:gs>
                <a:gs pos="100000">
                  <a:srgbClr val="0070C0">
                    <a:alpha val="0"/>
                  </a:srgbClr>
                </a:gs>
                <a:gs pos="100000">
                  <a:srgbClr val="0047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8246" name="Group 312"/>
            <p:cNvGrpSpPr>
              <a:grpSpLocks/>
            </p:cNvGrpSpPr>
            <p:nvPr/>
          </p:nvGrpSpPr>
          <p:grpSpPr bwMode="auto">
            <a:xfrm>
              <a:off x="6510538" y="1913054"/>
              <a:ext cx="2649538" cy="3644900"/>
              <a:chOff x="2970995" y="1503076"/>
              <a:chExt cx="2649538" cy="3644900"/>
            </a:xfrm>
          </p:grpSpPr>
          <p:sp>
            <p:nvSpPr>
              <p:cNvPr id="285" name="Oval 284"/>
              <p:cNvSpPr/>
              <p:nvPr/>
            </p:nvSpPr>
            <p:spPr bwMode="auto">
              <a:xfrm>
                <a:off x="2970995" y="1502939"/>
                <a:ext cx="131762" cy="12224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6" name="Freeform 285"/>
              <p:cNvSpPr/>
              <p:nvPr/>
            </p:nvSpPr>
            <p:spPr bwMode="auto">
              <a:xfrm>
                <a:off x="3036082" y="1580730"/>
                <a:ext cx="2538414" cy="3492631"/>
              </a:xfrm>
              <a:custGeom>
                <a:avLst/>
                <a:gdLst>
                  <a:gd name="connsiteX0" fmla="*/ 0 w 2920181"/>
                  <a:gd name="connsiteY0" fmla="*/ 0 h 4306529"/>
                  <a:gd name="connsiteX1" fmla="*/ 1725561 w 2920181"/>
                  <a:gd name="connsiteY1" fmla="*/ 1356851 h 4306529"/>
                  <a:gd name="connsiteX2" fmla="*/ 2920181 w 2920181"/>
                  <a:gd name="connsiteY2" fmla="*/ 4306529 h 43065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20181" h="4306529">
                    <a:moveTo>
                      <a:pt x="0" y="0"/>
                    </a:moveTo>
                    <a:cubicBezTo>
                      <a:pt x="619432" y="319548"/>
                      <a:pt x="1238864" y="639096"/>
                      <a:pt x="1725561" y="1356851"/>
                    </a:cubicBezTo>
                    <a:cubicBezTo>
                      <a:pt x="2212258" y="2074606"/>
                      <a:pt x="2566219" y="3190567"/>
                      <a:pt x="2920181" y="4306529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8" name="Oval 287"/>
              <p:cNvSpPr/>
              <p:nvPr/>
            </p:nvSpPr>
            <p:spPr bwMode="auto">
              <a:xfrm>
                <a:off x="5487183" y="5025734"/>
                <a:ext cx="133350" cy="12224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0" name="Freeform 289"/>
              <p:cNvSpPr/>
              <p:nvPr/>
            </p:nvSpPr>
            <p:spPr bwMode="auto">
              <a:xfrm>
                <a:off x="3293257" y="3839827"/>
                <a:ext cx="2306639" cy="1268461"/>
              </a:xfrm>
              <a:custGeom>
                <a:avLst/>
                <a:gdLst>
                  <a:gd name="connsiteX0" fmla="*/ 0 w 2654709"/>
                  <a:gd name="connsiteY0" fmla="*/ 0 h 1563329"/>
                  <a:gd name="connsiteX1" fmla="*/ 722671 w 2654709"/>
                  <a:gd name="connsiteY1" fmla="*/ 781664 h 1563329"/>
                  <a:gd name="connsiteX2" fmla="*/ 2654709 w 2654709"/>
                  <a:gd name="connsiteY2" fmla="*/ 1563329 h 15633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4709" h="1563329">
                    <a:moveTo>
                      <a:pt x="0" y="0"/>
                    </a:moveTo>
                    <a:cubicBezTo>
                      <a:pt x="140110" y="260554"/>
                      <a:pt x="280220" y="521109"/>
                      <a:pt x="722671" y="781664"/>
                    </a:cubicBezTo>
                    <a:cubicBezTo>
                      <a:pt x="1165122" y="1042219"/>
                      <a:pt x="1909915" y="1302774"/>
                      <a:pt x="2654709" y="1563329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1" name="Oval 290"/>
              <p:cNvSpPr/>
              <p:nvPr/>
            </p:nvSpPr>
            <p:spPr bwMode="auto">
              <a:xfrm>
                <a:off x="4428321" y="3573117"/>
                <a:ext cx="133350" cy="12383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2" name="Oval 291"/>
              <p:cNvSpPr/>
              <p:nvPr/>
            </p:nvSpPr>
            <p:spPr bwMode="auto">
              <a:xfrm>
                <a:off x="3567895" y="2490401"/>
                <a:ext cx="131762" cy="12383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3" name="Freeform 292"/>
              <p:cNvSpPr/>
              <p:nvPr/>
            </p:nvSpPr>
            <p:spPr bwMode="auto">
              <a:xfrm>
                <a:off x="3023382" y="1591842"/>
                <a:ext cx="1000125" cy="2440080"/>
              </a:xfrm>
              <a:custGeom>
                <a:avLst/>
                <a:gdLst>
                  <a:gd name="connsiteX0" fmla="*/ 0 w 1150374"/>
                  <a:gd name="connsiteY0" fmla="*/ 0 h 3008671"/>
                  <a:gd name="connsiteX1" fmla="*/ 471948 w 1150374"/>
                  <a:gd name="connsiteY1" fmla="*/ 2050026 h 3008671"/>
                  <a:gd name="connsiteX2" fmla="*/ 1150374 w 1150374"/>
                  <a:gd name="connsiteY2" fmla="*/ 3008671 h 3008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50374" h="3008671">
                    <a:moveTo>
                      <a:pt x="0" y="0"/>
                    </a:moveTo>
                    <a:cubicBezTo>
                      <a:pt x="140109" y="774290"/>
                      <a:pt x="280219" y="1548581"/>
                      <a:pt x="471948" y="2050026"/>
                    </a:cubicBezTo>
                    <a:cubicBezTo>
                      <a:pt x="663677" y="2551471"/>
                      <a:pt x="907025" y="2780071"/>
                      <a:pt x="1150374" y="3008671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4" name="Freeform 293"/>
              <p:cNvSpPr/>
              <p:nvPr/>
            </p:nvSpPr>
            <p:spPr bwMode="auto">
              <a:xfrm>
                <a:off x="3032907" y="1580730"/>
                <a:ext cx="260350" cy="2235284"/>
              </a:xfrm>
              <a:custGeom>
                <a:avLst/>
                <a:gdLst>
                  <a:gd name="connsiteX0" fmla="*/ 299884 w 299884"/>
                  <a:gd name="connsiteY0" fmla="*/ 2757948 h 2757948"/>
                  <a:gd name="connsiteX1" fmla="*/ 49161 w 299884"/>
                  <a:gd name="connsiteY1" fmla="*/ 1814051 h 2757948"/>
                  <a:gd name="connsiteX2" fmla="*/ 4916 w 299884"/>
                  <a:gd name="connsiteY2" fmla="*/ 0 h 27579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9884" h="2757948">
                    <a:moveTo>
                      <a:pt x="299884" y="2757948"/>
                    </a:moveTo>
                    <a:cubicBezTo>
                      <a:pt x="199103" y="2515828"/>
                      <a:pt x="98322" y="2273709"/>
                      <a:pt x="49161" y="1814051"/>
                    </a:cubicBezTo>
                    <a:cubicBezTo>
                      <a:pt x="0" y="1354393"/>
                      <a:pt x="2458" y="677196"/>
                      <a:pt x="4916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5" name="Freeform 294"/>
              <p:cNvSpPr/>
              <p:nvPr/>
            </p:nvSpPr>
            <p:spPr bwMode="auto">
              <a:xfrm>
                <a:off x="3305957" y="3828714"/>
                <a:ext cx="704850" cy="214320"/>
              </a:xfrm>
              <a:custGeom>
                <a:avLst/>
                <a:gdLst>
                  <a:gd name="connsiteX0" fmla="*/ 811161 w 811161"/>
                  <a:gd name="connsiteY0" fmla="*/ 265471 h 265471"/>
                  <a:gd name="connsiteX1" fmla="*/ 339213 w 811161"/>
                  <a:gd name="connsiteY1" fmla="*/ 103239 h 265471"/>
                  <a:gd name="connsiteX2" fmla="*/ 0 w 811161"/>
                  <a:gd name="connsiteY2" fmla="*/ 0 h 2654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11161" h="265471">
                    <a:moveTo>
                      <a:pt x="811161" y="265471"/>
                    </a:moveTo>
                    <a:lnTo>
                      <a:pt x="339213" y="103239"/>
                    </a:lnTo>
                    <a:cubicBezTo>
                      <a:pt x="204020" y="58994"/>
                      <a:pt x="102010" y="29497"/>
                      <a:pt x="0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6" name="Freeform 295"/>
              <p:cNvSpPr/>
              <p:nvPr/>
            </p:nvSpPr>
            <p:spPr bwMode="auto">
              <a:xfrm>
                <a:off x="4036207" y="4066848"/>
                <a:ext cx="1487489" cy="1006513"/>
              </a:xfrm>
              <a:custGeom>
                <a:avLst/>
                <a:gdLst>
                  <a:gd name="connsiteX0" fmla="*/ 0 w 1710813"/>
                  <a:gd name="connsiteY0" fmla="*/ 0 h 1238865"/>
                  <a:gd name="connsiteX1" fmla="*/ 368710 w 1710813"/>
                  <a:gd name="connsiteY1" fmla="*/ 309716 h 1238865"/>
                  <a:gd name="connsiteX2" fmla="*/ 1710813 w 1710813"/>
                  <a:gd name="connsiteY2" fmla="*/ 1238865 h 1238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10813" h="1238865">
                    <a:moveTo>
                      <a:pt x="0" y="0"/>
                    </a:moveTo>
                    <a:cubicBezTo>
                      <a:pt x="41787" y="51619"/>
                      <a:pt x="83575" y="103239"/>
                      <a:pt x="368710" y="309716"/>
                    </a:cubicBezTo>
                    <a:cubicBezTo>
                      <a:pt x="653846" y="516194"/>
                      <a:pt x="1182329" y="877529"/>
                      <a:pt x="1710813" y="1238865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7" name="Freeform 296"/>
              <p:cNvSpPr/>
              <p:nvPr/>
            </p:nvSpPr>
            <p:spPr bwMode="auto">
              <a:xfrm>
                <a:off x="3010682" y="1602956"/>
                <a:ext cx="1487489" cy="2009851"/>
              </a:xfrm>
              <a:custGeom>
                <a:avLst/>
                <a:gdLst>
                  <a:gd name="connsiteX0" fmla="*/ 1710813 w 1710813"/>
                  <a:gd name="connsiteY0" fmla="*/ 2477729 h 2477729"/>
                  <a:gd name="connsiteX1" fmla="*/ 648929 w 1710813"/>
                  <a:gd name="connsiteY1" fmla="*/ 1563329 h 2477729"/>
                  <a:gd name="connsiteX2" fmla="*/ 0 w 1710813"/>
                  <a:gd name="connsiteY2" fmla="*/ 0 h 24777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10813" h="2477729">
                    <a:moveTo>
                      <a:pt x="1710813" y="2477729"/>
                    </a:moveTo>
                    <a:cubicBezTo>
                      <a:pt x="1322438" y="2227006"/>
                      <a:pt x="934064" y="1976284"/>
                      <a:pt x="648929" y="1563329"/>
                    </a:cubicBezTo>
                    <a:cubicBezTo>
                      <a:pt x="363794" y="1150374"/>
                      <a:pt x="181897" y="575187"/>
                      <a:pt x="0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8" name="Freeform 297"/>
              <p:cNvSpPr/>
              <p:nvPr/>
            </p:nvSpPr>
            <p:spPr bwMode="auto">
              <a:xfrm>
                <a:off x="4510871" y="3636619"/>
                <a:ext cx="1103312" cy="1495481"/>
              </a:xfrm>
              <a:custGeom>
                <a:avLst/>
                <a:gdLst>
                  <a:gd name="connsiteX0" fmla="*/ 0 w 1268362"/>
                  <a:gd name="connsiteY0" fmla="*/ 0 h 1843548"/>
                  <a:gd name="connsiteX1" fmla="*/ 280220 w 1268362"/>
                  <a:gd name="connsiteY1" fmla="*/ 324465 h 1843548"/>
                  <a:gd name="connsiteX2" fmla="*/ 1268362 w 1268362"/>
                  <a:gd name="connsiteY2" fmla="*/ 1843548 h 184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68362" h="1843548">
                    <a:moveTo>
                      <a:pt x="0" y="0"/>
                    </a:moveTo>
                    <a:cubicBezTo>
                      <a:pt x="34413" y="8603"/>
                      <a:pt x="68826" y="17207"/>
                      <a:pt x="280220" y="324465"/>
                    </a:cubicBezTo>
                    <a:cubicBezTo>
                      <a:pt x="491614" y="631723"/>
                      <a:pt x="879988" y="1237635"/>
                      <a:pt x="1268362" y="1843548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9" name="Freeform 298"/>
              <p:cNvSpPr/>
              <p:nvPr/>
            </p:nvSpPr>
            <p:spPr bwMode="auto">
              <a:xfrm>
                <a:off x="3985407" y="3623919"/>
                <a:ext cx="550863" cy="442930"/>
              </a:xfrm>
              <a:custGeom>
                <a:avLst/>
                <a:gdLst>
                  <a:gd name="connsiteX0" fmla="*/ 634180 w 634180"/>
                  <a:gd name="connsiteY0" fmla="*/ 0 h 545690"/>
                  <a:gd name="connsiteX1" fmla="*/ 353961 w 634180"/>
                  <a:gd name="connsiteY1" fmla="*/ 353961 h 545690"/>
                  <a:gd name="connsiteX2" fmla="*/ 0 w 634180"/>
                  <a:gd name="connsiteY2" fmla="*/ 545690 h 545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34180" h="545690">
                    <a:moveTo>
                      <a:pt x="634180" y="0"/>
                    </a:moveTo>
                    <a:cubicBezTo>
                      <a:pt x="546919" y="131506"/>
                      <a:pt x="459658" y="263013"/>
                      <a:pt x="353961" y="353961"/>
                    </a:cubicBezTo>
                    <a:cubicBezTo>
                      <a:pt x="248264" y="444909"/>
                      <a:pt x="124132" y="495299"/>
                      <a:pt x="0" y="54569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0" name="Freeform 299"/>
              <p:cNvSpPr/>
              <p:nvPr/>
            </p:nvSpPr>
            <p:spPr bwMode="auto">
              <a:xfrm>
                <a:off x="3793320" y="3338158"/>
                <a:ext cx="242887" cy="682651"/>
              </a:xfrm>
              <a:custGeom>
                <a:avLst/>
                <a:gdLst>
                  <a:gd name="connsiteX0" fmla="*/ 280219 w 280219"/>
                  <a:gd name="connsiteY0" fmla="*/ 840658 h 840658"/>
                  <a:gd name="connsiteX1" fmla="*/ 58993 w 280219"/>
                  <a:gd name="connsiteY1" fmla="*/ 412955 h 840658"/>
                  <a:gd name="connsiteX2" fmla="*/ 0 w 280219"/>
                  <a:gd name="connsiteY2" fmla="*/ 0 h 840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0219" h="840658">
                    <a:moveTo>
                      <a:pt x="280219" y="840658"/>
                    </a:moveTo>
                    <a:cubicBezTo>
                      <a:pt x="192957" y="696861"/>
                      <a:pt x="105696" y="553065"/>
                      <a:pt x="58993" y="412955"/>
                    </a:cubicBezTo>
                    <a:cubicBezTo>
                      <a:pt x="12290" y="272845"/>
                      <a:pt x="7374" y="71284"/>
                      <a:pt x="0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1" name="Freeform 300"/>
              <p:cNvSpPr/>
              <p:nvPr/>
            </p:nvSpPr>
            <p:spPr bwMode="auto">
              <a:xfrm>
                <a:off x="3793320" y="3314345"/>
                <a:ext cx="742950" cy="346088"/>
              </a:xfrm>
              <a:custGeom>
                <a:avLst/>
                <a:gdLst>
                  <a:gd name="connsiteX0" fmla="*/ 0 w 855406"/>
                  <a:gd name="connsiteY0" fmla="*/ 0 h 427703"/>
                  <a:gd name="connsiteX1" fmla="*/ 235974 w 855406"/>
                  <a:gd name="connsiteY1" fmla="*/ 147484 h 427703"/>
                  <a:gd name="connsiteX2" fmla="*/ 855406 w 855406"/>
                  <a:gd name="connsiteY2" fmla="*/ 427703 h 4277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55406" h="427703">
                    <a:moveTo>
                      <a:pt x="0" y="0"/>
                    </a:moveTo>
                    <a:cubicBezTo>
                      <a:pt x="46703" y="38100"/>
                      <a:pt x="93406" y="76200"/>
                      <a:pt x="235974" y="147484"/>
                    </a:cubicBezTo>
                    <a:cubicBezTo>
                      <a:pt x="378542" y="218768"/>
                      <a:pt x="616974" y="323235"/>
                      <a:pt x="855406" y="427703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2" name="Freeform 301"/>
              <p:cNvSpPr/>
              <p:nvPr/>
            </p:nvSpPr>
            <p:spPr bwMode="auto">
              <a:xfrm>
                <a:off x="3023382" y="1615656"/>
                <a:ext cx="782638" cy="1685988"/>
              </a:xfrm>
              <a:custGeom>
                <a:avLst/>
                <a:gdLst>
                  <a:gd name="connsiteX0" fmla="*/ 899651 w 899651"/>
                  <a:gd name="connsiteY0" fmla="*/ 2079522 h 2079522"/>
                  <a:gd name="connsiteX1" fmla="*/ 383458 w 899651"/>
                  <a:gd name="connsiteY1" fmla="*/ 1371600 h 2079522"/>
                  <a:gd name="connsiteX2" fmla="*/ 0 w 899651"/>
                  <a:gd name="connsiteY2" fmla="*/ 0 h 20795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99651" h="2079522">
                    <a:moveTo>
                      <a:pt x="899651" y="2079522"/>
                    </a:moveTo>
                    <a:cubicBezTo>
                      <a:pt x="716525" y="1898854"/>
                      <a:pt x="533400" y="1718187"/>
                      <a:pt x="383458" y="1371600"/>
                    </a:cubicBezTo>
                    <a:cubicBezTo>
                      <a:pt x="233516" y="1025013"/>
                      <a:pt x="116758" y="512506"/>
                      <a:pt x="0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3" name="Freeform 302"/>
              <p:cNvSpPr/>
              <p:nvPr/>
            </p:nvSpPr>
            <p:spPr bwMode="auto">
              <a:xfrm>
                <a:off x="3036082" y="1568029"/>
                <a:ext cx="615950" cy="992224"/>
              </a:xfrm>
              <a:custGeom>
                <a:avLst/>
                <a:gdLst>
                  <a:gd name="connsiteX0" fmla="*/ 0 w 707923"/>
                  <a:gd name="connsiteY0" fmla="*/ 0 h 1224116"/>
                  <a:gd name="connsiteX1" fmla="*/ 265471 w 707923"/>
                  <a:gd name="connsiteY1" fmla="*/ 486697 h 1224116"/>
                  <a:gd name="connsiteX2" fmla="*/ 707923 w 707923"/>
                  <a:gd name="connsiteY2" fmla="*/ 1224116 h 1224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07923" h="1224116">
                    <a:moveTo>
                      <a:pt x="0" y="0"/>
                    </a:moveTo>
                    <a:cubicBezTo>
                      <a:pt x="73742" y="141339"/>
                      <a:pt x="147484" y="282678"/>
                      <a:pt x="265471" y="486697"/>
                    </a:cubicBezTo>
                    <a:cubicBezTo>
                      <a:pt x="383458" y="690716"/>
                      <a:pt x="545690" y="957416"/>
                      <a:pt x="707923" y="1224116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4" name="Freeform 303"/>
              <p:cNvSpPr/>
              <p:nvPr/>
            </p:nvSpPr>
            <p:spPr bwMode="auto">
              <a:xfrm>
                <a:off x="3652032" y="2560254"/>
                <a:ext cx="1922464" cy="2535333"/>
              </a:xfrm>
              <a:custGeom>
                <a:avLst/>
                <a:gdLst>
                  <a:gd name="connsiteX0" fmla="*/ 0 w 2212258"/>
                  <a:gd name="connsiteY0" fmla="*/ 0 h 3126658"/>
                  <a:gd name="connsiteX1" fmla="*/ 1061883 w 2212258"/>
                  <a:gd name="connsiteY1" fmla="*/ 693174 h 3126658"/>
                  <a:gd name="connsiteX2" fmla="*/ 2212258 w 2212258"/>
                  <a:gd name="connsiteY2" fmla="*/ 3126658 h 3126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12258" h="3126658">
                    <a:moveTo>
                      <a:pt x="0" y="0"/>
                    </a:moveTo>
                    <a:cubicBezTo>
                      <a:pt x="346586" y="86032"/>
                      <a:pt x="693173" y="172064"/>
                      <a:pt x="1061883" y="693174"/>
                    </a:cubicBezTo>
                    <a:cubicBezTo>
                      <a:pt x="1430593" y="1214284"/>
                      <a:pt x="1821425" y="2170471"/>
                      <a:pt x="2212258" y="3126658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5" name="Freeform 304"/>
              <p:cNvSpPr/>
              <p:nvPr/>
            </p:nvSpPr>
            <p:spPr bwMode="auto">
              <a:xfrm>
                <a:off x="3609170" y="2560254"/>
                <a:ext cx="939800" cy="1052553"/>
              </a:xfrm>
              <a:custGeom>
                <a:avLst/>
                <a:gdLst>
                  <a:gd name="connsiteX0" fmla="*/ 1081548 w 1081548"/>
                  <a:gd name="connsiteY0" fmla="*/ 1297858 h 1297858"/>
                  <a:gd name="connsiteX1" fmla="*/ 167148 w 1081548"/>
                  <a:gd name="connsiteY1" fmla="*/ 294968 h 1297858"/>
                  <a:gd name="connsiteX2" fmla="*/ 78657 w 1081548"/>
                  <a:gd name="connsiteY2" fmla="*/ 0 h 12978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81548" h="1297858">
                    <a:moveTo>
                      <a:pt x="1081548" y="1297858"/>
                    </a:moveTo>
                    <a:cubicBezTo>
                      <a:pt x="707922" y="904568"/>
                      <a:pt x="334296" y="511278"/>
                      <a:pt x="167148" y="294968"/>
                    </a:cubicBezTo>
                    <a:cubicBezTo>
                      <a:pt x="0" y="78658"/>
                      <a:pt x="39328" y="39329"/>
                      <a:pt x="78657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66" name="TextBox 65"/>
              <p:cNvSpPr txBox="1">
                <a:spLocks noChangeArrowheads="1"/>
              </p:cNvSpPr>
              <p:nvPr/>
            </p:nvSpPr>
            <p:spPr bwMode="auto">
              <a:xfrm>
                <a:off x="3880633" y="4057363"/>
                <a:ext cx="265112" cy="298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200" i="1">
                    <a:latin typeface="Times New Roman" pitchFamily="18" charset="0"/>
                    <a:cs typeface="Times New Roman" pitchFamily="18" charset="0"/>
                  </a:rPr>
                  <a:t>f</a:t>
                </a:r>
              </a:p>
            </p:txBody>
          </p:sp>
          <p:sp>
            <p:nvSpPr>
              <p:cNvPr id="8267" name="TextBox 67"/>
              <p:cNvSpPr txBox="1">
                <a:spLocks noChangeArrowheads="1"/>
              </p:cNvSpPr>
              <p:nvPr/>
            </p:nvSpPr>
            <p:spPr bwMode="auto">
              <a:xfrm>
                <a:off x="4409270" y="3654138"/>
                <a:ext cx="265113" cy="298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200" i="1">
                    <a:latin typeface="Times New Roman" pitchFamily="18" charset="0"/>
                    <a:cs typeface="Times New Roman" pitchFamily="18" charset="0"/>
                  </a:rPr>
                  <a:t>h</a:t>
                </a:r>
              </a:p>
            </p:txBody>
          </p:sp>
          <p:sp>
            <p:nvSpPr>
              <p:cNvPr id="8268" name="TextBox 68"/>
              <p:cNvSpPr txBox="1">
                <a:spLocks noChangeArrowheads="1"/>
              </p:cNvSpPr>
              <p:nvPr/>
            </p:nvSpPr>
            <p:spPr bwMode="auto">
              <a:xfrm>
                <a:off x="3864758" y="3358863"/>
                <a:ext cx="265112" cy="3000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200" i="1">
                    <a:latin typeface="Times New Roman" pitchFamily="18" charset="0"/>
                    <a:cs typeface="Times New Roman" pitchFamily="18" charset="0"/>
                  </a:rPr>
                  <a:t>i</a:t>
                </a:r>
              </a:p>
            </p:txBody>
          </p:sp>
          <p:sp>
            <p:nvSpPr>
              <p:cNvPr id="8269" name="TextBox 69"/>
              <p:cNvSpPr txBox="1">
                <a:spLocks noChangeArrowheads="1"/>
              </p:cNvSpPr>
              <p:nvPr/>
            </p:nvSpPr>
            <p:spPr bwMode="auto">
              <a:xfrm>
                <a:off x="3653620" y="2133313"/>
                <a:ext cx="265113" cy="298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200" i="1">
                    <a:latin typeface="Times New Roman" pitchFamily="18" charset="0"/>
                    <a:cs typeface="Times New Roman" pitchFamily="18" charset="0"/>
                  </a:rPr>
                  <a:t>j</a:t>
                </a:r>
              </a:p>
            </p:txBody>
          </p:sp>
          <p:sp>
            <p:nvSpPr>
              <p:cNvPr id="310" name="Oval 309"/>
              <p:cNvSpPr/>
              <p:nvPr/>
            </p:nvSpPr>
            <p:spPr bwMode="auto">
              <a:xfrm>
                <a:off x="3964770" y="3973182"/>
                <a:ext cx="133350" cy="12383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1" name="Oval 310"/>
              <p:cNvSpPr/>
              <p:nvPr/>
            </p:nvSpPr>
            <p:spPr bwMode="auto">
              <a:xfrm>
                <a:off x="3766332" y="3263543"/>
                <a:ext cx="133350" cy="12224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2" name="Oval 311"/>
              <p:cNvSpPr/>
              <p:nvPr/>
            </p:nvSpPr>
            <p:spPr bwMode="auto">
              <a:xfrm>
                <a:off x="3236107" y="3757274"/>
                <a:ext cx="133350" cy="12383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73" name="TextBox 63"/>
              <p:cNvSpPr txBox="1">
                <a:spLocks noChangeArrowheads="1"/>
              </p:cNvSpPr>
              <p:nvPr/>
            </p:nvSpPr>
            <p:spPr bwMode="auto">
              <a:xfrm>
                <a:off x="3277025" y="3441413"/>
                <a:ext cx="265112" cy="3000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200" i="1">
                    <a:latin typeface="Times New Roman" pitchFamily="18" charset="0"/>
                    <a:cs typeface="Times New Roman" pitchFamily="18" charset="0"/>
                  </a:rPr>
                  <a:t>d</a:t>
                </a:r>
              </a:p>
            </p:txBody>
          </p:sp>
        </p:grpSp>
      </p:grpSp>
      <p:grpSp>
        <p:nvGrpSpPr>
          <p:cNvPr id="65" name="Group 313"/>
          <p:cNvGrpSpPr>
            <a:grpSpLocks/>
          </p:cNvGrpSpPr>
          <p:nvPr/>
        </p:nvGrpSpPr>
        <p:grpSpPr bwMode="auto">
          <a:xfrm>
            <a:off x="225425" y="1565275"/>
            <a:ext cx="2087563" cy="3097213"/>
            <a:chOff x="496585" y="1333504"/>
            <a:chExt cx="2087563" cy="3096827"/>
          </a:xfrm>
        </p:grpSpPr>
        <p:sp>
          <p:nvSpPr>
            <p:cNvPr id="315" name="Freeform 314"/>
            <p:cNvSpPr/>
            <p:nvPr/>
          </p:nvSpPr>
          <p:spPr>
            <a:xfrm>
              <a:off x="579549" y="1350134"/>
              <a:ext cx="1938271" cy="3080197"/>
            </a:xfrm>
            <a:custGeom>
              <a:avLst/>
              <a:gdLst>
                <a:gd name="connsiteX0" fmla="*/ 45076 w 1957589"/>
                <a:gd name="connsiteY0" fmla="*/ 2925651 h 3080198"/>
                <a:gd name="connsiteX1" fmla="*/ 766293 w 1957589"/>
                <a:gd name="connsiteY1" fmla="*/ 2848378 h 3080198"/>
                <a:gd name="connsiteX2" fmla="*/ 1667814 w 1957589"/>
                <a:gd name="connsiteY2" fmla="*/ 2487769 h 3080198"/>
                <a:gd name="connsiteX3" fmla="*/ 1925392 w 1957589"/>
                <a:gd name="connsiteY3" fmla="*/ 2294586 h 3080198"/>
                <a:gd name="connsiteX4" fmla="*/ 1860997 w 1957589"/>
                <a:gd name="connsiteY4" fmla="*/ 2088524 h 3080198"/>
                <a:gd name="connsiteX5" fmla="*/ 1757966 w 1957589"/>
                <a:gd name="connsiteY5" fmla="*/ 1766552 h 3080198"/>
                <a:gd name="connsiteX6" fmla="*/ 1693572 w 1957589"/>
                <a:gd name="connsiteY6" fmla="*/ 684727 h 3080198"/>
                <a:gd name="connsiteX7" fmla="*/ 1706451 w 1957589"/>
                <a:gd name="connsiteY7" fmla="*/ 92299 h 3080198"/>
                <a:gd name="connsiteX8" fmla="*/ 1642056 w 1957589"/>
                <a:gd name="connsiteY8" fmla="*/ 130936 h 3080198"/>
                <a:gd name="connsiteX9" fmla="*/ 1345842 w 1957589"/>
                <a:gd name="connsiteY9" fmla="*/ 517302 h 3080198"/>
                <a:gd name="connsiteX10" fmla="*/ 856445 w 1957589"/>
                <a:gd name="connsiteY10" fmla="*/ 1225640 h 3080198"/>
                <a:gd name="connsiteX11" fmla="*/ 495837 w 1957589"/>
                <a:gd name="connsiteY11" fmla="*/ 1921099 h 3080198"/>
                <a:gd name="connsiteX12" fmla="*/ 45076 w 1957589"/>
                <a:gd name="connsiteY12" fmla="*/ 2925651 h 3080198"/>
                <a:gd name="connsiteX0" fmla="*/ 45076 w 1957589"/>
                <a:gd name="connsiteY0" fmla="*/ 2925651 h 3080198"/>
                <a:gd name="connsiteX1" fmla="*/ 766293 w 1957589"/>
                <a:gd name="connsiteY1" fmla="*/ 2848378 h 3080198"/>
                <a:gd name="connsiteX2" fmla="*/ 1667814 w 1957589"/>
                <a:gd name="connsiteY2" fmla="*/ 2487769 h 3080198"/>
                <a:gd name="connsiteX3" fmla="*/ 1925392 w 1957589"/>
                <a:gd name="connsiteY3" fmla="*/ 2294586 h 3080198"/>
                <a:gd name="connsiteX4" fmla="*/ 1860997 w 1957589"/>
                <a:gd name="connsiteY4" fmla="*/ 2088524 h 3080198"/>
                <a:gd name="connsiteX5" fmla="*/ 1757966 w 1957589"/>
                <a:gd name="connsiteY5" fmla="*/ 1766552 h 3080198"/>
                <a:gd name="connsiteX6" fmla="*/ 1693572 w 1957589"/>
                <a:gd name="connsiteY6" fmla="*/ 684727 h 3080198"/>
                <a:gd name="connsiteX7" fmla="*/ 1706451 w 1957589"/>
                <a:gd name="connsiteY7" fmla="*/ 92299 h 3080198"/>
                <a:gd name="connsiteX8" fmla="*/ 1642056 w 1957589"/>
                <a:gd name="connsiteY8" fmla="*/ 130936 h 3080198"/>
                <a:gd name="connsiteX9" fmla="*/ 1345842 w 1957589"/>
                <a:gd name="connsiteY9" fmla="*/ 517302 h 3080198"/>
                <a:gd name="connsiteX10" fmla="*/ 856445 w 1957589"/>
                <a:gd name="connsiteY10" fmla="*/ 1225640 h 3080198"/>
                <a:gd name="connsiteX11" fmla="*/ 495837 w 1957589"/>
                <a:gd name="connsiteY11" fmla="*/ 1921099 h 3080198"/>
                <a:gd name="connsiteX12" fmla="*/ 45076 w 1957589"/>
                <a:gd name="connsiteY12" fmla="*/ 2925651 h 3080198"/>
                <a:gd name="connsiteX0" fmla="*/ 45076 w 1957589"/>
                <a:gd name="connsiteY0" fmla="*/ 2925651 h 3080198"/>
                <a:gd name="connsiteX1" fmla="*/ 766293 w 1957589"/>
                <a:gd name="connsiteY1" fmla="*/ 2848378 h 3080198"/>
                <a:gd name="connsiteX2" fmla="*/ 1667814 w 1957589"/>
                <a:gd name="connsiteY2" fmla="*/ 2487769 h 3080198"/>
                <a:gd name="connsiteX3" fmla="*/ 1925392 w 1957589"/>
                <a:gd name="connsiteY3" fmla="*/ 2294586 h 3080198"/>
                <a:gd name="connsiteX4" fmla="*/ 1860997 w 1957589"/>
                <a:gd name="connsiteY4" fmla="*/ 2088524 h 3080198"/>
                <a:gd name="connsiteX5" fmla="*/ 1757966 w 1957589"/>
                <a:gd name="connsiteY5" fmla="*/ 1766552 h 3080198"/>
                <a:gd name="connsiteX6" fmla="*/ 1693572 w 1957589"/>
                <a:gd name="connsiteY6" fmla="*/ 684727 h 3080198"/>
                <a:gd name="connsiteX7" fmla="*/ 1706451 w 1957589"/>
                <a:gd name="connsiteY7" fmla="*/ 92299 h 3080198"/>
                <a:gd name="connsiteX8" fmla="*/ 1642056 w 1957589"/>
                <a:gd name="connsiteY8" fmla="*/ 130936 h 3080198"/>
                <a:gd name="connsiteX9" fmla="*/ 1345842 w 1957589"/>
                <a:gd name="connsiteY9" fmla="*/ 517302 h 3080198"/>
                <a:gd name="connsiteX10" fmla="*/ 856445 w 1957589"/>
                <a:gd name="connsiteY10" fmla="*/ 1225640 h 3080198"/>
                <a:gd name="connsiteX11" fmla="*/ 495837 w 1957589"/>
                <a:gd name="connsiteY11" fmla="*/ 1921099 h 3080198"/>
                <a:gd name="connsiteX12" fmla="*/ 45076 w 1957589"/>
                <a:gd name="connsiteY12" fmla="*/ 2925651 h 3080198"/>
                <a:gd name="connsiteX0" fmla="*/ 25758 w 1938271"/>
                <a:gd name="connsiteY0" fmla="*/ 2925651 h 3080197"/>
                <a:gd name="connsiteX1" fmla="*/ 321972 w 1938271"/>
                <a:gd name="connsiteY1" fmla="*/ 2848378 h 3080197"/>
                <a:gd name="connsiteX2" fmla="*/ 1648496 w 1938271"/>
                <a:gd name="connsiteY2" fmla="*/ 2487769 h 3080197"/>
                <a:gd name="connsiteX3" fmla="*/ 1906074 w 1938271"/>
                <a:gd name="connsiteY3" fmla="*/ 2294586 h 3080197"/>
                <a:gd name="connsiteX4" fmla="*/ 1841679 w 1938271"/>
                <a:gd name="connsiteY4" fmla="*/ 2088524 h 3080197"/>
                <a:gd name="connsiteX5" fmla="*/ 1738648 w 1938271"/>
                <a:gd name="connsiteY5" fmla="*/ 1766552 h 3080197"/>
                <a:gd name="connsiteX6" fmla="*/ 1674254 w 1938271"/>
                <a:gd name="connsiteY6" fmla="*/ 684727 h 3080197"/>
                <a:gd name="connsiteX7" fmla="*/ 1687133 w 1938271"/>
                <a:gd name="connsiteY7" fmla="*/ 92299 h 3080197"/>
                <a:gd name="connsiteX8" fmla="*/ 1622738 w 1938271"/>
                <a:gd name="connsiteY8" fmla="*/ 130936 h 3080197"/>
                <a:gd name="connsiteX9" fmla="*/ 1326524 w 1938271"/>
                <a:gd name="connsiteY9" fmla="*/ 517302 h 3080197"/>
                <a:gd name="connsiteX10" fmla="*/ 837127 w 1938271"/>
                <a:gd name="connsiteY10" fmla="*/ 1225640 h 3080197"/>
                <a:gd name="connsiteX11" fmla="*/ 476519 w 1938271"/>
                <a:gd name="connsiteY11" fmla="*/ 1921099 h 3080197"/>
                <a:gd name="connsiteX12" fmla="*/ 25758 w 1938271"/>
                <a:gd name="connsiteY12" fmla="*/ 2925651 h 3080197"/>
                <a:gd name="connsiteX0" fmla="*/ 25758 w 1938271"/>
                <a:gd name="connsiteY0" fmla="*/ 2925651 h 3080197"/>
                <a:gd name="connsiteX1" fmla="*/ 321972 w 1938271"/>
                <a:gd name="connsiteY1" fmla="*/ 2848378 h 3080197"/>
                <a:gd name="connsiteX2" fmla="*/ 540913 w 1938271"/>
                <a:gd name="connsiteY2" fmla="*/ 2835500 h 3080197"/>
                <a:gd name="connsiteX3" fmla="*/ 1648496 w 1938271"/>
                <a:gd name="connsiteY3" fmla="*/ 2487769 h 3080197"/>
                <a:gd name="connsiteX4" fmla="*/ 1906074 w 1938271"/>
                <a:gd name="connsiteY4" fmla="*/ 2294586 h 3080197"/>
                <a:gd name="connsiteX5" fmla="*/ 1841679 w 1938271"/>
                <a:gd name="connsiteY5" fmla="*/ 2088524 h 3080197"/>
                <a:gd name="connsiteX6" fmla="*/ 1738648 w 1938271"/>
                <a:gd name="connsiteY6" fmla="*/ 1766552 h 3080197"/>
                <a:gd name="connsiteX7" fmla="*/ 1674254 w 1938271"/>
                <a:gd name="connsiteY7" fmla="*/ 684727 h 3080197"/>
                <a:gd name="connsiteX8" fmla="*/ 1687133 w 1938271"/>
                <a:gd name="connsiteY8" fmla="*/ 92299 h 3080197"/>
                <a:gd name="connsiteX9" fmla="*/ 1622738 w 1938271"/>
                <a:gd name="connsiteY9" fmla="*/ 130936 h 3080197"/>
                <a:gd name="connsiteX10" fmla="*/ 1326524 w 1938271"/>
                <a:gd name="connsiteY10" fmla="*/ 517302 h 3080197"/>
                <a:gd name="connsiteX11" fmla="*/ 837127 w 1938271"/>
                <a:gd name="connsiteY11" fmla="*/ 1225640 h 3080197"/>
                <a:gd name="connsiteX12" fmla="*/ 476519 w 1938271"/>
                <a:gd name="connsiteY12" fmla="*/ 1921099 h 3080197"/>
                <a:gd name="connsiteX13" fmla="*/ 25758 w 1938271"/>
                <a:gd name="connsiteY13" fmla="*/ 2925651 h 3080197"/>
                <a:gd name="connsiteX0" fmla="*/ 25758 w 1938271"/>
                <a:gd name="connsiteY0" fmla="*/ 2925651 h 3080197"/>
                <a:gd name="connsiteX1" fmla="*/ 321972 w 1938271"/>
                <a:gd name="connsiteY1" fmla="*/ 2848378 h 3080197"/>
                <a:gd name="connsiteX2" fmla="*/ 721217 w 1938271"/>
                <a:gd name="connsiteY2" fmla="*/ 2835500 h 3080197"/>
                <a:gd name="connsiteX3" fmla="*/ 1648496 w 1938271"/>
                <a:gd name="connsiteY3" fmla="*/ 2487769 h 3080197"/>
                <a:gd name="connsiteX4" fmla="*/ 1906074 w 1938271"/>
                <a:gd name="connsiteY4" fmla="*/ 2294586 h 3080197"/>
                <a:gd name="connsiteX5" fmla="*/ 1841679 w 1938271"/>
                <a:gd name="connsiteY5" fmla="*/ 2088524 h 3080197"/>
                <a:gd name="connsiteX6" fmla="*/ 1738648 w 1938271"/>
                <a:gd name="connsiteY6" fmla="*/ 1766552 h 3080197"/>
                <a:gd name="connsiteX7" fmla="*/ 1674254 w 1938271"/>
                <a:gd name="connsiteY7" fmla="*/ 684727 h 3080197"/>
                <a:gd name="connsiteX8" fmla="*/ 1687133 w 1938271"/>
                <a:gd name="connsiteY8" fmla="*/ 92299 h 3080197"/>
                <a:gd name="connsiteX9" fmla="*/ 1622738 w 1938271"/>
                <a:gd name="connsiteY9" fmla="*/ 130936 h 3080197"/>
                <a:gd name="connsiteX10" fmla="*/ 1326524 w 1938271"/>
                <a:gd name="connsiteY10" fmla="*/ 517302 h 3080197"/>
                <a:gd name="connsiteX11" fmla="*/ 837127 w 1938271"/>
                <a:gd name="connsiteY11" fmla="*/ 1225640 h 3080197"/>
                <a:gd name="connsiteX12" fmla="*/ 476519 w 1938271"/>
                <a:gd name="connsiteY12" fmla="*/ 1921099 h 3080197"/>
                <a:gd name="connsiteX13" fmla="*/ 25758 w 1938271"/>
                <a:gd name="connsiteY13" fmla="*/ 2925651 h 3080197"/>
                <a:gd name="connsiteX0" fmla="*/ 25758 w 1938271"/>
                <a:gd name="connsiteY0" fmla="*/ 2925651 h 3080197"/>
                <a:gd name="connsiteX1" fmla="*/ 321972 w 1938271"/>
                <a:gd name="connsiteY1" fmla="*/ 2848378 h 3080197"/>
                <a:gd name="connsiteX2" fmla="*/ 321972 w 1938271"/>
                <a:gd name="connsiteY2" fmla="*/ 2835500 h 3080197"/>
                <a:gd name="connsiteX3" fmla="*/ 721217 w 1938271"/>
                <a:gd name="connsiteY3" fmla="*/ 2835500 h 3080197"/>
                <a:gd name="connsiteX4" fmla="*/ 1648496 w 1938271"/>
                <a:gd name="connsiteY4" fmla="*/ 2487769 h 3080197"/>
                <a:gd name="connsiteX5" fmla="*/ 1906074 w 1938271"/>
                <a:gd name="connsiteY5" fmla="*/ 2294586 h 3080197"/>
                <a:gd name="connsiteX6" fmla="*/ 1841679 w 1938271"/>
                <a:gd name="connsiteY6" fmla="*/ 2088524 h 3080197"/>
                <a:gd name="connsiteX7" fmla="*/ 1738648 w 1938271"/>
                <a:gd name="connsiteY7" fmla="*/ 1766552 h 3080197"/>
                <a:gd name="connsiteX8" fmla="*/ 1674254 w 1938271"/>
                <a:gd name="connsiteY8" fmla="*/ 684727 h 3080197"/>
                <a:gd name="connsiteX9" fmla="*/ 1687133 w 1938271"/>
                <a:gd name="connsiteY9" fmla="*/ 92299 h 3080197"/>
                <a:gd name="connsiteX10" fmla="*/ 1622738 w 1938271"/>
                <a:gd name="connsiteY10" fmla="*/ 130936 h 3080197"/>
                <a:gd name="connsiteX11" fmla="*/ 1326524 w 1938271"/>
                <a:gd name="connsiteY11" fmla="*/ 517302 h 3080197"/>
                <a:gd name="connsiteX12" fmla="*/ 837127 w 1938271"/>
                <a:gd name="connsiteY12" fmla="*/ 1225640 h 3080197"/>
                <a:gd name="connsiteX13" fmla="*/ 476519 w 1938271"/>
                <a:gd name="connsiteY13" fmla="*/ 1921099 h 3080197"/>
                <a:gd name="connsiteX14" fmla="*/ 25758 w 1938271"/>
                <a:gd name="connsiteY14" fmla="*/ 2925651 h 3080197"/>
                <a:gd name="connsiteX0" fmla="*/ 25758 w 1938271"/>
                <a:gd name="connsiteY0" fmla="*/ 2925651 h 3080197"/>
                <a:gd name="connsiteX1" fmla="*/ 321972 w 1938271"/>
                <a:gd name="connsiteY1" fmla="*/ 2848378 h 3080197"/>
                <a:gd name="connsiteX2" fmla="*/ 321972 w 1938271"/>
                <a:gd name="connsiteY2" fmla="*/ 2835500 h 3080197"/>
                <a:gd name="connsiteX3" fmla="*/ 721217 w 1938271"/>
                <a:gd name="connsiteY3" fmla="*/ 2835500 h 3080197"/>
                <a:gd name="connsiteX4" fmla="*/ 1648496 w 1938271"/>
                <a:gd name="connsiteY4" fmla="*/ 2487769 h 3080197"/>
                <a:gd name="connsiteX5" fmla="*/ 1906074 w 1938271"/>
                <a:gd name="connsiteY5" fmla="*/ 2294586 h 3080197"/>
                <a:gd name="connsiteX6" fmla="*/ 1841679 w 1938271"/>
                <a:gd name="connsiteY6" fmla="*/ 2088524 h 3080197"/>
                <a:gd name="connsiteX7" fmla="*/ 1738648 w 1938271"/>
                <a:gd name="connsiteY7" fmla="*/ 1766552 h 3080197"/>
                <a:gd name="connsiteX8" fmla="*/ 1674254 w 1938271"/>
                <a:gd name="connsiteY8" fmla="*/ 684727 h 3080197"/>
                <a:gd name="connsiteX9" fmla="*/ 1687133 w 1938271"/>
                <a:gd name="connsiteY9" fmla="*/ 92299 h 3080197"/>
                <a:gd name="connsiteX10" fmla="*/ 1622738 w 1938271"/>
                <a:gd name="connsiteY10" fmla="*/ 130936 h 3080197"/>
                <a:gd name="connsiteX11" fmla="*/ 1326524 w 1938271"/>
                <a:gd name="connsiteY11" fmla="*/ 517302 h 3080197"/>
                <a:gd name="connsiteX12" fmla="*/ 837127 w 1938271"/>
                <a:gd name="connsiteY12" fmla="*/ 1225640 h 3080197"/>
                <a:gd name="connsiteX13" fmla="*/ 476519 w 1938271"/>
                <a:gd name="connsiteY13" fmla="*/ 1921099 h 3080197"/>
                <a:gd name="connsiteX14" fmla="*/ 25758 w 1938271"/>
                <a:gd name="connsiteY14" fmla="*/ 2925651 h 3080197"/>
                <a:gd name="connsiteX0" fmla="*/ 25758 w 1938271"/>
                <a:gd name="connsiteY0" fmla="*/ 2925651 h 3080197"/>
                <a:gd name="connsiteX1" fmla="*/ 321972 w 1938271"/>
                <a:gd name="connsiteY1" fmla="*/ 2848378 h 3080197"/>
                <a:gd name="connsiteX2" fmla="*/ 321972 w 1938271"/>
                <a:gd name="connsiteY2" fmla="*/ 2835500 h 3080197"/>
                <a:gd name="connsiteX3" fmla="*/ 721217 w 1938271"/>
                <a:gd name="connsiteY3" fmla="*/ 2835500 h 3080197"/>
                <a:gd name="connsiteX4" fmla="*/ 1648496 w 1938271"/>
                <a:gd name="connsiteY4" fmla="*/ 2487769 h 3080197"/>
                <a:gd name="connsiteX5" fmla="*/ 1906074 w 1938271"/>
                <a:gd name="connsiteY5" fmla="*/ 2294586 h 3080197"/>
                <a:gd name="connsiteX6" fmla="*/ 1841679 w 1938271"/>
                <a:gd name="connsiteY6" fmla="*/ 2088524 h 3080197"/>
                <a:gd name="connsiteX7" fmla="*/ 1738648 w 1938271"/>
                <a:gd name="connsiteY7" fmla="*/ 1766552 h 3080197"/>
                <a:gd name="connsiteX8" fmla="*/ 1674254 w 1938271"/>
                <a:gd name="connsiteY8" fmla="*/ 684727 h 3080197"/>
                <a:gd name="connsiteX9" fmla="*/ 1687133 w 1938271"/>
                <a:gd name="connsiteY9" fmla="*/ 92299 h 3080197"/>
                <a:gd name="connsiteX10" fmla="*/ 1622738 w 1938271"/>
                <a:gd name="connsiteY10" fmla="*/ 130936 h 3080197"/>
                <a:gd name="connsiteX11" fmla="*/ 1326524 w 1938271"/>
                <a:gd name="connsiteY11" fmla="*/ 517302 h 3080197"/>
                <a:gd name="connsiteX12" fmla="*/ 837127 w 1938271"/>
                <a:gd name="connsiteY12" fmla="*/ 1225640 h 3080197"/>
                <a:gd name="connsiteX13" fmla="*/ 476519 w 1938271"/>
                <a:gd name="connsiteY13" fmla="*/ 1921099 h 3080197"/>
                <a:gd name="connsiteX14" fmla="*/ 25758 w 1938271"/>
                <a:gd name="connsiteY14" fmla="*/ 2925651 h 3080197"/>
                <a:gd name="connsiteX0" fmla="*/ 25758 w 1938271"/>
                <a:gd name="connsiteY0" fmla="*/ 2925651 h 3080197"/>
                <a:gd name="connsiteX1" fmla="*/ 321972 w 1938271"/>
                <a:gd name="connsiteY1" fmla="*/ 2848378 h 3080197"/>
                <a:gd name="connsiteX2" fmla="*/ 489398 w 1938271"/>
                <a:gd name="connsiteY2" fmla="*/ 2835500 h 3080197"/>
                <a:gd name="connsiteX3" fmla="*/ 721217 w 1938271"/>
                <a:gd name="connsiteY3" fmla="*/ 2835500 h 3080197"/>
                <a:gd name="connsiteX4" fmla="*/ 1648496 w 1938271"/>
                <a:gd name="connsiteY4" fmla="*/ 2487769 h 3080197"/>
                <a:gd name="connsiteX5" fmla="*/ 1906074 w 1938271"/>
                <a:gd name="connsiteY5" fmla="*/ 2294586 h 3080197"/>
                <a:gd name="connsiteX6" fmla="*/ 1841679 w 1938271"/>
                <a:gd name="connsiteY6" fmla="*/ 2088524 h 3080197"/>
                <a:gd name="connsiteX7" fmla="*/ 1738648 w 1938271"/>
                <a:gd name="connsiteY7" fmla="*/ 1766552 h 3080197"/>
                <a:gd name="connsiteX8" fmla="*/ 1674254 w 1938271"/>
                <a:gd name="connsiteY8" fmla="*/ 684727 h 3080197"/>
                <a:gd name="connsiteX9" fmla="*/ 1687133 w 1938271"/>
                <a:gd name="connsiteY9" fmla="*/ 92299 h 3080197"/>
                <a:gd name="connsiteX10" fmla="*/ 1622738 w 1938271"/>
                <a:gd name="connsiteY10" fmla="*/ 130936 h 3080197"/>
                <a:gd name="connsiteX11" fmla="*/ 1326524 w 1938271"/>
                <a:gd name="connsiteY11" fmla="*/ 517302 h 3080197"/>
                <a:gd name="connsiteX12" fmla="*/ 837127 w 1938271"/>
                <a:gd name="connsiteY12" fmla="*/ 1225640 h 3080197"/>
                <a:gd name="connsiteX13" fmla="*/ 476519 w 1938271"/>
                <a:gd name="connsiteY13" fmla="*/ 1921099 h 3080197"/>
                <a:gd name="connsiteX14" fmla="*/ 25758 w 1938271"/>
                <a:gd name="connsiteY14" fmla="*/ 2925651 h 3080197"/>
                <a:gd name="connsiteX0" fmla="*/ 25758 w 1938271"/>
                <a:gd name="connsiteY0" fmla="*/ 2925651 h 3080197"/>
                <a:gd name="connsiteX1" fmla="*/ 321972 w 1938271"/>
                <a:gd name="connsiteY1" fmla="*/ 2848378 h 3080197"/>
                <a:gd name="connsiteX2" fmla="*/ 489398 w 1938271"/>
                <a:gd name="connsiteY2" fmla="*/ 2835500 h 3080197"/>
                <a:gd name="connsiteX3" fmla="*/ 721217 w 1938271"/>
                <a:gd name="connsiteY3" fmla="*/ 2835500 h 3080197"/>
                <a:gd name="connsiteX4" fmla="*/ 1648496 w 1938271"/>
                <a:gd name="connsiteY4" fmla="*/ 2487769 h 3080197"/>
                <a:gd name="connsiteX5" fmla="*/ 1906074 w 1938271"/>
                <a:gd name="connsiteY5" fmla="*/ 2294586 h 3080197"/>
                <a:gd name="connsiteX6" fmla="*/ 1841679 w 1938271"/>
                <a:gd name="connsiteY6" fmla="*/ 2088524 h 3080197"/>
                <a:gd name="connsiteX7" fmla="*/ 1738648 w 1938271"/>
                <a:gd name="connsiteY7" fmla="*/ 1766552 h 3080197"/>
                <a:gd name="connsiteX8" fmla="*/ 1674254 w 1938271"/>
                <a:gd name="connsiteY8" fmla="*/ 684727 h 3080197"/>
                <a:gd name="connsiteX9" fmla="*/ 1687133 w 1938271"/>
                <a:gd name="connsiteY9" fmla="*/ 92299 h 3080197"/>
                <a:gd name="connsiteX10" fmla="*/ 1622738 w 1938271"/>
                <a:gd name="connsiteY10" fmla="*/ 130936 h 3080197"/>
                <a:gd name="connsiteX11" fmla="*/ 1326524 w 1938271"/>
                <a:gd name="connsiteY11" fmla="*/ 517302 h 3080197"/>
                <a:gd name="connsiteX12" fmla="*/ 837127 w 1938271"/>
                <a:gd name="connsiteY12" fmla="*/ 1225640 h 3080197"/>
                <a:gd name="connsiteX13" fmla="*/ 476519 w 1938271"/>
                <a:gd name="connsiteY13" fmla="*/ 1921099 h 3080197"/>
                <a:gd name="connsiteX14" fmla="*/ 25758 w 1938271"/>
                <a:gd name="connsiteY14" fmla="*/ 2925651 h 3080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38271" h="3080197">
                  <a:moveTo>
                    <a:pt x="25758" y="2925651"/>
                  </a:moveTo>
                  <a:cubicBezTo>
                    <a:pt x="0" y="3080197"/>
                    <a:pt x="51516" y="2844085"/>
                    <a:pt x="321972" y="2848378"/>
                  </a:cubicBezTo>
                  <a:cubicBezTo>
                    <a:pt x="371341" y="2833353"/>
                    <a:pt x="551646" y="2876283"/>
                    <a:pt x="489398" y="2835500"/>
                  </a:cubicBezTo>
                  <a:cubicBezTo>
                    <a:pt x="555939" y="2833354"/>
                    <a:pt x="528034" y="2893455"/>
                    <a:pt x="721217" y="2835500"/>
                  </a:cubicBezTo>
                  <a:cubicBezTo>
                    <a:pt x="914400" y="2777545"/>
                    <a:pt x="1451020" y="2577921"/>
                    <a:pt x="1648496" y="2487769"/>
                  </a:cubicBezTo>
                  <a:cubicBezTo>
                    <a:pt x="1845972" y="2397617"/>
                    <a:pt x="1873877" y="2361127"/>
                    <a:pt x="1906074" y="2294586"/>
                  </a:cubicBezTo>
                  <a:cubicBezTo>
                    <a:pt x="1938271" y="2228045"/>
                    <a:pt x="1869583" y="2176530"/>
                    <a:pt x="1841679" y="2088524"/>
                  </a:cubicBezTo>
                  <a:cubicBezTo>
                    <a:pt x="1813775" y="2000518"/>
                    <a:pt x="1766552" y="2000518"/>
                    <a:pt x="1738648" y="1766552"/>
                  </a:cubicBezTo>
                  <a:cubicBezTo>
                    <a:pt x="1710744" y="1532586"/>
                    <a:pt x="1682840" y="963769"/>
                    <a:pt x="1674254" y="684727"/>
                  </a:cubicBezTo>
                  <a:cubicBezTo>
                    <a:pt x="1665668" y="405685"/>
                    <a:pt x="1695719" y="184598"/>
                    <a:pt x="1687133" y="92299"/>
                  </a:cubicBezTo>
                  <a:cubicBezTo>
                    <a:pt x="1678547" y="0"/>
                    <a:pt x="1682839" y="60102"/>
                    <a:pt x="1622738" y="130936"/>
                  </a:cubicBezTo>
                  <a:cubicBezTo>
                    <a:pt x="1562637" y="201770"/>
                    <a:pt x="1457459" y="334851"/>
                    <a:pt x="1326524" y="517302"/>
                  </a:cubicBezTo>
                  <a:cubicBezTo>
                    <a:pt x="1195589" y="699753"/>
                    <a:pt x="978795" y="991674"/>
                    <a:pt x="837127" y="1225640"/>
                  </a:cubicBezTo>
                  <a:cubicBezTo>
                    <a:pt x="695460" y="1459606"/>
                    <a:pt x="616040" y="1635617"/>
                    <a:pt x="476519" y="1921099"/>
                  </a:cubicBezTo>
                  <a:cubicBezTo>
                    <a:pt x="336998" y="2206581"/>
                    <a:pt x="51516" y="2771105"/>
                    <a:pt x="25758" y="2925651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BEAC7"/>
                </a:gs>
                <a:gs pos="1000">
                  <a:srgbClr val="FEE7F2">
                    <a:alpha val="65000"/>
                  </a:srgbClr>
                </a:gs>
                <a:gs pos="71000">
                  <a:srgbClr val="FF2F2F">
                    <a:alpha val="53000"/>
                  </a:srgbClr>
                </a:gs>
                <a:gs pos="0">
                  <a:srgbClr val="FBA97D">
                    <a:alpha val="50000"/>
                  </a:srgbClr>
                </a:gs>
                <a:gs pos="43000">
                  <a:srgbClr val="FBD49C"/>
                </a:gs>
                <a:gs pos="100000">
                  <a:srgbClr val="FEE7F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8221" name="Group 407"/>
            <p:cNvGrpSpPr>
              <a:grpSpLocks/>
            </p:cNvGrpSpPr>
            <p:nvPr/>
          </p:nvGrpSpPr>
          <p:grpSpPr bwMode="auto">
            <a:xfrm>
              <a:off x="496585" y="1333504"/>
              <a:ext cx="2087563" cy="3028950"/>
              <a:chOff x="1281895" y="1503076"/>
              <a:chExt cx="2087563" cy="3028950"/>
            </a:xfrm>
          </p:grpSpPr>
          <p:sp>
            <p:nvSpPr>
              <p:cNvPr id="317" name="Freeform 316"/>
              <p:cNvSpPr/>
              <p:nvPr/>
            </p:nvSpPr>
            <p:spPr bwMode="auto">
              <a:xfrm>
                <a:off x="1370795" y="2906251"/>
                <a:ext cx="1139825" cy="1568254"/>
              </a:xfrm>
              <a:custGeom>
                <a:avLst/>
                <a:gdLst>
                  <a:gd name="connsiteX0" fmla="*/ 1312606 w 1312606"/>
                  <a:gd name="connsiteY0" fmla="*/ 0 h 1932039"/>
                  <a:gd name="connsiteX1" fmla="*/ 811161 w 1312606"/>
                  <a:gd name="connsiteY1" fmla="*/ 619433 h 1932039"/>
                  <a:gd name="connsiteX2" fmla="*/ 0 w 1312606"/>
                  <a:gd name="connsiteY2" fmla="*/ 1932039 h 19320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12606" h="1932039">
                    <a:moveTo>
                      <a:pt x="1312606" y="0"/>
                    </a:moveTo>
                    <a:cubicBezTo>
                      <a:pt x="1171267" y="148713"/>
                      <a:pt x="1029929" y="297427"/>
                      <a:pt x="811161" y="619433"/>
                    </a:cubicBezTo>
                    <a:cubicBezTo>
                      <a:pt x="592393" y="941439"/>
                      <a:pt x="296196" y="1436739"/>
                      <a:pt x="0" y="1932039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8" name="Freeform 317"/>
              <p:cNvSpPr/>
              <p:nvPr/>
            </p:nvSpPr>
            <p:spPr bwMode="auto">
              <a:xfrm>
                <a:off x="1356508" y="1557044"/>
                <a:ext cx="1666875" cy="2904762"/>
              </a:xfrm>
              <a:custGeom>
                <a:avLst/>
                <a:gdLst>
                  <a:gd name="connsiteX0" fmla="*/ 1917291 w 1917291"/>
                  <a:gd name="connsiteY0" fmla="*/ 0 h 3583858"/>
                  <a:gd name="connsiteX1" fmla="*/ 899652 w 1917291"/>
                  <a:gd name="connsiteY1" fmla="*/ 1622322 h 3583858"/>
                  <a:gd name="connsiteX2" fmla="*/ 0 w 1917291"/>
                  <a:gd name="connsiteY2" fmla="*/ 3583858 h 35838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17291" h="3583858">
                    <a:moveTo>
                      <a:pt x="1917291" y="0"/>
                    </a:moveTo>
                    <a:cubicBezTo>
                      <a:pt x="1568246" y="512506"/>
                      <a:pt x="1219201" y="1025012"/>
                      <a:pt x="899652" y="1622322"/>
                    </a:cubicBezTo>
                    <a:cubicBezTo>
                      <a:pt x="580104" y="2219632"/>
                      <a:pt x="0" y="3583858"/>
                      <a:pt x="0" y="3583858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9" name="Oval 318"/>
              <p:cNvSpPr/>
              <p:nvPr/>
            </p:nvSpPr>
            <p:spPr bwMode="auto">
              <a:xfrm>
                <a:off x="2442358" y="2861806"/>
                <a:ext cx="131762" cy="12381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0" name="Freeform 319"/>
              <p:cNvSpPr/>
              <p:nvPr/>
            </p:nvSpPr>
            <p:spPr bwMode="auto">
              <a:xfrm>
                <a:off x="2383620" y="1580854"/>
                <a:ext cx="639763" cy="1996826"/>
              </a:xfrm>
              <a:custGeom>
                <a:avLst/>
                <a:gdLst>
                  <a:gd name="connsiteX0" fmla="*/ 0 w 737420"/>
                  <a:gd name="connsiteY0" fmla="*/ 2462980 h 2462980"/>
                  <a:gd name="connsiteX1" fmla="*/ 383458 w 737420"/>
                  <a:gd name="connsiteY1" fmla="*/ 1828800 h 2462980"/>
                  <a:gd name="connsiteX2" fmla="*/ 737420 w 737420"/>
                  <a:gd name="connsiteY2" fmla="*/ 0 h 2462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37420" h="2462980">
                    <a:moveTo>
                      <a:pt x="0" y="2462980"/>
                    </a:moveTo>
                    <a:cubicBezTo>
                      <a:pt x="130277" y="2351138"/>
                      <a:pt x="260555" y="2239297"/>
                      <a:pt x="383458" y="1828800"/>
                    </a:cubicBezTo>
                    <a:cubicBezTo>
                      <a:pt x="506361" y="1418303"/>
                      <a:pt x="621890" y="709151"/>
                      <a:pt x="737420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1" name="Freeform 320"/>
              <p:cNvSpPr/>
              <p:nvPr/>
            </p:nvSpPr>
            <p:spPr bwMode="auto">
              <a:xfrm>
                <a:off x="2388383" y="2895140"/>
                <a:ext cx="122237" cy="669841"/>
              </a:xfrm>
              <a:custGeom>
                <a:avLst/>
                <a:gdLst>
                  <a:gd name="connsiteX0" fmla="*/ 7374 w 140109"/>
                  <a:gd name="connsiteY0" fmla="*/ 825910 h 825910"/>
                  <a:gd name="connsiteX1" fmla="*/ 22122 w 140109"/>
                  <a:gd name="connsiteY1" fmla="*/ 501445 h 825910"/>
                  <a:gd name="connsiteX2" fmla="*/ 140109 w 140109"/>
                  <a:gd name="connsiteY2" fmla="*/ 0 h 825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0109" h="825910">
                    <a:moveTo>
                      <a:pt x="7374" y="825910"/>
                    </a:moveTo>
                    <a:cubicBezTo>
                      <a:pt x="3687" y="732503"/>
                      <a:pt x="0" y="639097"/>
                      <a:pt x="22122" y="501445"/>
                    </a:cubicBezTo>
                    <a:cubicBezTo>
                      <a:pt x="44245" y="363793"/>
                      <a:pt x="92177" y="181896"/>
                      <a:pt x="140109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2" name="Freeform 321"/>
              <p:cNvSpPr/>
              <p:nvPr/>
            </p:nvSpPr>
            <p:spPr bwMode="auto">
              <a:xfrm>
                <a:off x="2510620" y="1544346"/>
                <a:ext cx="552450" cy="1339683"/>
              </a:xfrm>
              <a:custGeom>
                <a:avLst/>
                <a:gdLst>
                  <a:gd name="connsiteX0" fmla="*/ 0 w 634181"/>
                  <a:gd name="connsiteY0" fmla="*/ 1651820 h 1651820"/>
                  <a:gd name="connsiteX1" fmla="*/ 206478 w 634181"/>
                  <a:gd name="connsiteY1" fmla="*/ 914400 h 1651820"/>
                  <a:gd name="connsiteX2" fmla="*/ 634181 w 634181"/>
                  <a:gd name="connsiteY2" fmla="*/ 0 h 1651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34181" h="1651820">
                    <a:moveTo>
                      <a:pt x="0" y="1651820"/>
                    </a:moveTo>
                    <a:cubicBezTo>
                      <a:pt x="50390" y="1420761"/>
                      <a:pt x="100781" y="1189703"/>
                      <a:pt x="206478" y="914400"/>
                    </a:cubicBezTo>
                    <a:cubicBezTo>
                      <a:pt x="312175" y="639097"/>
                      <a:pt x="473178" y="319548"/>
                      <a:pt x="634181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28" name="TextBox 70"/>
              <p:cNvSpPr txBox="1">
                <a:spLocks noChangeArrowheads="1"/>
              </p:cNvSpPr>
              <p:nvPr/>
            </p:nvSpPr>
            <p:spPr bwMode="auto">
              <a:xfrm>
                <a:off x="2183595" y="2646076"/>
                <a:ext cx="265113" cy="298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200" i="1">
                    <a:latin typeface="Times New Roman" pitchFamily="18" charset="0"/>
                    <a:cs typeface="Times New Roman" pitchFamily="18" charset="0"/>
                  </a:rPr>
                  <a:t>k</a:t>
                </a:r>
              </a:p>
            </p:txBody>
          </p:sp>
          <p:sp>
            <p:nvSpPr>
              <p:cNvPr id="324" name="Oval 323"/>
              <p:cNvSpPr/>
              <p:nvPr/>
            </p:nvSpPr>
            <p:spPr bwMode="auto">
              <a:xfrm>
                <a:off x="2970995" y="1503076"/>
                <a:ext cx="131763" cy="12222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6" name="Freeform 325"/>
              <p:cNvSpPr/>
              <p:nvPr/>
            </p:nvSpPr>
            <p:spPr bwMode="auto">
              <a:xfrm>
                <a:off x="3032908" y="1580854"/>
                <a:ext cx="260350" cy="2234921"/>
              </a:xfrm>
              <a:custGeom>
                <a:avLst/>
                <a:gdLst>
                  <a:gd name="connsiteX0" fmla="*/ 299884 w 299884"/>
                  <a:gd name="connsiteY0" fmla="*/ 2757948 h 2757948"/>
                  <a:gd name="connsiteX1" fmla="*/ 49161 w 299884"/>
                  <a:gd name="connsiteY1" fmla="*/ 1814051 h 2757948"/>
                  <a:gd name="connsiteX2" fmla="*/ 4916 w 299884"/>
                  <a:gd name="connsiteY2" fmla="*/ 0 h 27579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9884" h="2757948">
                    <a:moveTo>
                      <a:pt x="299884" y="2757948"/>
                    </a:moveTo>
                    <a:cubicBezTo>
                      <a:pt x="199103" y="2515828"/>
                      <a:pt x="98322" y="2273709"/>
                      <a:pt x="49161" y="1814051"/>
                    </a:cubicBezTo>
                    <a:cubicBezTo>
                      <a:pt x="0" y="1354393"/>
                      <a:pt x="2458" y="677196"/>
                      <a:pt x="4916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7" name="Freeform 326"/>
              <p:cNvSpPr/>
              <p:nvPr/>
            </p:nvSpPr>
            <p:spPr bwMode="auto">
              <a:xfrm>
                <a:off x="1358095" y="3815775"/>
                <a:ext cx="1973263" cy="622222"/>
              </a:xfrm>
              <a:custGeom>
                <a:avLst/>
                <a:gdLst>
                  <a:gd name="connsiteX0" fmla="*/ 0 w 2271252"/>
                  <a:gd name="connsiteY0" fmla="*/ 766916 h 766916"/>
                  <a:gd name="connsiteX1" fmla="*/ 1120878 w 2271252"/>
                  <a:gd name="connsiteY1" fmla="*/ 589935 h 766916"/>
                  <a:gd name="connsiteX2" fmla="*/ 2271252 w 2271252"/>
                  <a:gd name="connsiteY2" fmla="*/ 0 h 7669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71252" h="766916">
                    <a:moveTo>
                      <a:pt x="0" y="766916"/>
                    </a:moveTo>
                    <a:cubicBezTo>
                      <a:pt x="371168" y="742335"/>
                      <a:pt x="742336" y="717754"/>
                      <a:pt x="1120878" y="589935"/>
                    </a:cubicBezTo>
                    <a:cubicBezTo>
                      <a:pt x="1499420" y="462116"/>
                      <a:pt x="1885336" y="231058"/>
                      <a:pt x="2271252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8" name="Freeform 327"/>
              <p:cNvSpPr/>
              <p:nvPr/>
            </p:nvSpPr>
            <p:spPr bwMode="auto">
              <a:xfrm>
                <a:off x="1370795" y="3552283"/>
                <a:ext cx="1038225" cy="896825"/>
              </a:xfrm>
              <a:custGeom>
                <a:avLst/>
                <a:gdLst>
                  <a:gd name="connsiteX0" fmla="*/ 1194619 w 1194619"/>
                  <a:gd name="connsiteY0" fmla="*/ 0 h 1106129"/>
                  <a:gd name="connsiteX1" fmla="*/ 899651 w 1194619"/>
                  <a:gd name="connsiteY1" fmla="*/ 457200 h 1106129"/>
                  <a:gd name="connsiteX2" fmla="*/ 0 w 1194619"/>
                  <a:gd name="connsiteY2" fmla="*/ 1106129 h 1106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94619" h="1106129">
                    <a:moveTo>
                      <a:pt x="1194619" y="0"/>
                    </a:moveTo>
                    <a:cubicBezTo>
                      <a:pt x="1146686" y="136422"/>
                      <a:pt x="1098754" y="272845"/>
                      <a:pt x="899651" y="457200"/>
                    </a:cubicBezTo>
                    <a:cubicBezTo>
                      <a:pt x="700548" y="641555"/>
                      <a:pt x="350274" y="873842"/>
                      <a:pt x="0" y="1106129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9" name="Freeform 328"/>
              <p:cNvSpPr/>
              <p:nvPr/>
            </p:nvSpPr>
            <p:spPr bwMode="auto">
              <a:xfrm>
                <a:off x="1331108" y="3936410"/>
                <a:ext cx="1346200" cy="538095"/>
              </a:xfrm>
              <a:custGeom>
                <a:avLst/>
                <a:gdLst>
                  <a:gd name="connsiteX0" fmla="*/ 0 w 1548581"/>
                  <a:gd name="connsiteY0" fmla="*/ 663677 h 663677"/>
                  <a:gd name="connsiteX1" fmla="*/ 899652 w 1548581"/>
                  <a:gd name="connsiteY1" fmla="*/ 353961 h 663677"/>
                  <a:gd name="connsiteX2" fmla="*/ 1548581 w 1548581"/>
                  <a:gd name="connsiteY2" fmla="*/ 0 h 663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48581" h="663677">
                    <a:moveTo>
                      <a:pt x="0" y="663677"/>
                    </a:moveTo>
                    <a:cubicBezTo>
                      <a:pt x="320777" y="564125"/>
                      <a:pt x="641555" y="464574"/>
                      <a:pt x="899652" y="353961"/>
                    </a:cubicBezTo>
                    <a:cubicBezTo>
                      <a:pt x="1157749" y="243348"/>
                      <a:pt x="1353165" y="121674"/>
                      <a:pt x="1548581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0" name="Oval 329"/>
              <p:cNvSpPr/>
              <p:nvPr/>
            </p:nvSpPr>
            <p:spPr bwMode="auto">
              <a:xfrm>
                <a:off x="1281895" y="4406252"/>
                <a:ext cx="133350" cy="1253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2" name="Oval 331"/>
              <p:cNvSpPr/>
              <p:nvPr/>
            </p:nvSpPr>
            <p:spPr bwMode="auto">
              <a:xfrm>
                <a:off x="2639208" y="3850696"/>
                <a:ext cx="133350" cy="12222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3" name="Freeform 332"/>
              <p:cNvSpPr/>
              <p:nvPr/>
            </p:nvSpPr>
            <p:spPr bwMode="auto">
              <a:xfrm>
                <a:off x="2394733" y="3588791"/>
                <a:ext cx="885825" cy="239683"/>
              </a:xfrm>
              <a:custGeom>
                <a:avLst/>
                <a:gdLst>
                  <a:gd name="connsiteX0" fmla="*/ 1017638 w 1017638"/>
                  <a:gd name="connsiteY0" fmla="*/ 294967 h 294967"/>
                  <a:gd name="connsiteX1" fmla="*/ 427703 w 1017638"/>
                  <a:gd name="connsiteY1" fmla="*/ 88490 h 294967"/>
                  <a:gd name="connsiteX2" fmla="*/ 0 w 1017638"/>
                  <a:gd name="connsiteY2" fmla="*/ 0 h 294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17638" h="294967">
                    <a:moveTo>
                      <a:pt x="1017638" y="294967"/>
                    </a:moveTo>
                    <a:cubicBezTo>
                      <a:pt x="807473" y="216309"/>
                      <a:pt x="597309" y="137651"/>
                      <a:pt x="427703" y="88490"/>
                    </a:cubicBezTo>
                    <a:cubicBezTo>
                      <a:pt x="258097" y="39329"/>
                      <a:pt x="129048" y="19664"/>
                      <a:pt x="0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4" name="Freeform 333"/>
              <p:cNvSpPr/>
              <p:nvPr/>
            </p:nvSpPr>
            <p:spPr bwMode="auto">
              <a:xfrm>
                <a:off x="2421720" y="3577680"/>
                <a:ext cx="255588" cy="334920"/>
              </a:xfrm>
              <a:custGeom>
                <a:avLst/>
                <a:gdLst>
                  <a:gd name="connsiteX0" fmla="*/ 0 w 294968"/>
                  <a:gd name="connsiteY0" fmla="*/ 0 h 412955"/>
                  <a:gd name="connsiteX1" fmla="*/ 58994 w 294968"/>
                  <a:gd name="connsiteY1" fmla="*/ 265471 h 412955"/>
                  <a:gd name="connsiteX2" fmla="*/ 294968 w 294968"/>
                  <a:gd name="connsiteY2" fmla="*/ 412955 h 412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4968" h="412955">
                    <a:moveTo>
                      <a:pt x="0" y="0"/>
                    </a:moveTo>
                    <a:cubicBezTo>
                      <a:pt x="4916" y="98322"/>
                      <a:pt x="9833" y="196645"/>
                      <a:pt x="58994" y="265471"/>
                    </a:cubicBezTo>
                    <a:cubicBezTo>
                      <a:pt x="108155" y="334297"/>
                      <a:pt x="201561" y="373626"/>
                      <a:pt x="294968" y="412955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38" name="TextBox 71"/>
              <p:cNvSpPr txBox="1">
                <a:spLocks noChangeArrowheads="1"/>
              </p:cNvSpPr>
              <p:nvPr/>
            </p:nvSpPr>
            <p:spPr bwMode="auto">
              <a:xfrm>
                <a:off x="2286783" y="3727163"/>
                <a:ext cx="265112" cy="298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200" i="1">
                    <a:latin typeface="Times New Roman" pitchFamily="18" charset="0"/>
                    <a:cs typeface="Times New Roman" pitchFamily="18" charset="0"/>
                  </a:rPr>
                  <a:t>l</a:t>
                </a:r>
              </a:p>
            </p:txBody>
          </p:sp>
          <p:sp>
            <p:nvSpPr>
              <p:cNvPr id="336" name="Freeform 335"/>
              <p:cNvSpPr/>
              <p:nvPr/>
            </p:nvSpPr>
            <p:spPr bwMode="auto">
              <a:xfrm>
                <a:off x="2729695" y="3815775"/>
                <a:ext cx="550863" cy="120635"/>
              </a:xfrm>
              <a:custGeom>
                <a:avLst/>
                <a:gdLst>
                  <a:gd name="connsiteX0" fmla="*/ 0 w 634180"/>
                  <a:gd name="connsiteY0" fmla="*/ 147484 h 147484"/>
                  <a:gd name="connsiteX1" fmla="*/ 294967 w 634180"/>
                  <a:gd name="connsiteY1" fmla="*/ 73742 h 147484"/>
                  <a:gd name="connsiteX2" fmla="*/ 634180 w 634180"/>
                  <a:gd name="connsiteY2" fmla="*/ 0 h 147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34180" h="147484">
                    <a:moveTo>
                      <a:pt x="0" y="147484"/>
                    </a:moveTo>
                    <a:lnTo>
                      <a:pt x="294967" y="73742"/>
                    </a:lnTo>
                    <a:cubicBezTo>
                      <a:pt x="400664" y="49161"/>
                      <a:pt x="517422" y="24580"/>
                      <a:pt x="634180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7" name="Oval 336"/>
              <p:cNvSpPr/>
              <p:nvPr/>
            </p:nvSpPr>
            <p:spPr bwMode="auto">
              <a:xfrm>
                <a:off x="3236108" y="3757045"/>
                <a:ext cx="133350" cy="12381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9" name="Oval 338"/>
              <p:cNvSpPr/>
              <p:nvPr/>
            </p:nvSpPr>
            <p:spPr bwMode="auto">
              <a:xfrm>
                <a:off x="2342345" y="3509426"/>
                <a:ext cx="133350" cy="12539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42" name="TextBox 64"/>
              <p:cNvSpPr txBox="1">
                <a:spLocks noChangeArrowheads="1"/>
              </p:cNvSpPr>
              <p:nvPr/>
            </p:nvSpPr>
            <p:spPr bwMode="auto">
              <a:xfrm>
                <a:off x="2070883" y="3342988"/>
                <a:ext cx="265112" cy="3000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200" i="1">
                    <a:latin typeface="Times New Roman" pitchFamily="18" charset="0"/>
                    <a:cs typeface="Times New Roman" pitchFamily="18" charset="0"/>
                  </a:rPr>
                  <a:t>e</a:t>
                </a:r>
              </a:p>
            </p:txBody>
          </p:sp>
        </p:grpSp>
      </p:grpSp>
      <p:sp>
        <p:nvSpPr>
          <p:cNvPr id="523" name="Rectangular Callout 522"/>
          <p:cNvSpPr/>
          <p:nvPr/>
        </p:nvSpPr>
        <p:spPr>
          <a:xfrm>
            <a:off x="180303" y="991673"/>
            <a:ext cx="2163651" cy="399245"/>
          </a:xfrm>
          <a:prstGeom prst="wedgeRectCallout">
            <a:avLst>
              <a:gd name="adj1" fmla="val -1285"/>
              <a:gd name="adj2" fmla="val 390647"/>
            </a:avLst>
          </a:prstGeom>
          <a:gradFill flip="none" rotWithShape="1">
            <a:gsLst>
              <a:gs pos="0">
                <a:srgbClr val="FBEAC7"/>
              </a:gs>
              <a:gs pos="1000">
                <a:srgbClr val="FEE7F2">
                  <a:alpha val="63000"/>
                </a:srgbClr>
              </a:gs>
              <a:gs pos="71000">
                <a:srgbClr val="FF2F2F">
                  <a:alpha val="53000"/>
                </a:srgbClr>
              </a:gs>
              <a:gs pos="0">
                <a:srgbClr val="FBA97D">
                  <a:alpha val="50000"/>
                </a:srgbClr>
              </a:gs>
              <a:gs pos="43000">
                <a:srgbClr val="FBD49C"/>
              </a:gs>
              <a:gs pos="100000">
                <a:srgbClr val="FEE7F2">
                  <a:alpha val="78000"/>
                </a:srgb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plane 3-tree</a:t>
            </a:r>
          </a:p>
        </p:txBody>
      </p:sp>
      <p:sp>
        <p:nvSpPr>
          <p:cNvPr id="524" name="Rectangular Callout 523"/>
          <p:cNvSpPr/>
          <p:nvPr/>
        </p:nvSpPr>
        <p:spPr>
          <a:xfrm>
            <a:off x="4172753" y="1815920"/>
            <a:ext cx="2163651" cy="399245"/>
          </a:xfrm>
          <a:prstGeom prst="wedgeRectCallout">
            <a:avLst>
              <a:gd name="adj1" fmla="val -79261"/>
              <a:gd name="adj2" fmla="val 229357"/>
            </a:avLst>
          </a:prstGeom>
          <a:gradFill flip="none" rotWithShape="1">
            <a:gsLst>
              <a:gs pos="1000">
                <a:schemeClr val="tx2">
                  <a:lumMod val="60000"/>
                  <a:lumOff val="40000"/>
                  <a:alpha val="33000"/>
                </a:schemeClr>
              </a:gs>
              <a:gs pos="0">
                <a:srgbClr val="0047FF">
                  <a:alpha val="0"/>
                </a:srgbClr>
              </a:gs>
              <a:gs pos="100000">
                <a:srgbClr val="0000CC">
                  <a:alpha val="37000"/>
                </a:srgbClr>
              </a:gs>
              <a:gs pos="91000">
                <a:srgbClr val="0047FF">
                  <a:alpha val="88000"/>
                </a:srgbClr>
              </a:gs>
              <a:gs pos="69000">
                <a:srgbClr val="0070C0">
                  <a:alpha val="49000"/>
                </a:srgbClr>
              </a:gs>
              <a:gs pos="100000">
                <a:srgbClr val="0047FF">
                  <a:alpha val="0"/>
                </a:srgbClr>
              </a:gs>
              <a:gs pos="100000">
                <a:srgbClr val="0070C0">
                  <a:alpha val="0"/>
                </a:srgbClr>
              </a:gs>
              <a:gs pos="100000">
                <a:srgbClr val="0047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plane 3-tree</a:t>
            </a:r>
          </a:p>
        </p:txBody>
      </p:sp>
      <p:sp>
        <p:nvSpPr>
          <p:cNvPr id="526" name="Rectangular Callout 525"/>
          <p:cNvSpPr/>
          <p:nvPr/>
        </p:nvSpPr>
        <p:spPr>
          <a:xfrm>
            <a:off x="4765182" y="5396246"/>
            <a:ext cx="2163651" cy="399245"/>
          </a:xfrm>
          <a:prstGeom prst="wedgeRectCallout">
            <a:avLst>
              <a:gd name="adj1" fmla="val -101285"/>
              <a:gd name="adj2" fmla="val -125483"/>
            </a:avLst>
          </a:prstGeom>
          <a:gradFill flip="none" rotWithShape="1">
            <a:gsLst>
              <a:gs pos="89000">
                <a:srgbClr val="009242">
                  <a:alpha val="20000"/>
                </a:srgbClr>
              </a:gs>
              <a:gs pos="0">
                <a:srgbClr val="00B050"/>
              </a:gs>
              <a:gs pos="98000">
                <a:srgbClr val="00602B"/>
              </a:gs>
              <a:gs pos="0">
                <a:srgbClr val="00602B"/>
              </a:gs>
              <a:gs pos="0">
                <a:srgbClr val="00602B"/>
              </a:gs>
              <a:gs pos="0">
                <a:srgbClr val="00B050"/>
              </a:gs>
              <a:gs pos="3000">
                <a:srgbClr val="00B050"/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plane 3-tree</a:t>
            </a:r>
          </a:p>
        </p:txBody>
      </p:sp>
      <p:sp>
        <p:nvSpPr>
          <p:cNvPr id="246" name="Rectangle 245"/>
          <p:cNvSpPr/>
          <p:nvPr/>
        </p:nvSpPr>
        <p:spPr>
          <a:xfrm>
            <a:off x="3711575" y="6605588"/>
            <a:ext cx="1597025" cy="2524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" grpId="0" animBg="1"/>
      <p:bldP spid="215" grpId="0" animBg="1"/>
      <p:bldP spid="2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58981"/>
          </a:xfr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Previous Results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0" y="1"/>
            <a:ext cx="9144000" cy="858981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miter lim="800000"/>
            <a:headEnd/>
            <a:tailEnd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Our Idea : Dynamic Programming</a:t>
            </a: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-304800" y="6575425"/>
            <a:ext cx="9683750" cy="330200"/>
            <a:chOff x="-304797" y="6575348"/>
            <a:chExt cx="9684322" cy="329768"/>
          </a:xfrm>
        </p:grpSpPr>
        <p:sp>
          <p:nvSpPr>
            <p:cNvPr id="6" name="Rectangle 5"/>
            <p:cNvSpPr/>
            <p:nvPr/>
          </p:nvSpPr>
          <p:spPr>
            <a:xfrm>
              <a:off x="0" y="6608618"/>
              <a:ext cx="9144000" cy="24938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-304797" y="6589617"/>
              <a:ext cx="1882886" cy="31549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  <a:latin typeface="Book Antiqua" pitchFamily="18" charset="0"/>
                </a:rPr>
                <a:t>CCCG 2010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7272789" y="6575348"/>
              <a:ext cx="2106736" cy="3155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  <a:latin typeface="Book Antiqua" pitchFamily="18" charset="0"/>
                </a:rPr>
                <a:t>August 11, 2010</a:t>
              </a:r>
            </a:p>
          </p:txBody>
        </p:sp>
      </p:grpSp>
      <p:grpSp>
        <p:nvGrpSpPr>
          <p:cNvPr id="3" name="Group 424"/>
          <p:cNvGrpSpPr>
            <a:grpSpLocks/>
          </p:cNvGrpSpPr>
          <p:nvPr/>
        </p:nvGrpSpPr>
        <p:grpSpPr bwMode="auto">
          <a:xfrm>
            <a:off x="4819650" y="1035050"/>
            <a:ext cx="4170363" cy="5448300"/>
            <a:chOff x="4819247" y="1035699"/>
            <a:chExt cx="4170205" cy="5447448"/>
          </a:xfrm>
        </p:grpSpPr>
        <p:sp>
          <p:nvSpPr>
            <p:cNvPr id="415" name="Rectangle 414"/>
            <p:cNvSpPr/>
            <p:nvPr/>
          </p:nvSpPr>
          <p:spPr bwMode="auto">
            <a:xfrm>
              <a:off x="4843059" y="1053159"/>
              <a:ext cx="1700148" cy="247611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/>
            </a:p>
          </p:txBody>
        </p:sp>
        <p:grpSp>
          <p:nvGrpSpPr>
            <p:cNvPr id="9433" name="Group 145"/>
            <p:cNvGrpSpPr>
              <a:grpSpLocks/>
            </p:cNvGrpSpPr>
            <p:nvPr/>
          </p:nvGrpSpPr>
          <p:grpSpPr bwMode="auto">
            <a:xfrm>
              <a:off x="4819247" y="1035699"/>
              <a:ext cx="1736098" cy="2549702"/>
              <a:chOff x="6004103" y="1563732"/>
              <a:chExt cx="1736098" cy="2549702"/>
            </a:xfrm>
          </p:grpSpPr>
          <p:grpSp>
            <p:nvGrpSpPr>
              <p:cNvPr id="9504" name="Group 236"/>
              <p:cNvGrpSpPr>
                <a:grpSpLocks/>
              </p:cNvGrpSpPr>
              <p:nvPr/>
            </p:nvGrpSpPr>
            <p:grpSpPr bwMode="auto">
              <a:xfrm>
                <a:off x="6004103" y="1576610"/>
                <a:ext cx="873213" cy="2536824"/>
                <a:chOff x="18694484" y="17956776"/>
                <a:chExt cx="2386928" cy="5683393"/>
              </a:xfrm>
            </p:grpSpPr>
            <p:cxnSp>
              <p:nvCxnSpPr>
                <p:cNvPr id="104" name="Straight Connector 103"/>
                <p:cNvCxnSpPr/>
                <p:nvPr/>
              </p:nvCxnSpPr>
              <p:spPr>
                <a:xfrm>
                  <a:off x="18815983" y="19403670"/>
                  <a:ext cx="2230384" cy="14224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18881074" y="18696023"/>
                  <a:ext cx="2165293" cy="10669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 flipV="1">
                  <a:off x="18750896" y="17995490"/>
                  <a:ext cx="2325848" cy="10667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 rot="5400000">
                  <a:off x="17490585" y="20758330"/>
                  <a:ext cx="5597162" cy="21695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522" name="Group 152"/>
                <p:cNvGrpSpPr>
                  <a:grpSpLocks/>
                </p:cNvGrpSpPr>
                <p:nvPr/>
              </p:nvGrpSpPr>
              <p:grpSpPr bwMode="auto">
                <a:xfrm>
                  <a:off x="18733435" y="17956776"/>
                  <a:ext cx="2325904" cy="5683393"/>
                  <a:chOff x="3445565" y="3210046"/>
                  <a:chExt cx="999065" cy="2722980"/>
                </a:xfrm>
              </p:grpSpPr>
              <p:cxnSp>
                <p:nvCxnSpPr>
                  <p:cNvPr id="126" name="Straight Connector 125"/>
                  <p:cNvCxnSpPr/>
                  <p:nvPr/>
                </p:nvCxnSpPr>
                <p:spPr>
                  <a:xfrm rot="5400000">
                    <a:off x="2103393" y="4567403"/>
                    <a:ext cx="2691888" cy="7456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Straight Connector 126"/>
                  <p:cNvCxnSpPr/>
                  <p:nvPr/>
                </p:nvCxnSpPr>
                <p:spPr>
                  <a:xfrm rot="5400000">
                    <a:off x="3076849" y="4564606"/>
                    <a:ext cx="2722555" cy="13048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0" name="Straight Connector 109"/>
                <p:cNvCxnSpPr/>
                <p:nvPr/>
              </p:nvCxnSpPr>
              <p:spPr>
                <a:xfrm flipV="1">
                  <a:off x="18694484" y="23510862"/>
                  <a:ext cx="2351883" cy="10669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>
                  <a:off x="18794289" y="22845889"/>
                  <a:ext cx="2286793" cy="3555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 flipV="1">
                  <a:off x="18789948" y="22127575"/>
                  <a:ext cx="2256419" cy="10667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>
                  <a:off x="18820324" y="21462600"/>
                  <a:ext cx="2226043" cy="7112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>
                  <a:off x="18815983" y="20783403"/>
                  <a:ext cx="2230384" cy="3555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>
                  <a:off x="18820324" y="20082868"/>
                  <a:ext cx="2226043" cy="21336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 rot="5400000">
                  <a:off x="16718195" y="20786778"/>
                  <a:ext cx="5597162" cy="21695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505" name="Group 236"/>
              <p:cNvGrpSpPr>
                <a:grpSpLocks/>
              </p:cNvGrpSpPr>
              <p:nvPr/>
            </p:nvGrpSpPr>
            <p:grpSpPr bwMode="auto">
              <a:xfrm>
                <a:off x="6866988" y="1563732"/>
                <a:ext cx="873213" cy="2536824"/>
                <a:chOff x="18694484" y="17956777"/>
                <a:chExt cx="2386928" cy="5683393"/>
              </a:xfrm>
            </p:grpSpPr>
            <p:cxnSp>
              <p:nvCxnSpPr>
                <p:cNvPr id="132" name="Straight Connector 131"/>
                <p:cNvCxnSpPr/>
                <p:nvPr/>
              </p:nvCxnSpPr>
              <p:spPr>
                <a:xfrm>
                  <a:off x="18817848" y="19404075"/>
                  <a:ext cx="2230384" cy="14224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>
                  <a:off x="18882938" y="18696427"/>
                  <a:ext cx="2165293" cy="10669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 flipV="1">
                  <a:off x="18752760" y="18024342"/>
                  <a:ext cx="2325848" cy="10667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 rot="5400000">
                  <a:off x="17492449" y="20758734"/>
                  <a:ext cx="5597162" cy="21695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auto">
                <a:xfrm rot="5400000">
                  <a:off x="18204809" y="20782842"/>
                  <a:ext cx="5682506" cy="30376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 flipV="1">
                  <a:off x="18696348" y="23511267"/>
                  <a:ext cx="2351883" cy="10669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>
                  <a:off x="18796153" y="22846294"/>
                  <a:ext cx="2286793" cy="3555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 flipV="1">
                  <a:off x="18791812" y="22127979"/>
                  <a:ext cx="2256419" cy="10667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>
                  <a:off x="18822188" y="21463004"/>
                  <a:ext cx="2226043" cy="7112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>
                  <a:off x="18817848" y="20783807"/>
                  <a:ext cx="2230384" cy="3555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>
                  <a:off x="18822188" y="20083272"/>
                  <a:ext cx="2226043" cy="21336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>
                <a:xfrm rot="5400000">
                  <a:off x="16720059" y="20787182"/>
                  <a:ext cx="5597162" cy="21695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39" name="Freeform 238"/>
            <p:cNvSpPr/>
            <p:nvPr/>
          </p:nvSpPr>
          <p:spPr>
            <a:xfrm>
              <a:off x="4842456" y="1068946"/>
              <a:ext cx="1146220" cy="1249251"/>
            </a:xfrm>
            <a:custGeom>
              <a:avLst/>
              <a:gdLst>
                <a:gd name="connsiteX0" fmla="*/ 0 w 1146220"/>
                <a:gd name="connsiteY0" fmla="*/ 1210615 h 1210615"/>
                <a:gd name="connsiteX1" fmla="*/ 850006 w 1146220"/>
                <a:gd name="connsiteY1" fmla="*/ 1210615 h 1210615"/>
                <a:gd name="connsiteX2" fmla="*/ 1146220 w 1146220"/>
                <a:gd name="connsiteY2" fmla="*/ 0 h 1210615"/>
                <a:gd name="connsiteX3" fmla="*/ 0 w 1146220"/>
                <a:gd name="connsiteY3" fmla="*/ 1210615 h 1210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6220" h="1210615">
                  <a:moveTo>
                    <a:pt x="0" y="1210615"/>
                  </a:moveTo>
                  <a:lnTo>
                    <a:pt x="850006" y="1210615"/>
                  </a:lnTo>
                  <a:lnTo>
                    <a:pt x="1146220" y="0"/>
                  </a:lnTo>
                  <a:lnTo>
                    <a:pt x="0" y="121061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BEAC7"/>
                </a:gs>
                <a:gs pos="1000">
                  <a:srgbClr val="FEE7F2">
                    <a:alpha val="65000"/>
                  </a:srgbClr>
                </a:gs>
                <a:gs pos="71000">
                  <a:srgbClr val="FF2F2F">
                    <a:alpha val="53000"/>
                  </a:srgbClr>
                </a:gs>
                <a:gs pos="0">
                  <a:srgbClr val="FBA97D">
                    <a:alpha val="50000"/>
                  </a:srgbClr>
                </a:gs>
                <a:gs pos="43000">
                  <a:srgbClr val="FBD49C"/>
                </a:gs>
                <a:gs pos="100000">
                  <a:srgbClr val="FEE7F2"/>
                </a:gs>
              </a:gsLst>
              <a:path path="circle">
                <a:fillToRect l="50000" t="50000" r="50000" b="50000"/>
              </a:path>
              <a:tileRect/>
            </a:gra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i="1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437" name="Group 423"/>
            <p:cNvGrpSpPr>
              <a:grpSpLocks/>
            </p:cNvGrpSpPr>
            <p:nvPr/>
          </p:nvGrpSpPr>
          <p:grpSpPr bwMode="auto">
            <a:xfrm>
              <a:off x="5166977" y="3740262"/>
              <a:ext cx="3822475" cy="2742885"/>
              <a:chOff x="5166977" y="3740262"/>
              <a:chExt cx="3822475" cy="2742885"/>
            </a:xfrm>
          </p:grpSpPr>
          <p:sp>
            <p:nvSpPr>
              <p:cNvPr id="417" name="Rectangle 416"/>
              <p:cNvSpPr/>
              <p:nvPr/>
            </p:nvSpPr>
            <p:spPr bwMode="auto">
              <a:xfrm>
                <a:off x="7275017" y="3961004"/>
                <a:ext cx="1700148" cy="2476113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/>
              </a:p>
            </p:txBody>
          </p:sp>
          <p:sp>
            <p:nvSpPr>
              <p:cNvPr id="416" name="Rectangle 415"/>
              <p:cNvSpPr/>
              <p:nvPr/>
            </p:nvSpPr>
            <p:spPr bwMode="auto">
              <a:xfrm>
                <a:off x="5200233" y="3768947"/>
                <a:ext cx="1700149" cy="2474526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/>
              </a:p>
            </p:txBody>
          </p:sp>
          <p:grpSp>
            <p:nvGrpSpPr>
              <p:cNvPr id="9440" name="Group 146"/>
              <p:cNvGrpSpPr>
                <a:grpSpLocks/>
              </p:cNvGrpSpPr>
              <p:nvPr/>
            </p:nvGrpSpPr>
            <p:grpSpPr bwMode="auto">
              <a:xfrm>
                <a:off x="5166977" y="3740262"/>
                <a:ext cx="1736098" cy="2549702"/>
                <a:chOff x="6004103" y="1563732"/>
                <a:chExt cx="1736098" cy="2549702"/>
              </a:xfrm>
            </p:grpSpPr>
            <p:grpSp>
              <p:nvGrpSpPr>
                <p:cNvPr id="9476" name="Group 236"/>
                <p:cNvGrpSpPr>
                  <a:grpSpLocks/>
                </p:cNvGrpSpPr>
                <p:nvPr/>
              </p:nvGrpSpPr>
              <p:grpSpPr bwMode="auto">
                <a:xfrm>
                  <a:off x="6004111" y="1576761"/>
                  <a:ext cx="873214" cy="2536872"/>
                  <a:chOff x="18694484" y="17956776"/>
                  <a:chExt cx="2386928" cy="5683393"/>
                </a:xfrm>
              </p:grpSpPr>
              <p:cxnSp>
                <p:nvCxnSpPr>
                  <p:cNvPr id="162" name="Straight Connector 161"/>
                  <p:cNvCxnSpPr/>
                  <p:nvPr/>
                </p:nvCxnSpPr>
                <p:spPr>
                  <a:xfrm>
                    <a:off x="18815743" y="19403560"/>
                    <a:ext cx="2230381" cy="14224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Straight Connector 162"/>
                  <p:cNvCxnSpPr/>
                  <p:nvPr/>
                </p:nvCxnSpPr>
                <p:spPr>
                  <a:xfrm>
                    <a:off x="18880830" y="18695926"/>
                    <a:ext cx="2165293" cy="10669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Straight Connector 163"/>
                  <p:cNvCxnSpPr/>
                  <p:nvPr/>
                </p:nvCxnSpPr>
                <p:spPr>
                  <a:xfrm flipV="1">
                    <a:off x="18750653" y="17995406"/>
                    <a:ext cx="2325845" cy="10667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Straight Connector 164"/>
                  <p:cNvCxnSpPr/>
                  <p:nvPr/>
                </p:nvCxnSpPr>
                <p:spPr>
                  <a:xfrm rot="5400000">
                    <a:off x="17490393" y="20758194"/>
                    <a:ext cx="5597056" cy="21698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494" name="Group 152"/>
                  <p:cNvGrpSpPr>
                    <a:grpSpLocks/>
                  </p:cNvGrpSpPr>
                  <p:nvPr/>
                </p:nvGrpSpPr>
                <p:grpSpPr bwMode="auto">
                  <a:xfrm>
                    <a:off x="18733355" y="17956776"/>
                    <a:ext cx="2325881" cy="5683393"/>
                    <a:chOff x="3445565" y="3210046"/>
                    <a:chExt cx="999065" cy="2722980"/>
                  </a:xfrm>
                </p:grpSpPr>
                <p:cxnSp>
                  <p:nvCxnSpPr>
                    <p:cNvPr id="174" name="Straight Connector 173"/>
                    <p:cNvCxnSpPr/>
                    <p:nvPr/>
                  </p:nvCxnSpPr>
                  <p:spPr>
                    <a:xfrm rot="5400000">
                      <a:off x="2103348" y="4567338"/>
                      <a:ext cx="2691837" cy="7456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42000"/>
                        </a:schemeClr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5" name="Straight Connector 174"/>
                    <p:cNvCxnSpPr/>
                    <p:nvPr/>
                  </p:nvCxnSpPr>
                  <p:spPr>
                    <a:xfrm rot="5400000">
                      <a:off x="3076813" y="4564542"/>
                      <a:ext cx="2722504" cy="1304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42000"/>
                        </a:schemeClr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67" name="Straight Connector 166"/>
                  <p:cNvCxnSpPr/>
                  <p:nvPr/>
                </p:nvCxnSpPr>
                <p:spPr>
                  <a:xfrm flipV="1">
                    <a:off x="18694243" y="23510674"/>
                    <a:ext cx="2351880" cy="10669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Straight Connector 167"/>
                  <p:cNvCxnSpPr/>
                  <p:nvPr/>
                </p:nvCxnSpPr>
                <p:spPr>
                  <a:xfrm>
                    <a:off x="18794045" y="22845714"/>
                    <a:ext cx="2286793" cy="3555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Straight Connector 168"/>
                  <p:cNvCxnSpPr/>
                  <p:nvPr/>
                </p:nvCxnSpPr>
                <p:spPr>
                  <a:xfrm flipV="1">
                    <a:off x="18789707" y="22127413"/>
                    <a:ext cx="2256417" cy="10667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Straight Connector 169"/>
                  <p:cNvCxnSpPr/>
                  <p:nvPr/>
                </p:nvCxnSpPr>
                <p:spPr>
                  <a:xfrm>
                    <a:off x="18820081" y="21462451"/>
                    <a:ext cx="2226043" cy="7112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Straight Connector 170"/>
                  <p:cNvCxnSpPr/>
                  <p:nvPr/>
                </p:nvCxnSpPr>
                <p:spPr>
                  <a:xfrm>
                    <a:off x="18815743" y="20783266"/>
                    <a:ext cx="2230381" cy="3555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Straight Connector 171"/>
                  <p:cNvCxnSpPr/>
                  <p:nvPr/>
                </p:nvCxnSpPr>
                <p:spPr>
                  <a:xfrm>
                    <a:off x="18820081" y="20082744"/>
                    <a:ext cx="2226043" cy="21336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Straight Connector 172"/>
                  <p:cNvCxnSpPr/>
                  <p:nvPr/>
                </p:nvCxnSpPr>
                <p:spPr>
                  <a:xfrm rot="5400000">
                    <a:off x="16718004" y="20786641"/>
                    <a:ext cx="5597056" cy="21698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477" name="Group 236"/>
                <p:cNvGrpSpPr>
                  <a:grpSpLocks/>
                </p:cNvGrpSpPr>
                <p:nvPr/>
              </p:nvGrpSpPr>
              <p:grpSpPr bwMode="auto">
                <a:xfrm>
                  <a:off x="6866989" y="1563878"/>
                  <a:ext cx="873213" cy="2536870"/>
                  <a:chOff x="18694484" y="17956777"/>
                  <a:chExt cx="2386928" cy="5683393"/>
                </a:xfrm>
              </p:grpSpPr>
              <p:cxnSp>
                <p:nvCxnSpPr>
                  <p:cNvPr id="150" name="Straight Connector 149"/>
                  <p:cNvCxnSpPr/>
                  <p:nvPr/>
                </p:nvCxnSpPr>
                <p:spPr>
                  <a:xfrm>
                    <a:off x="18817626" y="19403977"/>
                    <a:ext cx="2230384" cy="14224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Straight Connector 150"/>
                  <p:cNvCxnSpPr/>
                  <p:nvPr/>
                </p:nvCxnSpPr>
                <p:spPr>
                  <a:xfrm>
                    <a:off x="18882714" y="18696342"/>
                    <a:ext cx="2165296" cy="10669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Straight Connector 151"/>
                  <p:cNvCxnSpPr/>
                  <p:nvPr/>
                </p:nvCxnSpPr>
                <p:spPr>
                  <a:xfrm flipV="1">
                    <a:off x="18752536" y="18024269"/>
                    <a:ext cx="2325848" cy="10667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Straight Connector 152"/>
                  <p:cNvCxnSpPr/>
                  <p:nvPr/>
                </p:nvCxnSpPr>
                <p:spPr>
                  <a:xfrm rot="5400000">
                    <a:off x="17492276" y="20758611"/>
                    <a:ext cx="5597060" cy="21698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Straight Connector 153"/>
                  <p:cNvCxnSpPr/>
                  <p:nvPr/>
                </p:nvCxnSpPr>
                <p:spPr bwMode="auto">
                  <a:xfrm rot="5400000">
                    <a:off x="18204637" y="20782721"/>
                    <a:ext cx="5682403" cy="30374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Straight Connector 154"/>
                  <p:cNvCxnSpPr/>
                  <p:nvPr/>
                </p:nvCxnSpPr>
                <p:spPr>
                  <a:xfrm flipV="1">
                    <a:off x="18696127" y="23511094"/>
                    <a:ext cx="2351883" cy="10669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Straight Connector 155"/>
                  <p:cNvCxnSpPr/>
                  <p:nvPr/>
                </p:nvCxnSpPr>
                <p:spPr>
                  <a:xfrm>
                    <a:off x="18795929" y="22846133"/>
                    <a:ext cx="2286795" cy="3555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Straight Connector 156"/>
                  <p:cNvCxnSpPr/>
                  <p:nvPr/>
                </p:nvCxnSpPr>
                <p:spPr>
                  <a:xfrm flipV="1">
                    <a:off x="18791591" y="22127832"/>
                    <a:ext cx="2256419" cy="10667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Straight Connector 157"/>
                  <p:cNvCxnSpPr/>
                  <p:nvPr/>
                </p:nvCxnSpPr>
                <p:spPr>
                  <a:xfrm>
                    <a:off x="18821964" y="21462869"/>
                    <a:ext cx="2226046" cy="7112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Straight Connector 158"/>
                  <p:cNvCxnSpPr/>
                  <p:nvPr/>
                </p:nvCxnSpPr>
                <p:spPr>
                  <a:xfrm>
                    <a:off x="18817626" y="20783684"/>
                    <a:ext cx="2230384" cy="3555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Straight Connector 159"/>
                  <p:cNvCxnSpPr/>
                  <p:nvPr/>
                </p:nvCxnSpPr>
                <p:spPr>
                  <a:xfrm>
                    <a:off x="18821964" y="20083161"/>
                    <a:ext cx="2226046" cy="21336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Straight Connector 160"/>
                  <p:cNvCxnSpPr/>
                  <p:nvPr/>
                </p:nvCxnSpPr>
                <p:spPr>
                  <a:xfrm rot="5400000">
                    <a:off x="16719886" y="20787059"/>
                    <a:ext cx="5597060" cy="21698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9441" name="Group 175"/>
              <p:cNvGrpSpPr>
                <a:grpSpLocks/>
              </p:cNvGrpSpPr>
              <p:nvPr/>
            </p:nvGrpSpPr>
            <p:grpSpPr bwMode="auto">
              <a:xfrm>
                <a:off x="7253354" y="3933445"/>
                <a:ext cx="1736098" cy="2549702"/>
                <a:chOff x="6004103" y="1563732"/>
                <a:chExt cx="1736098" cy="2549702"/>
              </a:xfrm>
            </p:grpSpPr>
            <p:grpSp>
              <p:nvGrpSpPr>
                <p:cNvPr id="9448" name="Group 236"/>
                <p:cNvGrpSpPr>
                  <a:grpSpLocks/>
                </p:cNvGrpSpPr>
                <p:nvPr/>
              </p:nvGrpSpPr>
              <p:grpSpPr bwMode="auto">
                <a:xfrm>
                  <a:off x="6004111" y="1576761"/>
                  <a:ext cx="873214" cy="2536872"/>
                  <a:chOff x="18694484" y="17956776"/>
                  <a:chExt cx="2386928" cy="5683393"/>
                </a:xfrm>
              </p:grpSpPr>
              <p:cxnSp>
                <p:nvCxnSpPr>
                  <p:cNvPr id="191" name="Straight Connector 190"/>
                  <p:cNvCxnSpPr/>
                  <p:nvPr/>
                </p:nvCxnSpPr>
                <p:spPr>
                  <a:xfrm>
                    <a:off x="18814428" y="19404595"/>
                    <a:ext cx="2230381" cy="14224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Straight Connector 191"/>
                  <p:cNvCxnSpPr/>
                  <p:nvPr/>
                </p:nvCxnSpPr>
                <p:spPr>
                  <a:xfrm>
                    <a:off x="18879516" y="18696961"/>
                    <a:ext cx="2165293" cy="10669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Straight Connector 192"/>
                  <p:cNvCxnSpPr/>
                  <p:nvPr/>
                </p:nvCxnSpPr>
                <p:spPr>
                  <a:xfrm flipV="1">
                    <a:off x="18749338" y="17996441"/>
                    <a:ext cx="2325845" cy="10667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4" name="Straight Connector 193"/>
                  <p:cNvCxnSpPr/>
                  <p:nvPr/>
                </p:nvCxnSpPr>
                <p:spPr>
                  <a:xfrm rot="5400000">
                    <a:off x="17489078" y="20759229"/>
                    <a:ext cx="5597056" cy="21698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466" name="Group 152"/>
                  <p:cNvGrpSpPr>
                    <a:grpSpLocks/>
                  </p:cNvGrpSpPr>
                  <p:nvPr/>
                </p:nvGrpSpPr>
                <p:grpSpPr bwMode="auto">
                  <a:xfrm>
                    <a:off x="18733355" y="17956776"/>
                    <a:ext cx="2325881" cy="5683393"/>
                    <a:chOff x="3445565" y="3210046"/>
                    <a:chExt cx="999065" cy="2722980"/>
                  </a:xfrm>
                </p:grpSpPr>
                <p:cxnSp>
                  <p:nvCxnSpPr>
                    <p:cNvPr id="203" name="Straight Connector 202"/>
                    <p:cNvCxnSpPr/>
                    <p:nvPr/>
                  </p:nvCxnSpPr>
                  <p:spPr>
                    <a:xfrm rot="5400000">
                      <a:off x="2102784" y="4567833"/>
                      <a:ext cx="2691837" cy="7456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42000"/>
                        </a:schemeClr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4" name="Straight Connector 203"/>
                    <p:cNvCxnSpPr/>
                    <p:nvPr/>
                  </p:nvCxnSpPr>
                  <p:spPr>
                    <a:xfrm rot="5400000">
                      <a:off x="3076248" y="4565038"/>
                      <a:ext cx="2722504" cy="1304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42000"/>
                        </a:schemeClr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96" name="Straight Connector 195"/>
                  <p:cNvCxnSpPr/>
                  <p:nvPr/>
                </p:nvCxnSpPr>
                <p:spPr>
                  <a:xfrm flipV="1">
                    <a:off x="18692929" y="23511709"/>
                    <a:ext cx="2351880" cy="10669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7" name="Straight Connector 196"/>
                  <p:cNvCxnSpPr/>
                  <p:nvPr/>
                </p:nvCxnSpPr>
                <p:spPr>
                  <a:xfrm>
                    <a:off x="18792730" y="22846749"/>
                    <a:ext cx="2286793" cy="3555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Straight Connector 197"/>
                  <p:cNvCxnSpPr/>
                  <p:nvPr/>
                </p:nvCxnSpPr>
                <p:spPr>
                  <a:xfrm flipV="1">
                    <a:off x="18788392" y="22128448"/>
                    <a:ext cx="2256417" cy="10667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9" name="Straight Connector 198"/>
                  <p:cNvCxnSpPr/>
                  <p:nvPr/>
                </p:nvCxnSpPr>
                <p:spPr>
                  <a:xfrm>
                    <a:off x="18818766" y="21463486"/>
                    <a:ext cx="2226043" cy="7112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0" name="Straight Connector 199"/>
                  <p:cNvCxnSpPr/>
                  <p:nvPr/>
                </p:nvCxnSpPr>
                <p:spPr>
                  <a:xfrm>
                    <a:off x="18814428" y="20784301"/>
                    <a:ext cx="2230381" cy="3555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Straight Connector 200"/>
                  <p:cNvCxnSpPr/>
                  <p:nvPr/>
                </p:nvCxnSpPr>
                <p:spPr>
                  <a:xfrm>
                    <a:off x="18818766" y="20083779"/>
                    <a:ext cx="2226043" cy="21336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2" name="Straight Connector 201"/>
                  <p:cNvCxnSpPr/>
                  <p:nvPr/>
                </p:nvCxnSpPr>
                <p:spPr>
                  <a:xfrm rot="5400000">
                    <a:off x="16716689" y="20787676"/>
                    <a:ext cx="5597056" cy="21698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449" name="Group 236"/>
                <p:cNvGrpSpPr>
                  <a:grpSpLocks/>
                </p:cNvGrpSpPr>
                <p:nvPr/>
              </p:nvGrpSpPr>
              <p:grpSpPr bwMode="auto">
                <a:xfrm>
                  <a:off x="6866990" y="1563879"/>
                  <a:ext cx="873213" cy="2536870"/>
                  <a:chOff x="18694484" y="17956777"/>
                  <a:chExt cx="2386928" cy="5683393"/>
                </a:xfrm>
              </p:grpSpPr>
              <p:cxnSp>
                <p:nvCxnSpPr>
                  <p:cNvPr id="179" name="Straight Connector 178"/>
                  <p:cNvCxnSpPr/>
                  <p:nvPr/>
                </p:nvCxnSpPr>
                <p:spPr>
                  <a:xfrm>
                    <a:off x="18816309" y="19405009"/>
                    <a:ext cx="2230384" cy="14224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Straight Connector 179"/>
                  <p:cNvCxnSpPr/>
                  <p:nvPr/>
                </p:nvCxnSpPr>
                <p:spPr>
                  <a:xfrm>
                    <a:off x="18881396" y="18697375"/>
                    <a:ext cx="2165296" cy="10669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1" name="Straight Connector 180"/>
                  <p:cNvCxnSpPr/>
                  <p:nvPr/>
                </p:nvCxnSpPr>
                <p:spPr>
                  <a:xfrm flipV="1">
                    <a:off x="18751218" y="18025302"/>
                    <a:ext cx="2325848" cy="10667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Straight Connector 181"/>
                  <p:cNvCxnSpPr/>
                  <p:nvPr/>
                </p:nvCxnSpPr>
                <p:spPr>
                  <a:xfrm rot="5400000">
                    <a:off x="17490958" y="20759644"/>
                    <a:ext cx="5597060" cy="21698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Straight Connector 182"/>
                  <p:cNvCxnSpPr/>
                  <p:nvPr/>
                </p:nvCxnSpPr>
                <p:spPr bwMode="auto">
                  <a:xfrm rot="5400000">
                    <a:off x="18203319" y="20783754"/>
                    <a:ext cx="5682403" cy="30374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4" name="Straight Connector 183"/>
                  <p:cNvCxnSpPr/>
                  <p:nvPr/>
                </p:nvCxnSpPr>
                <p:spPr>
                  <a:xfrm flipV="1">
                    <a:off x="18694809" y="23512127"/>
                    <a:ext cx="2351883" cy="10669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Straight Connector 184"/>
                  <p:cNvCxnSpPr/>
                  <p:nvPr/>
                </p:nvCxnSpPr>
                <p:spPr>
                  <a:xfrm>
                    <a:off x="18794611" y="22847166"/>
                    <a:ext cx="2286795" cy="3555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Straight Connector 185"/>
                  <p:cNvCxnSpPr/>
                  <p:nvPr/>
                </p:nvCxnSpPr>
                <p:spPr>
                  <a:xfrm flipV="1">
                    <a:off x="18790273" y="22128865"/>
                    <a:ext cx="2256419" cy="10667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7" name="Straight Connector 186"/>
                  <p:cNvCxnSpPr/>
                  <p:nvPr/>
                </p:nvCxnSpPr>
                <p:spPr>
                  <a:xfrm>
                    <a:off x="18820647" y="21463901"/>
                    <a:ext cx="2226046" cy="7112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Straight Connector 187"/>
                  <p:cNvCxnSpPr/>
                  <p:nvPr/>
                </p:nvCxnSpPr>
                <p:spPr>
                  <a:xfrm>
                    <a:off x="18816309" y="20784717"/>
                    <a:ext cx="2230384" cy="3555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9" name="Straight Connector 188"/>
                  <p:cNvCxnSpPr/>
                  <p:nvPr/>
                </p:nvCxnSpPr>
                <p:spPr>
                  <a:xfrm>
                    <a:off x="18820647" y="20084194"/>
                    <a:ext cx="2226046" cy="21336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Straight Connector 189"/>
                  <p:cNvCxnSpPr/>
                  <p:nvPr/>
                </p:nvCxnSpPr>
                <p:spPr>
                  <a:xfrm rot="5400000">
                    <a:off x="16718568" y="20788092"/>
                    <a:ext cx="5597060" cy="21698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38" name="Freeform 237"/>
              <p:cNvSpPr/>
              <p:nvPr/>
            </p:nvSpPr>
            <p:spPr>
              <a:xfrm>
                <a:off x="5203064" y="4997003"/>
                <a:ext cx="1687133" cy="1223493"/>
              </a:xfrm>
              <a:custGeom>
                <a:avLst/>
                <a:gdLst>
                  <a:gd name="connsiteX0" fmla="*/ 1133341 w 1687133"/>
                  <a:gd name="connsiteY0" fmla="*/ 0 h 2421229"/>
                  <a:gd name="connsiteX1" fmla="*/ 0 w 1687133"/>
                  <a:gd name="connsiteY1" fmla="*/ 1197736 h 2421229"/>
                  <a:gd name="connsiteX2" fmla="*/ 1687133 w 1687133"/>
                  <a:gd name="connsiteY2" fmla="*/ 2421229 h 2421229"/>
                  <a:gd name="connsiteX3" fmla="*/ 1133341 w 1687133"/>
                  <a:gd name="connsiteY3" fmla="*/ 0 h 2421229"/>
                  <a:gd name="connsiteX0" fmla="*/ 837126 w 1687133"/>
                  <a:gd name="connsiteY0" fmla="*/ 12878 h 1223493"/>
                  <a:gd name="connsiteX1" fmla="*/ 0 w 1687133"/>
                  <a:gd name="connsiteY1" fmla="*/ 0 h 1223493"/>
                  <a:gd name="connsiteX2" fmla="*/ 1687133 w 1687133"/>
                  <a:gd name="connsiteY2" fmla="*/ 1223493 h 1223493"/>
                  <a:gd name="connsiteX3" fmla="*/ 837126 w 1687133"/>
                  <a:gd name="connsiteY3" fmla="*/ 12878 h 1223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87133" h="1223493">
                    <a:moveTo>
                      <a:pt x="837126" y="12878"/>
                    </a:moveTo>
                    <a:lnTo>
                      <a:pt x="0" y="0"/>
                    </a:lnTo>
                    <a:lnTo>
                      <a:pt x="1687133" y="1223493"/>
                    </a:lnTo>
                    <a:lnTo>
                      <a:pt x="837126" y="12878"/>
                    </a:lnTo>
                    <a:close/>
                  </a:path>
                </a:pathLst>
              </a:custGeom>
              <a:gradFill flip="none" rotWithShape="1">
                <a:gsLst>
                  <a:gs pos="89000">
                    <a:srgbClr val="009242">
                      <a:alpha val="20000"/>
                    </a:srgbClr>
                  </a:gs>
                  <a:gs pos="0">
                    <a:srgbClr val="00B050"/>
                  </a:gs>
                  <a:gs pos="98000">
                    <a:srgbClr val="00602B"/>
                  </a:gs>
                  <a:gs pos="0">
                    <a:srgbClr val="00602B"/>
                  </a:gs>
                  <a:gs pos="0">
                    <a:srgbClr val="00602B"/>
                  </a:gs>
                  <a:gs pos="0">
                    <a:srgbClr val="00B050"/>
                  </a:gs>
                  <a:gs pos="3000">
                    <a:srgbClr val="00B050"/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0" name="Freeform 239"/>
              <p:cNvSpPr/>
              <p:nvPr/>
            </p:nvSpPr>
            <p:spPr>
              <a:xfrm>
                <a:off x="8113690" y="3979572"/>
                <a:ext cx="862885" cy="2434107"/>
              </a:xfrm>
              <a:custGeom>
                <a:avLst/>
                <a:gdLst>
                  <a:gd name="connsiteX0" fmla="*/ 309093 w 862885"/>
                  <a:gd name="connsiteY0" fmla="*/ 0 h 2434107"/>
                  <a:gd name="connsiteX1" fmla="*/ 0 w 862885"/>
                  <a:gd name="connsiteY1" fmla="*/ 1236372 h 2434107"/>
                  <a:gd name="connsiteX2" fmla="*/ 862885 w 862885"/>
                  <a:gd name="connsiteY2" fmla="*/ 2434107 h 2434107"/>
                  <a:gd name="connsiteX3" fmla="*/ 309093 w 862885"/>
                  <a:gd name="connsiteY3" fmla="*/ 0 h 24341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62885" h="2434107">
                    <a:moveTo>
                      <a:pt x="309093" y="0"/>
                    </a:moveTo>
                    <a:lnTo>
                      <a:pt x="0" y="1236372"/>
                    </a:lnTo>
                    <a:lnTo>
                      <a:pt x="862885" y="2434107"/>
                    </a:lnTo>
                    <a:lnTo>
                      <a:pt x="309093" y="0"/>
                    </a:lnTo>
                    <a:close/>
                  </a:path>
                </a:pathLst>
              </a:custGeom>
              <a:gradFill flip="none" rotWithShape="1">
                <a:gsLst>
                  <a:gs pos="1000">
                    <a:schemeClr val="tx2">
                      <a:lumMod val="60000"/>
                      <a:lumOff val="40000"/>
                      <a:alpha val="58000"/>
                    </a:schemeClr>
                  </a:gs>
                  <a:gs pos="0">
                    <a:srgbClr val="0047FF">
                      <a:alpha val="39000"/>
                    </a:srgbClr>
                  </a:gs>
                  <a:gs pos="100000">
                    <a:srgbClr val="0000CC"/>
                  </a:gs>
                  <a:gs pos="91000">
                    <a:srgbClr val="0047FF"/>
                  </a:gs>
                  <a:gs pos="69000">
                    <a:srgbClr val="0070C0"/>
                  </a:gs>
                  <a:gs pos="100000">
                    <a:srgbClr val="0047FF">
                      <a:alpha val="0"/>
                    </a:srgbClr>
                  </a:gs>
                  <a:gs pos="100000">
                    <a:srgbClr val="0070C0">
                      <a:alpha val="0"/>
                    </a:srgbClr>
                  </a:gs>
                  <a:gs pos="100000">
                    <a:srgbClr val="0047FF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22" name="Group 425"/>
          <p:cNvGrpSpPr>
            <a:grpSpLocks/>
          </p:cNvGrpSpPr>
          <p:nvPr/>
        </p:nvGrpSpPr>
        <p:grpSpPr bwMode="auto">
          <a:xfrm>
            <a:off x="7215188" y="1022350"/>
            <a:ext cx="1735137" cy="2549525"/>
            <a:chOff x="7214718" y="1022819"/>
            <a:chExt cx="1736098" cy="2549702"/>
          </a:xfrm>
        </p:grpSpPr>
        <p:sp>
          <p:nvSpPr>
            <p:cNvPr id="418" name="Rectangle 417"/>
            <p:cNvSpPr/>
            <p:nvPr/>
          </p:nvSpPr>
          <p:spPr bwMode="auto">
            <a:xfrm>
              <a:off x="7248073" y="1037108"/>
              <a:ext cx="1701155" cy="247667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/>
            </a:p>
          </p:txBody>
        </p:sp>
        <p:grpSp>
          <p:nvGrpSpPr>
            <p:cNvPr id="9394" name="Group 204"/>
            <p:cNvGrpSpPr>
              <a:grpSpLocks/>
            </p:cNvGrpSpPr>
            <p:nvPr/>
          </p:nvGrpSpPr>
          <p:grpSpPr bwMode="auto">
            <a:xfrm>
              <a:off x="7214718" y="1022819"/>
              <a:ext cx="1736098" cy="2549702"/>
              <a:chOff x="6004103" y="1563732"/>
              <a:chExt cx="1736098" cy="2549702"/>
            </a:xfrm>
          </p:grpSpPr>
          <p:grpSp>
            <p:nvGrpSpPr>
              <p:cNvPr id="9404" name="Group 236"/>
              <p:cNvGrpSpPr>
                <a:grpSpLocks/>
              </p:cNvGrpSpPr>
              <p:nvPr/>
            </p:nvGrpSpPr>
            <p:grpSpPr bwMode="auto">
              <a:xfrm>
                <a:off x="6004111" y="1576761"/>
                <a:ext cx="873214" cy="2536872"/>
                <a:chOff x="18694484" y="17956776"/>
                <a:chExt cx="2386928" cy="5683393"/>
              </a:xfrm>
            </p:grpSpPr>
            <p:cxnSp>
              <p:nvCxnSpPr>
                <p:cNvPr id="220" name="Straight Connector 219"/>
                <p:cNvCxnSpPr/>
                <p:nvPr/>
              </p:nvCxnSpPr>
              <p:spPr>
                <a:xfrm>
                  <a:off x="18816033" y="19403638"/>
                  <a:ext cx="2231700" cy="14227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/>
                <p:cNvCxnSpPr/>
                <p:nvPr/>
              </p:nvCxnSpPr>
              <p:spPr>
                <a:xfrm>
                  <a:off x="18881159" y="18695845"/>
                  <a:ext cx="2166574" cy="10671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Connector 221"/>
                <p:cNvCxnSpPr/>
                <p:nvPr/>
              </p:nvCxnSpPr>
              <p:spPr>
                <a:xfrm flipV="1">
                  <a:off x="18750905" y="17995166"/>
                  <a:ext cx="2327220" cy="10669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Straight Connector 222"/>
                <p:cNvCxnSpPr/>
                <p:nvPr/>
              </p:nvCxnSpPr>
              <p:spPr>
                <a:xfrm rot="5400000">
                  <a:off x="17490922" y="20758574"/>
                  <a:ext cx="5598320" cy="21711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422" name="Group 152"/>
                <p:cNvGrpSpPr>
                  <a:grpSpLocks/>
                </p:cNvGrpSpPr>
                <p:nvPr/>
              </p:nvGrpSpPr>
              <p:grpSpPr bwMode="auto">
                <a:xfrm>
                  <a:off x="18733355" y="17956776"/>
                  <a:ext cx="2325881" cy="5683393"/>
                  <a:chOff x="3445565" y="3210046"/>
                  <a:chExt cx="999065" cy="2722980"/>
                </a:xfrm>
              </p:grpSpPr>
              <p:cxnSp>
                <p:nvCxnSpPr>
                  <p:cNvPr id="232" name="Straight Connector 231"/>
                  <p:cNvCxnSpPr/>
                  <p:nvPr/>
                </p:nvCxnSpPr>
                <p:spPr>
                  <a:xfrm rot="5400000">
                    <a:off x="2103151" y="4567524"/>
                    <a:ext cx="2692445" cy="7460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3" name="Straight Connector 232"/>
                  <p:cNvCxnSpPr/>
                  <p:nvPr/>
                </p:nvCxnSpPr>
                <p:spPr>
                  <a:xfrm rot="5400000">
                    <a:off x="3077197" y="4564726"/>
                    <a:ext cx="2723118" cy="13054"/>
                  </a:xfrm>
                  <a:prstGeom prst="line">
                    <a:avLst/>
                  </a:prstGeom>
                  <a:ln>
                    <a:solidFill>
                      <a:schemeClr val="tx1">
                        <a:alpha val="42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25" name="Straight Connector 224"/>
                <p:cNvCxnSpPr/>
                <p:nvPr/>
              </p:nvCxnSpPr>
              <p:spPr>
                <a:xfrm flipV="1">
                  <a:off x="18694462" y="23511680"/>
                  <a:ext cx="2353271" cy="10671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/>
                <p:cNvCxnSpPr/>
                <p:nvPr/>
              </p:nvCxnSpPr>
              <p:spPr>
                <a:xfrm>
                  <a:off x="18794323" y="22846570"/>
                  <a:ext cx="2288145" cy="3556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Straight Connector 226"/>
                <p:cNvCxnSpPr/>
                <p:nvPr/>
              </p:nvCxnSpPr>
              <p:spPr>
                <a:xfrm flipV="1">
                  <a:off x="18789982" y="22128107"/>
                  <a:ext cx="2257751" cy="10669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/>
                <p:cNvCxnSpPr/>
                <p:nvPr/>
              </p:nvCxnSpPr>
              <p:spPr>
                <a:xfrm>
                  <a:off x="18820374" y="21462994"/>
                  <a:ext cx="2227359" cy="7113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Straight Connector 228"/>
                <p:cNvCxnSpPr/>
                <p:nvPr/>
              </p:nvCxnSpPr>
              <p:spPr>
                <a:xfrm>
                  <a:off x="18816033" y="20783656"/>
                  <a:ext cx="2231700" cy="3556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Connector 229"/>
                <p:cNvCxnSpPr/>
                <p:nvPr/>
              </p:nvCxnSpPr>
              <p:spPr>
                <a:xfrm>
                  <a:off x="18820374" y="20082976"/>
                  <a:ext cx="2227359" cy="21340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Straight Connector 230"/>
                <p:cNvCxnSpPr/>
                <p:nvPr/>
              </p:nvCxnSpPr>
              <p:spPr>
                <a:xfrm rot="5400000">
                  <a:off x="16718076" y="20787028"/>
                  <a:ext cx="5598320" cy="21711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405" name="Group 236"/>
              <p:cNvGrpSpPr>
                <a:grpSpLocks/>
              </p:cNvGrpSpPr>
              <p:nvPr/>
            </p:nvGrpSpPr>
            <p:grpSpPr bwMode="auto">
              <a:xfrm>
                <a:off x="6866990" y="1563879"/>
                <a:ext cx="873213" cy="2536870"/>
                <a:chOff x="18694484" y="17956777"/>
                <a:chExt cx="2386928" cy="5683393"/>
              </a:xfrm>
            </p:grpSpPr>
            <p:cxnSp>
              <p:nvCxnSpPr>
                <p:cNvPr id="208" name="Straight Connector 207"/>
                <p:cNvCxnSpPr/>
                <p:nvPr/>
              </p:nvCxnSpPr>
              <p:spPr>
                <a:xfrm>
                  <a:off x="18814970" y="19404046"/>
                  <a:ext cx="2231702" cy="14227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>
                <a:xfrm>
                  <a:off x="18880098" y="18696252"/>
                  <a:ext cx="2166573" cy="10671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>
                <a:xfrm flipV="1">
                  <a:off x="18749843" y="18024027"/>
                  <a:ext cx="2327223" cy="10669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>
                <a:xfrm rot="5400000">
                  <a:off x="17489860" y="20758983"/>
                  <a:ext cx="5598325" cy="21708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/>
                <p:nvPr/>
              </p:nvCxnSpPr>
              <p:spPr bwMode="auto">
                <a:xfrm rot="5400000">
                  <a:off x="18202658" y="20783094"/>
                  <a:ext cx="5683687" cy="30394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/>
                <p:cNvCxnSpPr/>
                <p:nvPr/>
              </p:nvCxnSpPr>
              <p:spPr>
                <a:xfrm flipV="1">
                  <a:off x="18693398" y="23512091"/>
                  <a:ext cx="2353274" cy="10671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/>
                <p:cNvCxnSpPr/>
                <p:nvPr/>
              </p:nvCxnSpPr>
              <p:spPr>
                <a:xfrm>
                  <a:off x="18793262" y="22846980"/>
                  <a:ext cx="2288145" cy="3556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Connector 214"/>
                <p:cNvCxnSpPr/>
                <p:nvPr/>
              </p:nvCxnSpPr>
              <p:spPr>
                <a:xfrm flipV="1">
                  <a:off x="18788919" y="22128517"/>
                  <a:ext cx="2257753" cy="10669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/>
                <p:cNvCxnSpPr/>
                <p:nvPr/>
              </p:nvCxnSpPr>
              <p:spPr>
                <a:xfrm>
                  <a:off x="18819313" y="21463403"/>
                  <a:ext cx="2227359" cy="7114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/>
                <p:cNvCxnSpPr/>
                <p:nvPr/>
              </p:nvCxnSpPr>
              <p:spPr>
                <a:xfrm>
                  <a:off x="18814970" y="20784065"/>
                  <a:ext cx="2231702" cy="3556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/>
                <p:cNvCxnSpPr/>
                <p:nvPr/>
              </p:nvCxnSpPr>
              <p:spPr>
                <a:xfrm>
                  <a:off x="18819313" y="20083384"/>
                  <a:ext cx="2227359" cy="21341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Straight Connector 218"/>
                <p:cNvCxnSpPr/>
                <p:nvPr/>
              </p:nvCxnSpPr>
              <p:spPr>
                <a:xfrm rot="5400000">
                  <a:off x="16717014" y="20787437"/>
                  <a:ext cx="5598325" cy="21708"/>
                </a:xfrm>
                <a:prstGeom prst="line">
                  <a:avLst/>
                </a:prstGeom>
                <a:ln>
                  <a:solidFill>
                    <a:schemeClr val="tx1">
                      <a:alpha val="42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41" name="Freeform 240"/>
            <p:cNvSpPr/>
            <p:nvPr/>
          </p:nvSpPr>
          <p:spPr>
            <a:xfrm>
              <a:off x="7225048" y="1030309"/>
              <a:ext cx="1146220" cy="1249251"/>
            </a:xfrm>
            <a:custGeom>
              <a:avLst/>
              <a:gdLst>
                <a:gd name="connsiteX0" fmla="*/ 0 w 1146220"/>
                <a:gd name="connsiteY0" fmla="*/ 1210615 h 1210615"/>
                <a:gd name="connsiteX1" fmla="*/ 850006 w 1146220"/>
                <a:gd name="connsiteY1" fmla="*/ 1210615 h 1210615"/>
                <a:gd name="connsiteX2" fmla="*/ 1146220 w 1146220"/>
                <a:gd name="connsiteY2" fmla="*/ 0 h 1210615"/>
                <a:gd name="connsiteX3" fmla="*/ 0 w 1146220"/>
                <a:gd name="connsiteY3" fmla="*/ 1210615 h 1210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6220" h="1210615">
                  <a:moveTo>
                    <a:pt x="0" y="1210615"/>
                  </a:moveTo>
                  <a:lnTo>
                    <a:pt x="850006" y="1210615"/>
                  </a:lnTo>
                  <a:lnTo>
                    <a:pt x="1146220" y="0"/>
                  </a:lnTo>
                  <a:lnTo>
                    <a:pt x="0" y="121061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BEAC7"/>
                </a:gs>
                <a:gs pos="1000">
                  <a:srgbClr val="FEE7F2">
                    <a:alpha val="65000"/>
                  </a:srgbClr>
                </a:gs>
                <a:gs pos="71000">
                  <a:srgbClr val="FF2F2F">
                    <a:alpha val="53000"/>
                  </a:srgbClr>
                </a:gs>
                <a:gs pos="0">
                  <a:srgbClr val="FBA97D">
                    <a:alpha val="50000"/>
                  </a:srgbClr>
                </a:gs>
                <a:gs pos="43000">
                  <a:srgbClr val="FBD49C"/>
                </a:gs>
                <a:gs pos="100000">
                  <a:srgbClr val="FEE7F2"/>
                </a:gs>
              </a:gsLst>
              <a:path path="circle">
                <a:fillToRect l="50000" t="50000" r="50000" b="50000"/>
              </a:path>
              <a:tileRect/>
            </a:gra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7237926" y="2279561"/>
              <a:ext cx="1687133" cy="1223493"/>
            </a:xfrm>
            <a:custGeom>
              <a:avLst/>
              <a:gdLst>
                <a:gd name="connsiteX0" fmla="*/ 1133341 w 1687133"/>
                <a:gd name="connsiteY0" fmla="*/ 0 h 2421229"/>
                <a:gd name="connsiteX1" fmla="*/ 0 w 1687133"/>
                <a:gd name="connsiteY1" fmla="*/ 1197736 h 2421229"/>
                <a:gd name="connsiteX2" fmla="*/ 1687133 w 1687133"/>
                <a:gd name="connsiteY2" fmla="*/ 2421229 h 2421229"/>
                <a:gd name="connsiteX3" fmla="*/ 1133341 w 1687133"/>
                <a:gd name="connsiteY3" fmla="*/ 0 h 2421229"/>
                <a:gd name="connsiteX0" fmla="*/ 837126 w 1687133"/>
                <a:gd name="connsiteY0" fmla="*/ 12878 h 1223493"/>
                <a:gd name="connsiteX1" fmla="*/ 0 w 1687133"/>
                <a:gd name="connsiteY1" fmla="*/ 0 h 1223493"/>
                <a:gd name="connsiteX2" fmla="*/ 1687133 w 1687133"/>
                <a:gd name="connsiteY2" fmla="*/ 1223493 h 1223493"/>
                <a:gd name="connsiteX3" fmla="*/ 837126 w 1687133"/>
                <a:gd name="connsiteY3" fmla="*/ 12878 h 1223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7133" h="1223493">
                  <a:moveTo>
                    <a:pt x="837126" y="12878"/>
                  </a:moveTo>
                  <a:lnTo>
                    <a:pt x="0" y="0"/>
                  </a:lnTo>
                  <a:lnTo>
                    <a:pt x="1687133" y="1223493"/>
                  </a:lnTo>
                  <a:lnTo>
                    <a:pt x="837126" y="12878"/>
                  </a:lnTo>
                  <a:close/>
                </a:path>
              </a:pathLst>
            </a:custGeom>
            <a:gradFill flip="none" rotWithShape="1">
              <a:gsLst>
                <a:gs pos="89000">
                  <a:srgbClr val="009242">
                    <a:alpha val="20000"/>
                  </a:srgbClr>
                </a:gs>
                <a:gs pos="0">
                  <a:srgbClr val="00B050"/>
                </a:gs>
                <a:gs pos="98000">
                  <a:srgbClr val="00602B"/>
                </a:gs>
                <a:gs pos="0">
                  <a:srgbClr val="00602B"/>
                </a:gs>
                <a:gs pos="0">
                  <a:srgbClr val="00602B"/>
                </a:gs>
                <a:gs pos="0">
                  <a:srgbClr val="00B050"/>
                </a:gs>
                <a:gs pos="3000">
                  <a:srgbClr val="00B050"/>
                </a:gs>
              </a:gsLst>
              <a:path path="circle">
                <a:fillToRect l="50000" t="50000" r="50000" b="50000"/>
              </a:path>
              <a:tileRect/>
            </a:gra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8062174" y="1056067"/>
              <a:ext cx="862885" cy="2434107"/>
            </a:xfrm>
            <a:custGeom>
              <a:avLst/>
              <a:gdLst>
                <a:gd name="connsiteX0" fmla="*/ 309093 w 862885"/>
                <a:gd name="connsiteY0" fmla="*/ 0 h 2434107"/>
                <a:gd name="connsiteX1" fmla="*/ 0 w 862885"/>
                <a:gd name="connsiteY1" fmla="*/ 1236372 h 2434107"/>
                <a:gd name="connsiteX2" fmla="*/ 862885 w 862885"/>
                <a:gd name="connsiteY2" fmla="*/ 2434107 h 2434107"/>
                <a:gd name="connsiteX3" fmla="*/ 309093 w 862885"/>
                <a:gd name="connsiteY3" fmla="*/ 0 h 2434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885" h="2434107">
                  <a:moveTo>
                    <a:pt x="309093" y="0"/>
                  </a:moveTo>
                  <a:lnTo>
                    <a:pt x="0" y="1236372"/>
                  </a:lnTo>
                  <a:lnTo>
                    <a:pt x="862885" y="2434107"/>
                  </a:lnTo>
                  <a:lnTo>
                    <a:pt x="309093" y="0"/>
                  </a:lnTo>
                  <a:close/>
                </a:path>
              </a:pathLst>
            </a:custGeom>
            <a:gradFill flip="none" rotWithShape="1">
              <a:gsLst>
                <a:gs pos="1000">
                  <a:schemeClr val="tx2">
                    <a:lumMod val="60000"/>
                    <a:lumOff val="40000"/>
                    <a:alpha val="58000"/>
                  </a:schemeClr>
                </a:gs>
                <a:gs pos="0">
                  <a:srgbClr val="0047FF">
                    <a:alpha val="39000"/>
                  </a:srgbClr>
                </a:gs>
                <a:gs pos="100000">
                  <a:srgbClr val="0000CC"/>
                </a:gs>
                <a:gs pos="91000">
                  <a:srgbClr val="0047FF"/>
                </a:gs>
                <a:gs pos="69000">
                  <a:srgbClr val="0070C0"/>
                </a:gs>
                <a:gs pos="100000">
                  <a:srgbClr val="0047FF">
                    <a:alpha val="0"/>
                  </a:srgbClr>
                </a:gs>
                <a:gs pos="100000">
                  <a:srgbClr val="0070C0">
                    <a:alpha val="0"/>
                  </a:srgbClr>
                </a:gs>
                <a:gs pos="100000">
                  <a:srgbClr val="0047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i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223" name="Group 74"/>
          <p:cNvGrpSpPr>
            <a:grpSpLocks/>
          </p:cNvGrpSpPr>
          <p:nvPr/>
        </p:nvGrpSpPr>
        <p:grpSpPr bwMode="auto">
          <a:xfrm>
            <a:off x="0" y="1371600"/>
            <a:ext cx="4849813" cy="4005263"/>
            <a:chOff x="1065213" y="161925"/>
            <a:chExt cx="7336128" cy="5768975"/>
          </a:xfrm>
        </p:grpSpPr>
        <p:sp>
          <p:nvSpPr>
            <p:cNvPr id="256" name="Freeform 255"/>
            <p:cNvSpPr/>
            <p:nvPr/>
          </p:nvSpPr>
          <p:spPr bwMode="auto">
            <a:xfrm>
              <a:off x="1510621" y="506254"/>
              <a:ext cx="6419112" cy="5329726"/>
            </a:xfrm>
            <a:custGeom>
              <a:avLst/>
              <a:gdLst>
                <a:gd name="connsiteX0" fmla="*/ 0 w 7000875"/>
                <a:gd name="connsiteY0" fmla="*/ 5057775 h 6457950"/>
                <a:gd name="connsiteX1" fmla="*/ 800100 w 7000875"/>
                <a:gd name="connsiteY1" fmla="*/ 3400425 h 6457950"/>
                <a:gd name="connsiteX2" fmla="*/ 1285875 w 7000875"/>
                <a:gd name="connsiteY2" fmla="*/ 2400300 h 6457950"/>
                <a:gd name="connsiteX3" fmla="*/ 1857375 w 7000875"/>
                <a:gd name="connsiteY3" fmla="*/ 1371600 h 6457950"/>
                <a:gd name="connsiteX4" fmla="*/ 2771775 w 7000875"/>
                <a:gd name="connsiteY4" fmla="*/ 0 h 6457950"/>
                <a:gd name="connsiteX5" fmla="*/ 3800475 w 7000875"/>
                <a:gd name="connsiteY5" fmla="*/ 571500 h 6457950"/>
                <a:gd name="connsiteX6" fmla="*/ 4572000 w 7000875"/>
                <a:gd name="connsiteY6" fmla="*/ 1114425 h 6457950"/>
                <a:gd name="connsiteX7" fmla="*/ 5257800 w 7000875"/>
                <a:gd name="connsiteY7" fmla="*/ 1885950 h 6457950"/>
                <a:gd name="connsiteX8" fmla="*/ 6086475 w 7000875"/>
                <a:gd name="connsiteY8" fmla="*/ 3457575 h 6457950"/>
                <a:gd name="connsiteX9" fmla="*/ 7000875 w 7000875"/>
                <a:gd name="connsiteY9" fmla="*/ 6057900 h 6457950"/>
                <a:gd name="connsiteX10" fmla="*/ 7000875 w 7000875"/>
                <a:gd name="connsiteY10" fmla="*/ 6200775 h 6457950"/>
                <a:gd name="connsiteX11" fmla="*/ 6086475 w 7000875"/>
                <a:gd name="connsiteY11" fmla="*/ 6343650 h 6457950"/>
                <a:gd name="connsiteX12" fmla="*/ 4629150 w 7000875"/>
                <a:gd name="connsiteY12" fmla="*/ 6457950 h 6457950"/>
                <a:gd name="connsiteX13" fmla="*/ 3857625 w 7000875"/>
                <a:gd name="connsiteY13" fmla="*/ 6457950 h 6457950"/>
                <a:gd name="connsiteX14" fmla="*/ 3057525 w 7000875"/>
                <a:gd name="connsiteY14" fmla="*/ 6372225 h 6457950"/>
                <a:gd name="connsiteX15" fmla="*/ 1971675 w 7000875"/>
                <a:gd name="connsiteY15" fmla="*/ 6029325 h 6457950"/>
                <a:gd name="connsiteX16" fmla="*/ 800100 w 7000875"/>
                <a:gd name="connsiteY16" fmla="*/ 5486400 h 6457950"/>
                <a:gd name="connsiteX17" fmla="*/ 57150 w 7000875"/>
                <a:gd name="connsiteY17" fmla="*/ 5086350 h 6457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000875" h="6457950">
                  <a:moveTo>
                    <a:pt x="0" y="5057775"/>
                  </a:moveTo>
                  <a:lnTo>
                    <a:pt x="800100" y="3400425"/>
                  </a:lnTo>
                  <a:lnTo>
                    <a:pt x="1285875" y="2400300"/>
                  </a:lnTo>
                  <a:lnTo>
                    <a:pt x="1857375" y="1371600"/>
                  </a:lnTo>
                  <a:lnTo>
                    <a:pt x="2771775" y="0"/>
                  </a:lnTo>
                  <a:lnTo>
                    <a:pt x="3800475" y="571500"/>
                  </a:lnTo>
                  <a:lnTo>
                    <a:pt x="4572000" y="1114425"/>
                  </a:lnTo>
                  <a:lnTo>
                    <a:pt x="5257800" y="1885950"/>
                  </a:lnTo>
                  <a:lnTo>
                    <a:pt x="6086475" y="3457575"/>
                  </a:lnTo>
                  <a:lnTo>
                    <a:pt x="7000875" y="6057900"/>
                  </a:lnTo>
                  <a:lnTo>
                    <a:pt x="7000875" y="6200775"/>
                  </a:lnTo>
                  <a:lnTo>
                    <a:pt x="6086475" y="6343650"/>
                  </a:lnTo>
                  <a:lnTo>
                    <a:pt x="4629150" y="6457950"/>
                  </a:lnTo>
                  <a:lnTo>
                    <a:pt x="3857625" y="6457950"/>
                  </a:lnTo>
                  <a:lnTo>
                    <a:pt x="3057525" y="6372225"/>
                  </a:lnTo>
                  <a:lnTo>
                    <a:pt x="1971675" y="6029325"/>
                  </a:lnTo>
                  <a:lnTo>
                    <a:pt x="800100" y="5486400"/>
                  </a:lnTo>
                  <a:lnTo>
                    <a:pt x="57150" y="5086350"/>
                  </a:lnTo>
                </a:path>
              </a:pathLst>
            </a:custGeom>
            <a:gradFill flip="none" rotWithShape="1">
              <a:gsLst>
                <a:gs pos="0">
                  <a:srgbClr val="7030A0"/>
                </a:gs>
                <a:gs pos="0">
                  <a:schemeClr val="accent4">
                    <a:lumMod val="40000"/>
                    <a:lumOff val="60000"/>
                  </a:schemeClr>
                </a:gs>
                <a:gs pos="0">
                  <a:schemeClr val="accent4">
                    <a:lumMod val="20000"/>
                    <a:lumOff val="80000"/>
                  </a:schemeClr>
                </a:gs>
                <a:gs pos="0">
                  <a:schemeClr val="accent4">
                    <a:lumMod val="40000"/>
                    <a:lumOff val="60000"/>
                  </a:schemeClr>
                </a:gs>
                <a:gs pos="82000">
                  <a:schemeClr val="accent4"/>
                </a:gs>
                <a:gs pos="0">
                  <a:srgbClr val="FEE7F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7" name="Oval 256"/>
            <p:cNvSpPr/>
            <p:nvPr/>
          </p:nvSpPr>
          <p:spPr bwMode="auto">
            <a:xfrm>
              <a:off x="1437423" y="4611558"/>
              <a:ext cx="201713" cy="1806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8" name="Oval 257"/>
            <p:cNvSpPr/>
            <p:nvPr/>
          </p:nvSpPr>
          <p:spPr bwMode="auto">
            <a:xfrm>
              <a:off x="3992461" y="429452"/>
              <a:ext cx="199311" cy="1760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" name="Oval 258"/>
            <p:cNvSpPr/>
            <p:nvPr/>
          </p:nvSpPr>
          <p:spPr bwMode="auto">
            <a:xfrm>
              <a:off x="7798601" y="5503314"/>
              <a:ext cx="201713" cy="17606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" name="Oval 259"/>
            <p:cNvSpPr/>
            <p:nvPr/>
          </p:nvSpPr>
          <p:spPr bwMode="auto">
            <a:xfrm>
              <a:off x="4393485" y="3678644"/>
              <a:ext cx="201713" cy="17835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1" name="Freeform 260"/>
            <p:cNvSpPr/>
            <p:nvPr/>
          </p:nvSpPr>
          <p:spPr bwMode="auto">
            <a:xfrm>
              <a:off x="1550286" y="507195"/>
              <a:ext cx="2521419" cy="4184393"/>
            </a:xfrm>
            <a:custGeom>
              <a:avLst/>
              <a:gdLst>
                <a:gd name="connsiteX0" fmla="*/ 1917291 w 1917291"/>
                <a:gd name="connsiteY0" fmla="*/ 0 h 3583858"/>
                <a:gd name="connsiteX1" fmla="*/ 899652 w 1917291"/>
                <a:gd name="connsiteY1" fmla="*/ 1622322 h 3583858"/>
                <a:gd name="connsiteX2" fmla="*/ 0 w 1917291"/>
                <a:gd name="connsiteY2" fmla="*/ 3583858 h 358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17291" h="3583858">
                  <a:moveTo>
                    <a:pt x="1917291" y="0"/>
                  </a:moveTo>
                  <a:cubicBezTo>
                    <a:pt x="1568246" y="512506"/>
                    <a:pt x="1219201" y="1025012"/>
                    <a:pt x="899652" y="1622322"/>
                  </a:cubicBezTo>
                  <a:cubicBezTo>
                    <a:pt x="580104" y="2219632"/>
                    <a:pt x="0" y="3583858"/>
                    <a:pt x="0" y="3583858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2" name="Freeform 261"/>
            <p:cNvSpPr/>
            <p:nvPr/>
          </p:nvSpPr>
          <p:spPr bwMode="auto">
            <a:xfrm>
              <a:off x="1550286" y="4728173"/>
              <a:ext cx="6380390" cy="1202727"/>
            </a:xfrm>
            <a:custGeom>
              <a:avLst/>
              <a:gdLst>
                <a:gd name="connsiteX0" fmla="*/ 0 w 4852220"/>
                <a:gd name="connsiteY0" fmla="*/ 0 h 1029928"/>
                <a:gd name="connsiteX1" fmla="*/ 2256503 w 4852220"/>
                <a:gd name="connsiteY1" fmla="*/ 899651 h 1029928"/>
                <a:gd name="connsiteX2" fmla="*/ 4852220 w 4852220"/>
                <a:gd name="connsiteY2" fmla="*/ 781664 h 1029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52220" h="1029928">
                  <a:moveTo>
                    <a:pt x="0" y="0"/>
                  </a:moveTo>
                  <a:cubicBezTo>
                    <a:pt x="723900" y="384687"/>
                    <a:pt x="1447800" y="769374"/>
                    <a:pt x="2256503" y="899651"/>
                  </a:cubicBezTo>
                  <a:cubicBezTo>
                    <a:pt x="3065206" y="1029928"/>
                    <a:pt x="3958713" y="905796"/>
                    <a:pt x="4852220" y="781664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3" name="Freeform 262"/>
            <p:cNvSpPr/>
            <p:nvPr/>
          </p:nvSpPr>
          <p:spPr bwMode="auto">
            <a:xfrm>
              <a:off x="4090915" y="541493"/>
              <a:ext cx="3839761" cy="5030418"/>
            </a:xfrm>
            <a:custGeom>
              <a:avLst/>
              <a:gdLst>
                <a:gd name="connsiteX0" fmla="*/ 0 w 2920181"/>
                <a:gd name="connsiteY0" fmla="*/ 0 h 4306529"/>
                <a:gd name="connsiteX1" fmla="*/ 1725561 w 2920181"/>
                <a:gd name="connsiteY1" fmla="*/ 1356851 h 4306529"/>
                <a:gd name="connsiteX2" fmla="*/ 2920181 w 2920181"/>
                <a:gd name="connsiteY2" fmla="*/ 4306529 h 4306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20181" h="4306529">
                  <a:moveTo>
                    <a:pt x="0" y="0"/>
                  </a:moveTo>
                  <a:cubicBezTo>
                    <a:pt x="619432" y="319548"/>
                    <a:pt x="1238864" y="639096"/>
                    <a:pt x="1725561" y="1356851"/>
                  </a:cubicBezTo>
                  <a:cubicBezTo>
                    <a:pt x="2212258" y="2074606"/>
                    <a:pt x="2566219" y="3190567"/>
                    <a:pt x="2920181" y="4306529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4" name="Freeform 263"/>
            <p:cNvSpPr/>
            <p:nvPr/>
          </p:nvSpPr>
          <p:spPr bwMode="auto">
            <a:xfrm>
              <a:off x="4477533" y="3797545"/>
              <a:ext cx="3491564" cy="1824670"/>
            </a:xfrm>
            <a:custGeom>
              <a:avLst/>
              <a:gdLst>
                <a:gd name="connsiteX0" fmla="*/ 0 w 2654709"/>
                <a:gd name="connsiteY0" fmla="*/ 0 h 1563329"/>
                <a:gd name="connsiteX1" fmla="*/ 722671 w 2654709"/>
                <a:gd name="connsiteY1" fmla="*/ 781664 h 1563329"/>
                <a:gd name="connsiteX2" fmla="*/ 2654709 w 2654709"/>
                <a:gd name="connsiteY2" fmla="*/ 1563329 h 1563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54709" h="1563329">
                  <a:moveTo>
                    <a:pt x="0" y="0"/>
                  </a:moveTo>
                  <a:cubicBezTo>
                    <a:pt x="140110" y="260554"/>
                    <a:pt x="280220" y="521109"/>
                    <a:pt x="722671" y="781664"/>
                  </a:cubicBezTo>
                  <a:cubicBezTo>
                    <a:pt x="1165122" y="1042219"/>
                    <a:pt x="1909915" y="1302774"/>
                    <a:pt x="2654709" y="1563329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5" name="Freeform 264"/>
            <p:cNvSpPr/>
            <p:nvPr/>
          </p:nvSpPr>
          <p:spPr bwMode="auto">
            <a:xfrm>
              <a:off x="1550286" y="3763247"/>
              <a:ext cx="2987281" cy="894042"/>
            </a:xfrm>
            <a:custGeom>
              <a:avLst/>
              <a:gdLst>
                <a:gd name="connsiteX0" fmla="*/ 0 w 2271252"/>
                <a:gd name="connsiteY0" fmla="*/ 766916 h 766916"/>
                <a:gd name="connsiteX1" fmla="*/ 1120878 w 2271252"/>
                <a:gd name="connsiteY1" fmla="*/ 589935 h 766916"/>
                <a:gd name="connsiteX2" fmla="*/ 2271252 w 2271252"/>
                <a:gd name="connsiteY2" fmla="*/ 0 h 766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71252" h="766916">
                  <a:moveTo>
                    <a:pt x="0" y="766916"/>
                  </a:moveTo>
                  <a:cubicBezTo>
                    <a:pt x="371168" y="742335"/>
                    <a:pt x="742336" y="717754"/>
                    <a:pt x="1120878" y="589935"/>
                  </a:cubicBezTo>
                  <a:cubicBezTo>
                    <a:pt x="1499420" y="462116"/>
                    <a:pt x="1885336" y="231058"/>
                    <a:pt x="2271252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" name="Oval 265"/>
            <p:cNvSpPr/>
            <p:nvPr/>
          </p:nvSpPr>
          <p:spPr bwMode="auto">
            <a:xfrm>
              <a:off x="3190409" y="2386742"/>
              <a:ext cx="199311" cy="17835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7" name="Oval 266"/>
            <p:cNvSpPr/>
            <p:nvPr/>
          </p:nvSpPr>
          <p:spPr bwMode="auto">
            <a:xfrm>
              <a:off x="3039124" y="3321942"/>
              <a:ext cx="201713" cy="17835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8" name="Oval 267"/>
            <p:cNvSpPr/>
            <p:nvPr/>
          </p:nvSpPr>
          <p:spPr bwMode="auto">
            <a:xfrm>
              <a:off x="3490577" y="3811264"/>
              <a:ext cx="201713" cy="17835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9" name="Oval 268"/>
            <p:cNvSpPr/>
            <p:nvPr/>
          </p:nvSpPr>
          <p:spPr bwMode="auto">
            <a:xfrm>
              <a:off x="5495706" y="3989615"/>
              <a:ext cx="199311" cy="17835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0" name="Oval 269"/>
            <p:cNvSpPr/>
            <p:nvPr/>
          </p:nvSpPr>
          <p:spPr bwMode="auto">
            <a:xfrm>
              <a:off x="5193136" y="2965239"/>
              <a:ext cx="201713" cy="17835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1" name="Oval 270"/>
            <p:cNvSpPr/>
            <p:nvPr/>
          </p:nvSpPr>
          <p:spPr bwMode="auto">
            <a:xfrm>
              <a:off x="6196901" y="3411118"/>
              <a:ext cx="201713" cy="17835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2" name="Oval 271"/>
            <p:cNvSpPr/>
            <p:nvPr/>
          </p:nvSpPr>
          <p:spPr bwMode="auto">
            <a:xfrm>
              <a:off x="4895369" y="1851689"/>
              <a:ext cx="199311" cy="17835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3" name="Oval 272"/>
            <p:cNvSpPr/>
            <p:nvPr/>
          </p:nvSpPr>
          <p:spPr bwMode="auto">
            <a:xfrm>
              <a:off x="3992461" y="4792196"/>
              <a:ext cx="199311" cy="1760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4" name="Oval 273"/>
            <p:cNvSpPr/>
            <p:nvPr/>
          </p:nvSpPr>
          <p:spPr bwMode="auto">
            <a:xfrm>
              <a:off x="5344420" y="5013991"/>
              <a:ext cx="201713" cy="17606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5" name="Oval 274"/>
            <p:cNvSpPr/>
            <p:nvPr/>
          </p:nvSpPr>
          <p:spPr bwMode="auto">
            <a:xfrm>
              <a:off x="4393485" y="5368408"/>
              <a:ext cx="201713" cy="17835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6" name="Oval 275"/>
            <p:cNvSpPr/>
            <p:nvPr/>
          </p:nvSpPr>
          <p:spPr bwMode="auto">
            <a:xfrm>
              <a:off x="3190409" y="4568114"/>
              <a:ext cx="199311" cy="17835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7" name="Freeform 276"/>
            <p:cNvSpPr/>
            <p:nvPr/>
          </p:nvSpPr>
          <p:spPr bwMode="auto">
            <a:xfrm>
              <a:off x="4071704" y="559785"/>
              <a:ext cx="1512851" cy="3512146"/>
            </a:xfrm>
            <a:custGeom>
              <a:avLst/>
              <a:gdLst>
                <a:gd name="connsiteX0" fmla="*/ 0 w 1150374"/>
                <a:gd name="connsiteY0" fmla="*/ 0 h 3008671"/>
                <a:gd name="connsiteX1" fmla="*/ 471948 w 1150374"/>
                <a:gd name="connsiteY1" fmla="*/ 2050026 h 3008671"/>
                <a:gd name="connsiteX2" fmla="*/ 1150374 w 1150374"/>
                <a:gd name="connsiteY2" fmla="*/ 3008671 h 3008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50374" h="3008671">
                  <a:moveTo>
                    <a:pt x="0" y="0"/>
                  </a:moveTo>
                  <a:cubicBezTo>
                    <a:pt x="140109" y="774290"/>
                    <a:pt x="280219" y="1548581"/>
                    <a:pt x="471948" y="2050026"/>
                  </a:cubicBezTo>
                  <a:cubicBezTo>
                    <a:pt x="663677" y="2551471"/>
                    <a:pt x="907025" y="2780071"/>
                    <a:pt x="1150374" y="3008671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8" name="Freeform 277"/>
            <p:cNvSpPr/>
            <p:nvPr/>
          </p:nvSpPr>
          <p:spPr bwMode="auto">
            <a:xfrm>
              <a:off x="4083712" y="541493"/>
              <a:ext cx="393822" cy="3221754"/>
            </a:xfrm>
            <a:custGeom>
              <a:avLst/>
              <a:gdLst>
                <a:gd name="connsiteX0" fmla="*/ 299884 w 299884"/>
                <a:gd name="connsiteY0" fmla="*/ 2757948 h 2757948"/>
                <a:gd name="connsiteX1" fmla="*/ 49161 w 299884"/>
                <a:gd name="connsiteY1" fmla="*/ 1814051 h 2757948"/>
                <a:gd name="connsiteX2" fmla="*/ 4916 w 299884"/>
                <a:gd name="connsiteY2" fmla="*/ 0 h 2757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9884" h="2757948">
                  <a:moveTo>
                    <a:pt x="299884" y="2757948"/>
                  </a:moveTo>
                  <a:cubicBezTo>
                    <a:pt x="199103" y="2515828"/>
                    <a:pt x="98322" y="2273709"/>
                    <a:pt x="49161" y="1814051"/>
                  </a:cubicBezTo>
                  <a:cubicBezTo>
                    <a:pt x="0" y="1354393"/>
                    <a:pt x="2458" y="677196"/>
                    <a:pt x="4916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9" name="Freeform 278"/>
            <p:cNvSpPr/>
            <p:nvPr/>
          </p:nvSpPr>
          <p:spPr bwMode="auto">
            <a:xfrm>
              <a:off x="4499145" y="3779253"/>
              <a:ext cx="1066200" cy="310971"/>
            </a:xfrm>
            <a:custGeom>
              <a:avLst/>
              <a:gdLst>
                <a:gd name="connsiteX0" fmla="*/ 811161 w 811161"/>
                <a:gd name="connsiteY0" fmla="*/ 265471 h 265471"/>
                <a:gd name="connsiteX1" fmla="*/ 339213 w 811161"/>
                <a:gd name="connsiteY1" fmla="*/ 103239 h 265471"/>
                <a:gd name="connsiteX2" fmla="*/ 0 w 811161"/>
                <a:gd name="connsiteY2" fmla="*/ 0 h 265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11161" h="265471">
                  <a:moveTo>
                    <a:pt x="811161" y="265471"/>
                  </a:moveTo>
                  <a:lnTo>
                    <a:pt x="339213" y="103239"/>
                  </a:lnTo>
                  <a:cubicBezTo>
                    <a:pt x="204020" y="58994"/>
                    <a:pt x="102010" y="29497"/>
                    <a:pt x="0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0" name="Freeform 279"/>
            <p:cNvSpPr/>
            <p:nvPr/>
          </p:nvSpPr>
          <p:spPr bwMode="auto">
            <a:xfrm>
              <a:off x="5603766" y="4124523"/>
              <a:ext cx="2250067" cy="1447388"/>
            </a:xfrm>
            <a:custGeom>
              <a:avLst/>
              <a:gdLst>
                <a:gd name="connsiteX0" fmla="*/ 0 w 1710813"/>
                <a:gd name="connsiteY0" fmla="*/ 0 h 1238865"/>
                <a:gd name="connsiteX1" fmla="*/ 368710 w 1710813"/>
                <a:gd name="connsiteY1" fmla="*/ 309716 h 1238865"/>
                <a:gd name="connsiteX2" fmla="*/ 1710813 w 1710813"/>
                <a:gd name="connsiteY2" fmla="*/ 1238865 h 1238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10813" h="1238865">
                  <a:moveTo>
                    <a:pt x="0" y="0"/>
                  </a:moveTo>
                  <a:cubicBezTo>
                    <a:pt x="41787" y="51619"/>
                    <a:pt x="83575" y="103239"/>
                    <a:pt x="368710" y="309716"/>
                  </a:cubicBezTo>
                  <a:cubicBezTo>
                    <a:pt x="653846" y="516194"/>
                    <a:pt x="1182329" y="877529"/>
                    <a:pt x="1710813" y="1238865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1" name="Freeform 280"/>
            <p:cNvSpPr/>
            <p:nvPr/>
          </p:nvSpPr>
          <p:spPr bwMode="auto">
            <a:xfrm>
              <a:off x="4052494" y="575792"/>
              <a:ext cx="2250067" cy="2894777"/>
            </a:xfrm>
            <a:custGeom>
              <a:avLst/>
              <a:gdLst>
                <a:gd name="connsiteX0" fmla="*/ 1710813 w 1710813"/>
                <a:gd name="connsiteY0" fmla="*/ 2477729 h 2477729"/>
                <a:gd name="connsiteX1" fmla="*/ 648929 w 1710813"/>
                <a:gd name="connsiteY1" fmla="*/ 1563329 h 2477729"/>
                <a:gd name="connsiteX2" fmla="*/ 0 w 1710813"/>
                <a:gd name="connsiteY2" fmla="*/ 0 h 2477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10813" h="2477729">
                  <a:moveTo>
                    <a:pt x="1710813" y="2477729"/>
                  </a:moveTo>
                  <a:cubicBezTo>
                    <a:pt x="1322438" y="2227006"/>
                    <a:pt x="934064" y="1976284"/>
                    <a:pt x="648929" y="1563329"/>
                  </a:cubicBezTo>
                  <a:cubicBezTo>
                    <a:pt x="363794" y="1150374"/>
                    <a:pt x="181897" y="575187"/>
                    <a:pt x="0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2" name="Freeform 281"/>
            <p:cNvSpPr/>
            <p:nvPr/>
          </p:nvSpPr>
          <p:spPr bwMode="auto">
            <a:xfrm>
              <a:off x="6321771" y="3502580"/>
              <a:ext cx="1668938" cy="2156219"/>
            </a:xfrm>
            <a:custGeom>
              <a:avLst/>
              <a:gdLst>
                <a:gd name="connsiteX0" fmla="*/ 0 w 1268362"/>
                <a:gd name="connsiteY0" fmla="*/ 0 h 1843548"/>
                <a:gd name="connsiteX1" fmla="*/ 280220 w 1268362"/>
                <a:gd name="connsiteY1" fmla="*/ 324465 h 1843548"/>
                <a:gd name="connsiteX2" fmla="*/ 1268362 w 1268362"/>
                <a:gd name="connsiteY2" fmla="*/ 1843548 h 1843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68362" h="1843548">
                  <a:moveTo>
                    <a:pt x="0" y="0"/>
                  </a:moveTo>
                  <a:cubicBezTo>
                    <a:pt x="34413" y="8603"/>
                    <a:pt x="68826" y="17207"/>
                    <a:pt x="280220" y="324465"/>
                  </a:cubicBezTo>
                  <a:cubicBezTo>
                    <a:pt x="491614" y="631723"/>
                    <a:pt x="879988" y="1237635"/>
                    <a:pt x="1268362" y="1843548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3" name="Freeform 282"/>
            <p:cNvSpPr/>
            <p:nvPr/>
          </p:nvSpPr>
          <p:spPr bwMode="auto">
            <a:xfrm>
              <a:off x="5526923" y="3486574"/>
              <a:ext cx="833270" cy="637949"/>
            </a:xfrm>
            <a:custGeom>
              <a:avLst/>
              <a:gdLst>
                <a:gd name="connsiteX0" fmla="*/ 634180 w 634180"/>
                <a:gd name="connsiteY0" fmla="*/ 0 h 545690"/>
                <a:gd name="connsiteX1" fmla="*/ 353961 w 634180"/>
                <a:gd name="connsiteY1" fmla="*/ 353961 h 545690"/>
                <a:gd name="connsiteX2" fmla="*/ 0 w 634180"/>
                <a:gd name="connsiteY2" fmla="*/ 545690 h 545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34180" h="545690">
                  <a:moveTo>
                    <a:pt x="634180" y="0"/>
                  </a:moveTo>
                  <a:cubicBezTo>
                    <a:pt x="546919" y="131506"/>
                    <a:pt x="459658" y="263013"/>
                    <a:pt x="353961" y="353961"/>
                  </a:cubicBezTo>
                  <a:cubicBezTo>
                    <a:pt x="248264" y="444909"/>
                    <a:pt x="124132" y="495299"/>
                    <a:pt x="0" y="54569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4" name="Freeform 283"/>
            <p:cNvSpPr/>
            <p:nvPr/>
          </p:nvSpPr>
          <p:spPr bwMode="auto">
            <a:xfrm>
              <a:off x="5236360" y="3072708"/>
              <a:ext cx="367406" cy="983218"/>
            </a:xfrm>
            <a:custGeom>
              <a:avLst/>
              <a:gdLst>
                <a:gd name="connsiteX0" fmla="*/ 280219 w 280219"/>
                <a:gd name="connsiteY0" fmla="*/ 840658 h 840658"/>
                <a:gd name="connsiteX1" fmla="*/ 58993 w 280219"/>
                <a:gd name="connsiteY1" fmla="*/ 412955 h 840658"/>
                <a:gd name="connsiteX2" fmla="*/ 0 w 280219"/>
                <a:gd name="connsiteY2" fmla="*/ 0 h 840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0219" h="840658">
                  <a:moveTo>
                    <a:pt x="280219" y="840658"/>
                  </a:moveTo>
                  <a:cubicBezTo>
                    <a:pt x="192957" y="696861"/>
                    <a:pt x="105696" y="553065"/>
                    <a:pt x="58993" y="412955"/>
                  </a:cubicBezTo>
                  <a:cubicBezTo>
                    <a:pt x="12290" y="272845"/>
                    <a:pt x="7374" y="71284"/>
                    <a:pt x="0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5" name="Freeform 284"/>
            <p:cNvSpPr/>
            <p:nvPr/>
          </p:nvSpPr>
          <p:spPr bwMode="auto">
            <a:xfrm>
              <a:off x="5236360" y="3038409"/>
              <a:ext cx="1123832" cy="500756"/>
            </a:xfrm>
            <a:custGeom>
              <a:avLst/>
              <a:gdLst>
                <a:gd name="connsiteX0" fmla="*/ 0 w 855406"/>
                <a:gd name="connsiteY0" fmla="*/ 0 h 427703"/>
                <a:gd name="connsiteX1" fmla="*/ 235974 w 855406"/>
                <a:gd name="connsiteY1" fmla="*/ 147484 h 427703"/>
                <a:gd name="connsiteX2" fmla="*/ 855406 w 855406"/>
                <a:gd name="connsiteY2" fmla="*/ 427703 h 427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55406" h="427703">
                  <a:moveTo>
                    <a:pt x="0" y="0"/>
                  </a:moveTo>
                  <a:cubicBezTo>
                    <a:pt x="46703" y="38100"/>
                    <a:pt x="93406" y="76200"/>
                    <a:pt x="235974" y="147484"/>
                  </a:cubicBezTo>
                  <a:cubicBezTo>
                    <a:pt x="378542" y="218768"/>
                    <a:pt x="616974" y="323235"/>
                    <a:pt x="855406" y="427703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6" name="Freeform 285"/>
            <p:cNvSpPr/>
            <p:nvPr/>
          </p:nvSpPr>
          <p:spPr bwMode="auto">
            <a:xfrm>
              <a:off x="4071704" y="591797"/>
              <a:ext cx="1183867" cy="2428320"/>
            </a:xfrm>
            <a:custGeom>
              <a:avLst/>
              <a:gdLst>
                <a:gd name="connsiteX0" fmla="*/ 899651 w 899651"/>
                <a:gd name="connsiteY0" fmla="*/ 2079522 h 2079522"/>
                <a:gd name="connsiteX1" fmla="*/ 383458 w 899651"/>
                <a:gd name="connsiteY1" fmla="*/ 1371600 h 2079522"/>
                <a:gd name="connsiteX2" fmla="*/ 0 w 899651"/>
                <a:gd name="connsiteY2" fmla="*/ 0 h 2079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99651" h="2079522">
                  <a:moveTo>
                    <a:pt x="899651" y="2079522"/>
                  </a:moveTo>
                  <a:cubicBezTo>
                    <a:pt x="716525" y="1898854"/>
                    <a:pt x="533400" y="1718187"/>
                    <a:pt x="383458" y="1371600"/>
                  </a:cubicBezTo>
                  <a:cubicBezTo>
                    <a:pt x="233516" y="1025013"/>
                    <a:pt x="116758" y="512506"/>
                    <a:pt x="0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7" name="Freeform 286"/>
            <p:cNvSpPr/>
            <p:nvPr/>
          </p:nvSpPr>
          <p:spPr bwMode="auto">
            <a:xfrm>
              <a:off x="4090915" y="523200"/>
              <a:ext cx="929324" cy="1431382"/>
            </a:xfrm>
            <a:custGeom>
              <a:avLst/>
              <a:gdLst>
                <a:gd name="connsiteX0" fmla="*/ 0 w 707923"/>
                <a:gd name="connsiteY0" fmla="*/ 0 h 1224116"/>
                <a:gd name="connsiteX1" fmla="*/ 265471 w 707923"/>
                <a:gd name="connsiteY1" fmla="*/ 486697 h 1224116"/>
                <a:gd name="connsiteX2" fmla="*/ 707923 w 707923"/>
                <a:gd name="connsiteY2" fmla="*/ 1224116 h 1224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07923" h="1224116">
                  <a:moveTo>
                    <a:pt x="0" y="0"/>
                  </a:moveTo>
                  <a:cubicBezTo>
                    <a:pt x="73742" y="141339"/>
                    <a:pt x="147484" y="282678"/>
                    <a:pt x="265471" y="486697"/>
                  </a:cubicBezTo>
                  <a:cubicBezTo>
                    <a:pt x="383458" y="690716"/>
                    <a:pt x="545690" y="957416"/>
                    <a:pt x="707923" y="1224116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8" name="Freeform 287"/>
            <p:cNvSpPr/>
            <p:nvPr/>
          </p:nvSpPr>
          <p:spPr bwMode="auto">
            <a:xfrm>
              <a:off x="5020239" y="1954583"/>
              <a:ext cx="2910437" cy="3651627"/>
            </a:xfrm>
            <a:custGeom>
              <a:avLst/>
              <a:gdLst>
                <a:gd name="connsiteX0" fmla="*/ 0 w 2212258"/>
                <a:gd name="connsiteY0" fmla="*/ 0 h 3126658"/>
                <a:gd name="connsiteX1" fmla="*/ 1061883 w 2212258"/>
                <a:gd name="connsiteY1" fmla="*/ 693174 h 3126658"/>
                <a:gd name="connsiteX2" fmla="*/ 2212258 w 2212258"/>
                <a:gd name="connsiteY2" fmla="*/ 3126658 h 3126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12258" h="3126658">
                  <a:moveTo>
                    <a:pt x="0" y="0"/>
                  </a:moveTo>
                  <a:cubicBezTo>
                    <a:pt x="346586" y="86032"/>
                    <a:pt x="693173" y="172064"/>
                    <a:pt x="1061883" y="693174"/>
                  </a:cubicBezTo>
                  <a:cubicBezTo>
                    <a:pt x="1430593" y="1214284"/>
                    <a:pt x="1821425" y="2170471"/>
                    <a:pt x="2212258" y="3126658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9" name="Freeform 288"/>
            <p:cNvSpPr/>
            <p:nvPr/>
          </p:nvSpPr>
          <p:spPr bwMode="auto">
            <a:xfrm>
              <a:off x="4957804" y="1954583"/>
              <a:ext cx="1421600" cy="1515986"/>
            </a:xfrm>
            <a:custGeom>
              <a:avLst/>
              <a:gdLst>
                <a:gd name="connsiteX0" fmla="*/ 1081548 w 1081548"/>
                <a:gd name="connsiteY0" fmla="*/ 1297858 h 1297858"/>
                <a:gd name="connsiteX1" fmla="*/ 167148 w 1081548"/>
                <a:gd name="connsiteY1" fmla="*/ 294968 h 1297858"/>
                <a:gd name="connsiteX2" fmla="*/ 78657 w 1081548"/>
                <a:gd name="connsiteY2" fmla="*/ 0 h 129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81548" h="1297858">
                  <a:moveTo>
                    <a:pt x="1081548" y="1297858"/>
                  </a:moveTo>
                  <a:cubicBezTo>
                    <a:pt x="707922" y="904568"/>
                    <a:pt x="334296" y="511278"/>
                    <a:pt x="167148" y="294968"/>
                  </a:cubicBezTo>
                  <a:cubicBezTo>
                    <a:pt x="0" y="78658"/>
                    <a:pt x="39328" y="39329"/>
                    <a:pt x="78657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0" name="Freeform 289"/>
            <p:cNvSpPr/>
            <p:nvPr/>
          </p:nvSpPr>
          <p:spPr bwMode="auto">
            <a:xfrm>
              <a:off x="3120769" y="3436269"/>
              <a:ext cx="1337553" cy="342983"/>
            </a:xfrm>
            <a:custGeom>
              <a:avLst/>
              <a:gdLst>
                <a:gd name="connsiteX0" fmla="*/ 1017638 w 1017638"/>
                <a:gd name="connsiteY0" fmla="*/ 294967 h 294967"/>
                <a:gd name="connsiteX1" fmla="*/ 427703 w 1017638"/>
                <a:gd name="connsiteY1" fmla="*/ 88490 h 294967"/>
                <a:gd name="connsiteX2" fmla="*/ 0 w 1017638"/>
                <a:gd name="connsiteY2" fmla="*/ 0 h 294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17638" h="294967">
                  <a:moveTo>
                    <a:pt x="1017638" y="294967"/>
                  </a:moveTo>
                  <a:cubicBezTo>
                    <a:pt x="807473" y="216309"/>
                    <a:pt x="597309" y="137651"/>
                    <a:pt x="427703" y="88490"/>
                  </a:cubicBezTo>
                  <a:cubicBezTo>
                    <a:pt x="258097" y="39329"/>
                    <a:pt x="129048" y="19664"/>
                    <a:pt x="0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1" name="Freeform 290"/>
            <p:cNvSpPr/>
            <p:nvPr/>
          </p:nvSpPr>
          <p:spPr bwMode="auto">
            <a:xfrm>
              <a:off x="3101559" y="541493"/>
              <a:ext cx="970146" cy="2876484"/>
            </a:xfrm>
            <a:custGeom>
              <a:avLst/>
              <a:gdLst>
                <a:gd name="connsiteX0" fmla="*/ 0 w 737420"/>
                <a:gd name="connsiteY0" fmla="*/ 2462980 h 2462980"/>
                <a:gd name="connsiteX1" fmla="*/ 383458 w 737420"/>
                <a:gd name="connsiteY1" fmla="*/ 1828800 h 2462980"/>
                <a:gd name="connsiteX2" fmla="*/ 737420 w 737420"/>
                <a:gd name="connsiteY2" fmla="*/ 0 h 2462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7420" h="2462980">
                  <a:moveTo>
                    <a:pt x="0" y="2462980"/>
                  </a:moveTo>
                  <a:cubicBezTo>
                    <a:pt x="130277" y="2351138"/>
                    <a:pt x="260555" y="2239297"/>
                    <a:pt x="383458" y="1828800"/>
                  </a:cubicBezTo>
                  <a:cubicBezTo>
                    <a:pt x="506361" y="1418303"/>
                    <a:pt x="621890" y="709151"/>
                    <a:pt x="737420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2" name="Freeform 291"/>
            <p:cNvSpPr/>
            <p:nvPr/>
          </p:nvSpPr>
          <p:spPr bwMode="auto">
            <a:xfrm>
              <a:off x="1569497" y="3383679"/>
              <a:ext cx="1572886" cy="1291902"/>
            </a:xfrm>
            <a:custGeom>
              <a:avLst/>
              <a:gdLst>
                <a:gd name="connsiteX0" fmla="*/ 1194619 w 1194619"/>
                <a:gd name="connsiteY0" fmla="*/ 0 h 1106129"/>
                <a:gd name="connsiteX1" fmla="*/ 899651 w 1194619"/>
                <a:gd name="connsiteY1" fmla="*/ 457200 h 1106129"/>
                <a:gd name="connsiteX2" fmla="*/ 0 w 1194619"/>
                <a:gd name="connsiteY2" fmla="*/ 1106129 h 1106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94619" h="1106129">
                  <a:moveTo>
                    <a:pt x="1194619" y="0"/>
                  </a:moveTo>
                  <a:cubicBezTo>
                    <a:pt x="1146686" y="136422"/>
                    <a:pt x="1098754" y="272845"/>
                    <a:pt x="899651" y="457200"/>
                  </a:cubicBezTo>
                  <a:cubicBezTo>
                    <a:pt x="700548" y="641555"/>
                    <a:pt x="350274" y="873842"/>
                    <a:pt x="0" y="1106129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3" name="Freeform 292"/>
            <p:cNvSpPr/>
            <p:nvPr/>
          </p:nvSpPr>
          <p:spPr bwMode="auto">
            <a:xfrm>
              <a:off x="1511864" y="3934738"/>
              <a:ext cx="2036346" cy="775142"/>
            </a:xfrm>
            <a:custGeom>
              <a:avLst/>
              <a:gdLst>
                <a:gd name="connsiteX0" fmla="*/ 0 w 1548581"/>
                <a:gd name="connsiteY0" fmla="*/ 663677 h 663677"/>
                <a:gd name="connsiteX1" fmla="*/ 899652 w 1548581"/>
                <a:gd name="connsiteY1" fmla="*/ 353961 h 663677"/>
                <a:gd name="connsiteX2" fmla="*/ 1548581 w 1548581"/>
                <a:gd name="connsiteY2" fmla="*/ 0 h 663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8581" h="663677">
                  <a:moveTo>
                    <a:pt x="0" y="663677"/>
                  </a:moveTo>
                  <a:cubicBezTo>
                    <a:pt x="320777" y="564125"/>
                    <a:pt x="641555" y="464574"/>
                    <a:pt x="899652" y="353961"/>
                  </a:cubicBezTo>
                  <a:cubicBezTo>
                    <a:pt x="1157749" y="243348"/>
                    <a:pt x="1353165" y="121674"/>
                    <a:pt x="1548581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4" name="Freeform 293"/>
            <p:cNvSpPr/>
            <p:nvPr/>
          </p:nvSpPr>
          <p:spPr bwMode="auto">
            <a:xfrm>
              <a:off x="3161593" y="3417977"/>
              <a:ext cx="386617" cy="482463"/>
            </a:xfrm>
            <a:custGeom>
              <a:avLst/>
              <a:gdLst>
                <a:gd name="connsiteX0" fmla="*/ 0 w 294968"/>
                <a:gd name="connsiteY0" fmla="*/ 0 h 412955"/>
                <a:gd name="connsiteX1" fmla="*/ 58994 w 294968"/>
                <a:gd name="connsiteY1" fmla="*/ 265471 h 412955"/>
                <a:gd name="connsiteX2" fmla="*/ 294968 w 294968"/>
                <a:gd name="connsiteY2" fmla="*/ 412955 h 412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4968" h="412955">
                  <a:moveTo>
                    <a:pt x="0" y="0"/>
                  </a:moveTo>
                  <a:cubicBezTo>
                    <a:pt x="4916" y="98322"/>
                    <a:pt x="9833" y="196645"/>
                    <a:pt x="58994" y="265471"/>
                  </a:cubicBezTo>
                  <a:cubicBezTo>
                    <a:pt x="108155" y="334297"/>
                    <a:pt x="201561" y="373626"/>
                    <a:pt x="294968" y="412955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5" name="Freeform 294"/>
            <p:cNvSpPr/>
            <p:nvPr/>
          </p:nvSpPr>
          <p:spPr bwMode="auto">
            <a:xfrm>
              <a:off x="3625053" y="3763247"/>
              <a:ext cx="833270" cy="171491"/>
            </a:xfrm>
            <a:custGeom>
              <a:avLst/>
              <a:gdLst>
                <a:gd name="connsiteX0" fmla="*/ 0 w 634180"/>
                <a:gd name="connsiteY0" fmla="*/ 147484 h 147484"/>
                <a:gd name="connsiteX1" fmla="*/ 294967 w 634180"/>
                <a:gd name="connsiteY1" fmla="*/ 73742 h 147484"/>
                <a:gd name="connsiteX2" fmla="*/ 634180 w 634180"/>
                <a:gd name="connsiteY2" fmla="*/ 0 h 147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34180" h="147484">
                  <a:moveTo>
                    <a:pt x="0" y="147484"/>
                  </a:moveTo>
                  <a:lnTo>
                    <a:pt x="294967" y="73742"/>
                  </a:lnTo>
                  <a:cubicBezTo>
                    <a:pt x="400664" y="49161"/>
                    <a:pt x="517422" y="24580"/>
                    <a:pt x="634180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6" name="Freeform 295"/>
            <p:cNvSpPr/>
            <p:nvPr/>
          </p:nvSpPr>
          <p:spPr bwMode="auto">
            <a:xfrm>
              <a:off x="3111164" y="2434759"/>
              <a:ext cx="184905" cy="964926"/>
            </a:xfrm>
            <a:custGeom>
              <a:avLst/>
              <a:gdLst>
                <a:gd name="connsiteX0" fmla="*/ 7374 w 140109"/>
                <a:gd name="connsiteY0" fmla="*/ 825910 h 825910"/>
                <a:gd name="connsiteX1" fmla="*/ 22122 w 140109"/>
                <a:gd name="connsiteY1" fmla="*/ 501445 h 825910"/>
                <a:gd name="connsiteX2" fmla="*/ 140109 w 140109"/>
                <a:gd name="connsiteY2" fmla="*/ 0 h 825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0109" h="825910">
                  <a:moveTo>
                    <a:pt x="7374" y="825910"/>
                  </a:moveTo>
                  <a:cubicBezTo>
                    <a:pt x="3687" y="732503"/>
                    <a:pt x="0" y="639097"/>
                    <a:pt x="22122" y="501445"/>
                  </a:cubicBezTo>
                  <a:cubicBezTo>
                    <a:pt x="44245" y="363793"/>
                    <a:pt x="92177" y="181896"/>
                    <a:pt x="140109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" name="Freeform 296"/>
            <p:cNvSpPr/>
            <p:nvPr/>
          </p:nvSpPr>
          <p:spPr bwMode="auto">
            <a:xfrm>
              <a:off x="3296069" y="488903"/>
              <a:ext cx="835670" cy="1929851"/>
            </a:xfrm>
            <a:custGeom>
              <a:avLst/>
              <a:gdLst>
                <a:gd name="connsiteX0" fmla="*/ 0 w 634181"/>
                <a:gd name="connsiteY0" fmla="*/ 1651820 h 1651820"/>
                <a:gd name="connsiteX1" fmla="*/ 206478 w 634181"/>
                <a:gd name="connsiteY1" fmla="*/ 914400 h 1651820"/>
                <a:gd name="connsiteX2" fmla="*/ 634181 w 634181"/>
                <a:gd name="connsiteY2" fmla="*/ 0 h 1651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34181" h="1651820">
                  <a:moveTo>
                    <a:pt x="0" y="1651820"/>
                  </a:moveTo>
                  <a:cubicBezTo>
                    <a:pt x="50390" y="1420761"/>
                    <a:pt x="100781" y="1189703"/>
                    <a:pt x="206478" y="914400"/>
                  </a:cubicBezTo>
                  <a:cubicBezTo>
                    <a:pt x="312175" y="639097"/>
                    <a:pt x="473178" y="319548"/>
                    <a:pt x="634181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8" name="Freeform 297"/>
            <p:cNvSpPr/>
            <p:nvPr/>
          </p:nvSpPr>
          <p:spPr bwMode="auto">
            <a:xfrm>
              <a:off x="1569497" y="2453052"/>
              <a:ext cx="1726572" cy="2256829"/>
            </a:xfrm>
            <a:custGeom>
              <a:avLst/>
              <a:gdLst>
                <a:gd name="connsiteX0" fmla="*/ 1312606 w 1312606"/>
                <a:gd name="connsiteY0" fmla="*/ 0 h 1932039"/>
                <a:gd name="connsiteX1" fmla="*/ 811161 w 1312606"/>
                <a:gd name="connsiteY1" fmla="*/ 619433 h 1932039"/>
                <a:gd name="connsiteX2" fmla="*/ 0 w 1312606"/>
                <a:gd name="connsiteY2" fmla="*/ 1932039 h 193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12606" h="1932039">
                  <a:moveTo>
                    <a:pt x="1312606" y="0"/>
                  </a:moveTo>
                  <a:cubicBezTo>
                    <a:pt x="1171267" y="148713"/>
                    <a:pt x="1029929" y="297427"/>
                    <a:pt x="811161" y="619433"/>
                  </a:cubicBezTo>
                  <a:cubicBezTo>
                    <a:pt x="592393" y="941439"/>
                    <a:pt x="296196" y="1436739"/>
                    <a:pt x="0" y="1932039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9" name="Freeform 298"/>
            <p:cNvSpPr/>
            <p:nvPr/>
          </p:nvSpPr>
          <p:spPr bwMode="auto">
            <a:xfrm>
              <a:off x="1550286" y="4691588"/>
              <a:ext cx="2502208" cy="228655"/>
            </a:xfrm>
            <a:custGeom>
              <a:avLst/>
              <a:gdLst>
                <a:gd name="connsiteX0" fmla="*/ 1902542 w 1902542"/>
                <a:gd name="connsiteY0" fmla="*/ 191729 h 194187"/>
                <a:gd name="connsiteX1" fmla="*/ 1032387 w 1902542"/>
                <a:gd name="connsiteY1" fmla="*/ 162232 h 194187"/>
                <a:gd name="connsiteX2" fmla="*/ 0 w 1902542"/>
                <a:gd name="connsiteY2" fmla="*/ 0 h 194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2542" h="194187">
                  <a:moveTo>
                    <a:pt x="1902542" y="191729"/>
                  </a:moveTo>
                  <a:cubicBezTo>
                    <a:pt x="1626009" y="192958"/>
                    <a:pt x="1349477" y="194187"/>
                    <a:pt x="1032387" y="162232"/>
                  </a:cubicBezTo>
                  <a:cubicBezTo>
                    <a:pt x="715297" y="130277"/>
                    <a:pt x="357648" y="65138"/>
                    <a:pt x="0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0" name="Freeform 299"/>
            <p:cNvSpPr/>
            <p:nvPr/>
          </p:nvSpPr>
          <p:spPr bwMode="auto">
            <a:xfrm>
              <a:off x="4071704" y="3779253"/>
              <a:ext cx="465862" cy="1136418"/>
            </a:xfrm>
            <a:custGeom>
              <a:avLst/>
              <a:gdLst>
                <a:gd name="connsiteX0" fmla="*/ 353961 w 353961"/>
                <a:gd name="connsiteY0" fmla="*/ 0 h 973394"/>
                <a:gd name="connsiteX1" fmla="*/ 221225 w 353961"/>
                <a:gd name="connsiteY1" fmla="*/ 516194 h 973394"/>
                <a:gd name="connsiteX2" fmla="*/ 0 w 353961"/>
                <a:gd name="connsiteY2" fmla="*/ 973394 h 973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3961" h="973394">
                  <a:moveTo>
                    <a:pt x="353961" y="0"/>
                  </a:moveTo>
                  <a:cubicBezTo>
                    <a:pt x="317090" y="176981"/>
                    <a:pt x="280219" y="353962"/>
                    <a:pt x="221225" y="516194"/>
                  </a:cubicBezTo>
                  <a:cubicBezTo>
                    <a:pt x="162232" y="678426"/>
                    <a:pt x="81116" y="825910"/>
                    <a:pt x="0" y="973394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1" name="Freeform 300"/>
            <p:cNvSpPr/>
            <p:nvPr/>
          </p:nvSpPr>
          <p:spPr bwMode="auto">
            <a:xfrm>
              <a:off x="4090915" y="4881371"/>
              <a:ext cx="3820550" cy="761423"/>
            </a:xfrm>
            <a:custGeom>
              <a:avLst/>
              <a:gdLst>
                <a:gd name="connsiteX0" fmla="*/ 0 w 2905432"/>
                <a:gd name="connsiteY0" fmla="*/ 0 h 651387"/>
                <a:gd name="connsiteX1" fmla="*/ 943897 w 2905432"/>
                <a:gd name="connsiteY1" fmla="*/ 545690 h 651387"/>
                <a:gd name="connsiteX2" fmla="*/ 2905432 w 2905432"/>
                <a:gd name="connsiteY2" fmla="*/ 634181 h 651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05432" h="651387">
                  <a:moveTo>
                    <a:pt x="0" y="0"/>
                  </a:moveTo>
                  <a:cubicBezTo>
                    <a:pt x="229829" y="219996"/>
                    <a:pt x="459658" y="439993"/>
                    <a:pt x="943897" y="545690"/>
                  </a:cubicBezTo>
                  <a:cubicBezTo>
                    <a:pt x="1428136" y="651387"/>
                    <a:pt x="2166784" y="642784"/>
                    <a:pt x="2905432" y="634181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2" name="Freeform 301"/>
            <p:cNvSpPr/>
            <p:nvPr/>
          </p:nvSpPr>
          <p:spPr bwMode="auto">
            <a:xfrm>
              <a:off x="4131739" y="4881371"/>
              <a:ext cx="1335151" cy="226370"/>
            </a:xfrm>
            <a:custGeom>
              <a:avLst/>
              <a:gdLst>
                <a:gd name="connsiteX0" fmla="*/ 0 w 1017638"/>
                <a:gd name="connsiteY0" fmla="*/ 0 h 191729"/>
                <a:gd name="connsiteX1" fmla="*/ 471948 w 1017638"/>
                <a:gd name="connsiteY1" fmla="*/ 147484 h 191729"/>
                <a:gd name="connsiteX2" fmla="*/ 1017638 w 1017638"/>
                <a:gd name="connsiteY2" fmla="*/ 191729 h 191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17638" h="191729">
                  <a:moveTo>
                    <a:pt x="0" y="0"/>
                  </a:moveTo>
                  <a:cubicBezTo>
                    <a:pt x="151171" y="57764"/>
                    <a:pt x="302342" y="115529"/>
                    <a:pt x="471948" y="147484"/>
                  </a:cubicBezTo>
                  <a:cubicBezTo>
                    <a:pt x="641554" y="179439"/>
                    <a:pt x="829596" y="185584"/>
                    <a:pt x="1017638" y="191729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3" name="Freeform 302"/>
            <p:cNvSpPr/>
            <p:nvPr/>
          </p:nvSpPr>
          <p:spPr bwMode="auto">
            <a:xfrm>
              <a:off x="4518356" y="3763247"/>
              <a:ext cx="948534" cy="1360499"/>
            </a:xfrm>
            <a:custGeom>
              <a:avLst/>
              <a:gdLst>
                <a:gd name="connsiteX0" fmla="*/ 0 w 722671"/>
                <a:gd name="connsiteY0" fmla="*/ 0 h 1165122"/>
                <a:gd name="connsiteX1" fmla="*/ 235975 w 722671"/>
                <a:gd name="connsiteY1" fmla="*/ 811161 h 1165122"/>
                <a:gd name="connsiteX2" fmla="*/ 722671 w 722671"/>
                <a:gd name="connsiteY2" fmla="*/ 1165122 h 1165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2671" h="1165122">
                  <a:moveTo>
                    <a:pt x="0" y="0"/>
                  </a:moveTo>
                  <a:cubicBezTo>
                    <a:pt x="57765" y="308487"/>
                    <a:pt x="115530" y="616974"/>
                    <a:pt x="235975" y="811161"/>
                  </a:cubicBezTo>
                  <a:cubicBezTo>
                    <a:pt x="356420" y="1005348"/>
                    <a:pt x="539545" y="1085235"/>
                    <a:pt x="722671" y="1165122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4" name="Freeform 303"/>
            <p:cNvSpPr/>
            <p:nvPr/>
          </p:nvSpPr>
          <p:spPr bwMode="auto">
            <a:xfrm>
              <a:off x="5447679" y="5139753"/>
              <a:ext cx="2543030" cy="466457"/>
            </a:xfrm>
            <a:custGeom>
              <a:avLst/>
              <a:gdLst>
                <a:gd name="connsiteX0" fmla="*/ 0 w 1932039"/>
                <a:gd name="connsiteY0" fmla="*/ 0 h 398206"/>
                <a:gd name="connsiteX1" fmla="*/ 899652 w 1932039"/>
                <a:gd name="connsiteY1" fmla="*/ 265471 h 398206"/>
                <a:gd name="connsiteX2" fmla="*/ 1932039 w 1932039"/>
                <a:gd name="connsiteY2" fmla="*/ 398206 h 398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32039" h="398206">
                  <a:moveTo>
                    <a:pt x="0" y="0"/>
                  </a:moveTo>
                  <a:cubicBezTo>
                    <a:pt x="288823" y="99551"/>
                    <a:pt x="577646" y="199103"/>
                    <a:pt x="899652" y="265471"/>
                  </a:cubicBezTo>
                  <a:cubicBezTo>
                    <a:pt x="1221658" y="331839"/>
                    <a:pt x="1576848" y="365022"/>
                    <a:pt x="1932039" y="398206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5" name="Freeform 304"/>
            <p:cNvSpPr/>
            <p:nvPr/>
          </p:nvSpPr>
          <p:spPr bwMode="auto">
            <a:xfrm>
              <a:off x="3315280" y="4606985"/>
              <a:ext cx="816459" cy="292679"/>
            </a:xfrm>
            <a:custGeom>
              <a:avLst/>
              <a:gdLst>
                <a:gd name="connsiteX0" fmla="*/ 619433 w 619433"/>
                <a:gd name="connsiteY0" fmla="*/ 250722 h 250722"/>
                <a:gd name="connsiteX1" fmla="*/ 191730 w 619433"/>
                <a:gd name="connsiteY1" fmla="*/ 88490 h 250722"/>
                <a:gd name="connsiteX2" fmla="*/ 0 w 619433"/>
                <a:gd name="connsiteY2" fmla="*/ 0 h 250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9433" h="250722">
                  <a:moveTo>
                    <a:pt x="619433" y="250722"/>
                  </a:moveTo>
                  <a:lnTo>
                    <a:pt x="191730" y="88490"/>
                  </a:lnTo>
                  <a:cubicBezTo>
                    <a:pt x="88491" y="46703"/>
                    <a:pt x="44245" y="23351"/>
                    <a:pt x="0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6" name="Freeform 305"/>
            <p:cNvSpPr/>
            <p:nvPr/>
          </p:nvSpPr>
          <p:spPr bwMode="auto">
            <a:xfrm>
              <a:off x="3315280" y="3815837"/>
              <a:ext cx="1222287" cy="825447"/>
            </a:xfrm>
            <a:custGeom>
              <a:avLst/>
              <a:gdLst>
                <a:gd name="connsiteX0" fmla="*/ 0 w 929149"/>
                <a:gd name="connsiteY0" fmla="*/ 707923 h 707923"/>
                <a:gd name="connsiteX1" fmla="*/ 501446 w 929149"/>
                <a:gd name="connsiteY1" fmla="*/ 457200 h 707923"/>
                <a:gd name="connsiteX2" fmla="*/ 929149 w 929149"/>
                <a:gd name="connsiteY2" fmla="*/ 0 h 707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9149" h="707923">
                  <a:moveTo>
                    <a:pt x="0" y="707923"/>
                  </a:moveTo>
                  <a:cubicBezTo>
                    <a:pt x="173294" y="641555"/>
                    <a:pt x="346588" y="575187"/>
                    <a:pt x="501446" y="457200"/>
                  </a:cubicBezTo>
                  <a:cubicBezTo>
                    <a:pt x="656304" y="339213"/>
                    <a:pt x="792726" y="169606"/>
                    <a:pt x="929149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" name="Freeform 306"/>
            <p:cNvSpPr/>
            <p:nvPr/>
          </p:nvSpPr>
          <p:spPr bwMode="auto">
            <a:xfrm>
              <a:off x="1454232" y="4675581"/>
              <a:ext cx="1880259" cy="54877"/>
            </a:xfrm>
            <a:custGeom>
              <a:avLst/>
              <a:gdLst>
                <a:gd name="connsiteX0" fmla="*/ 1430594 w 1430594"/>
                <a:gd name="connsiteY0" fmla="*/ 0 h 46704"/>
                <a:gd name="connsiteX1" fmla="*/ 855407 w 1430594"/>
                <a:gd name="connsiteY1" fmla="*/ 44246 h 46704"/>
                <a:gd name="connsiteX2" fmla="*/ 0 w 1430594"/>
                <a:gd name="connsiteY2" fmla="*/ 14749 h 46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30594" h="46704">
                  <a:moveTo>
                    <a:pt x="1430594" y="0"/>
                  </a:moveTo>
                  <a:cubicBezTo>
                    <a:pt x="1262216" y="20894"/>
                    <a:pt x="1093839" y="41788"/>
                    <a:pt x="855407" y="44246"/>
                  </a:cubicBezTo>
                  <a:cubicBezTo>
                    <a:pt x="616975" y="46704"/>
                    <a:pt x="308487" y="30726"/>
                    <a:pt x="0" y="14749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8" name="Freeform 307"/>
            <p:cNvSpPr/>
            <p:nvPr/>
          </p:nvSpPr>
          <p:spPr bwMode="auto">
            <a:xfrm>
              <a:off x="1569497" y="4709880"/>
              <a:ext cx="2968070" cy="784287"/>
            </a:xfrm>
            <a:custGeom>
              <a:avLst/>
              <a:gdLst>
                <a:gd name="connsiteX0" fmla="*/ 0 w 2256503"/>
                <a:gd name="connsiteY0" fmla="*/ 0 h 671052"/>
                <a:gd name="connsiteX1" fmla="*/ 1504335 w 2256503"/>
                <a:gd name="connsiteY1" fmla="*/ 560439 h 671052"/>
                <a:gd name="connsiteX2" fmla="*/ 2256503 w 2256503"/>
                <a:gd name="connsiteY2" fmla="*/ 663678 h 671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56503" h="671052">
                  <a:moveTo>
                    <a:pt x="0" y="0"/>
                  </a:moveTo>
                  <a:cubicBezTo>
                    <a:pt x="564125" y="224913"/>
                    <a:pt x="1128251" y="449826"/>
                    <a:pt x="1504335" y="560439"/>
                  </a:cubicBezTo>
                  <a:cubicBezTo>
                    <a:pt x="1880419" y="671052"/>
                    <a:pt x="2068461" y="667365"/>
                    <a:pt x="2256503" y="663678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9" name="Freeform 308"/>
            <p:cNvSpPr/>
            <p:nvPr/>
          </p:nvSpPr>
          <p:spPr bwMode="auto">
            <a:xfrm>
              <a:off x="4110126" y="4933963"/>
              <a:ext cx="408230" cy="516761"/>
            </a:xfrm>
            <a:custGeom>
              <a:avLst/>
              <a:gdLst>
                <a:gd name="connsiteX0" fmla="*/ 0 w 309716"/>
                <a:gd name="connsiteY0" fmla="*/ 0 h 442452"/>
                <a:gd name="connsiteX1" fmla="*/ 58994 w 309716"/>
                <a:gd name="connsiteY1" fmla="*/ 235974 h 442452"/>
                <a:gd name="connsiteX2" fmla="*/ 309716 w 309716"/>
                <a:gd name="connsiteY2" fmla="*/ 442452 h 442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9716" h="442452">
                  <a:moveTo>
                    <a:pt x="0" y="0"/>
                  </a:moveTo>
                  <a:cubicBezTo>
                    <a:pt x="3687" y="81116"/>
                    <a:pt x="7375" y="162232"/>
                    <a:pt x="58994" y="235974"/>
                  </a:cubicBezTo>
                  <a:cubicBezTo>
                    <a:pt x="110613" y="309716"/>
                    <a:pt x="210164" y="376084"/>
                    <a:pt x="309716" y="442452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0" name="Freeform 309"/>
            <p:cNvSpPr/>
            <p:nvPr/>
          </p:nvSpPr>
          <p:spPr bwMode="auto">
            <a:xfrm>
              <a:off x="4499145" y="5485021"/>
              <a:ext cx="3431531" cy="297252"/>
            </a:xfrm>
            <a:custGeom>
              <a:avLst/>
              <a:gdLst>
                <a:gd name="connsiteX0" fmla="*/ 0 w 2610465"/>
                <a:gd name="connsiteY0" fmla="*/ 0 h 255638"/>
                <a:gd name="connsiteX1" fmla="*/ 1002890 w 2610465"/>
                <a:gd name="connsiteY1" fmla="*/ 235974 h 255638"/>
                <a:gd name="connsiteX2" fmla="*/ 2610465 w 2610465"/>
                <a:gd name="connsiteY2" fmla="*/ 117987 h 255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10465" h="255638">
                  <a:moveTo>
                    <a:pt x="0" y="0"/>
                  </a:moveTo>
                  <a:cubicBezTo>
                    <a:pt x="283906" y="108155"/>
                    <a:pt x="567813" y="216310"/>
                    <a:pt x="1002890" y="235974"/>
                  </a:cubicBezTo>
                  <a:cubicBezTo>
                    <a:pt x="1437967" y="255638"/>
                    <a:pt x="2024216" y="186812"/>
                    <a:pt x="2610465" y="117987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378" name="TextBox 60"/>
            <p:cNvSpPr txBox="1">
              <a:spLocks noChangeArrowheads="1"/>
            </p:cNvSpPr>
            <p:nvPr/>
          </p:nvSpPr>
          <p:spPr bwMode="auto">
            <a:xfrm>
              <a:off x="1065213" y="4523385"/>
              <a:ext cx="543508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9379" name="TextBox 61"/>
            <p:cNvSpPr txBox="1">
              <a:spLocks noChangeArrowheads="1"/>
            </p:cNvSpPr>
            <p:nvPr/>
          </p:nvSpPr>
          <p:spPr bwMode="auto">
            <a:xfrm>
              <a:off x="3600967" y="161925"/>
              <a:ext cx="543508" cy="430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9380" name="TextBox 62"/>
            <p:cNvSpPr txBox="1">
              <a:spLocks noChangeArrowheads="1"/>
            </p:cNvSpPr>
            <p:nvPr/>
          </p:nvSpPr>
          <p:spPr bwMode="auto">
            <a:xfrm>
              <a:off x="8000546" y="5235461"/>
              <a:ext cx="400795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9381" name="TextBox 63"/>
            <p:cNvSpPr txBox="1">
              <a:spLocks noChangeArrowheads="1"/>
            </p:cNvSpPr>
            <p:nvPr/>
          </p:nvSpPr>
          <p:spPr bwMode="auto">
            <a:xfrm>
              <a:off x="4434796" y="3222551"/>
              <a:ext cx="400795" cy="430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9382" name="TextBox 64"/>
            <p:cNvSpPr txBox="1">
              <a:spLocks noChangeArrowheads="1"/>
            </p:cNvSpPr>
            <p:nvPr/>
          </p:nvSpPr>
          <p:spPr bwMode="auto">
            <a:xfrm>
              <a:off x="2630849" y="3080691"/>
              <a:ext cx="400794" cy="430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e</a:t>
              </a:r>
            </a:p>
          </p:txBody>
        </p:sp>
        <p:sp>
          <p:nvSpPr>
            <p:cNvPr id="9383" name="TextBox 65"/>
            <p:cNvSpPr txBox="1">
              <a:spLocks noChangeArrowheads="1"/>
            </p:cNvSpPr>
            <p:nvPr/>
          </p:nvSpPr>
          <p:spPr bwMode="auto">
            <a:xfrm>
              <a:off x="5368160" y="4109227"/>
              <a:ext cx="400795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f</a:t>
              </a:r>
            </a:p>
          </p:txBody>
        </p:sp>
        <p:sp>
          <p:nvSpPr>
            <p:cNvPr id="9384" name="TextBox 66"/>
            <p:cNvSpPr txBox="1">
              <a:spLocks noChangeArrowheads="1"/>
            </p:cNvSpPr>
            <p:nvPr/>
          </p:nvSpPr>
          <p:spPr bwMode="auto">
            <a:xfrm>
              <a:off x="4217862" y="4358983"/>
              <a:ext cx="400795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g</a:t>
              </a:r>
            </a:p>
          </p:txBody>
        </p:sp>
        <p:sp>
          <p:nvSpPr>
            <p:cNvPr id="9385" name="TextBox 67"/>
            <p:cNvSpPr txBox="1">
              <a:spLocks noChangeArrowheads="1"/>
            </p:cNvSpPr>
            <p:nvPr/>
          </p:nvSpPr>
          <p:spPr bwMode="auto">
            <a:xfrm>
              <a:off x="6167527" y="3528167"/>
              <a:ext cx="400794" cy="430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h</a:t>
              </a:r>
            </a:p>
          </p:txBody>
        </p:sp>
        <p:sp>
          <p:nvSpPr>
            <p:cNvPr id="9386" name="TextBox 68"/>
            <p:cNvSpPr txBox="1">
              <a:spLocks noChangeArrowheads="1"/>
            </p:cNvSpPr>
            <p:nvPr/>
          </p:nvSpPr>
          <p:spPr bwMode="auto">
            <a:xfrm>
              <a:off x="5344598" y="3104218"/>
              <a:ext cx="400795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i</a:t>
              </a:r>
            </a:p>
          </p:txBody>
        </p:sp>
        <p:sp>
          <p:nvSpPr>
            <p:cNvPr id="9387" name="TextBox 69"/>
            <p:cNvSpPr txBox="1">
              <a:spLocks noChangeArrowheads="1"/>
            </p:cNvSpPr>
            <p:nvPr/>
          </p:nvSpPr>
          <p:spPr bwMode="auto">
            <a:xfrm>
              <a:off x="5024007" y="1337525"/>
              <a:ext cx="400794" cy="430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j</a:t>
              </a:r>
            </a:p>
          </p:txBody>
        </p:sp>
        <p:sp>
          <p:nvSpPr>
            <p:cNvPr id="9388" name="TextBox 70"/>
            <p:cNvSpPr txBox="1">
              <a:spLocks noChangeArrowheads="1"/>
            </p:cNvSpPr>
            <p:nvPr/>
          </p:nvSpPr>
          <p:spPr bwMode="auto">
            <a:xfrm>
              <a:off x="2801200" y="2075627"/>
              <a:ext cx="400794" cy="430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k</a:t>
              </a:r>
            </a:p>
          </p:txBody>
        </p:sp>
        <p:sp>
          <p:nvSpPr>
            <p:cNvPr id="9389" name="TextBox 71"/>
            <p:cNvSpPr txBox="1">
              <a:spLocks noChangeArrowheads="1"/>
            </p:cNvSpPr>
            <p:nvPr/>
          </p:nvSpPr>
          <p:spPr bwMode="auto">
            <a:xfrm>
              <a:off x="2956327" y="3633290"/>
              <a:ext cx="400794" cy="430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l</a:t>
              </a:r>
            </a:p>
          </p:txBody>
        </p:sp>
        <p:sp>
          <p:nvSpPr>
            <p:cNvPr id="9390" name="TextBox 72"/>
            <p:cNvSpPr txBox="1">
              <a:spLocks noChangeArrowheads="1"/>
            </p:cNvSpPr>
            <p:nvPr/>
          </p:nvSpPr>
          <p:spPr bwMode="auto">
            <a:xfrm>
              <a:off x="5048563" y="5012937"/>
              <a:ext cx="500995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m</a:t>
              </a:r>
            </a:p>
          </p:txBody>
        </p:sp>
        <p:sp>
          <p:nvSpPr>
            <p:cNvPr id="9391" name="TextBox 73"/>
            <p:cNvSpPr txBox="1">
              <a:spLocks noChangeArrowheads="1"/>
            </p:cNvSpPr>
            <p:nvPr/>
          </p:nvSpPr>
          <p:spPr bwMode="auto">
            <a:xfrm>
              <a:off x="3811376" y="4955410"/>
              <a:ext cx="500996" cy="430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n</a:t>
              </a:r>
            </a:p>
          </p:txBody>
        </p:sp>
        <p:sp>
          <p:nvSpPr>
            <p:cNvPr id="9392" name="TextBox 74"/>
            <p:cNvSpPr txBox="1">
              <a:spLocks noChangeArrowheads="1"/>
            </p:cNvSpPr>
            <p:nvPr/>
          </p:nvSpPr>
          <p:spPr bwMode="auto">
            <a:xfrm>
              <a:off x="3098313" y="4099602"/>
              <a:ext cx="500996" cy="430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</p:grpSp>
      <p:sp>
        <p:nvSpPr>
          <p:cNvPr id="326" name="Freeform 325"/>
          <p:cNvSpPr/>
          <p:nvPr/>
        </p:nvSpPr>
        <p:spPr>
          <a:xfrm>
            <a:off x="1995488" y="1662113"/>
            <a:ext cx="246062" cy="2176462"/>
          </a:xfrm>
          <a:custGeom>
            <a:avLst/>
            <a:gdLst>
              <a:gd name="connsiteX0" fmla="*/ 244699 w 244699"/>
              <a:gd name="connsiteY0" fmla="*/ 2176529 h 2176529"/>
              <a:gd name="connsiteX1" fmla="*/ 115910 w 244699"/>
              <a:gd name="connsiteY1" fmla="*/ 1893194 h 2176529"/>
              <a:gd name="connsiteX2" fmla="*/ 25758 w 244699"/>
              <a:gd name="connsiteY2" fmla="*/ 1223493 h 2176529"/>
              <a:gd name="connsiteX3" fmla="*/ 12879 w 244699"/>
              <a:gd name="connsiteY3" fmla="*/ 489397 h 2176529"/>
              <a:gd name="connsiteX4" fmla="*/ 0 w 244699"/>
              <a:gd name="connsiteY4" fmla="*/ 0 h 2176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699" h="2176529">
                <a:moveTo>
                  <a:pt x="244699" y="2176529"/>
                </a:moveTo>
                <a:cubicBezTo>
                  <a:pt x="198549" y="2114281"/>
                  <a:pt x="152400" y="2052033"/>
                  <a:pt x="115910" y="1893194"/>
                </a:cubicBezTo>
                <a:cubicBezTo>
                  <a:pt x="79420" y="1734355"/>
                  <a:pt x="42930" y="1457459"/>
                  <a:pt x="25758" y="1223493"/>
                </a:cubicBezTo>
                <a:cubicBezTo>
                  <a:pt x="8586" y="989527"/>
                  <a:pt x="17172" y="693312"/>
                  <a:pt x="12879" y="489397"/>
                </a:cubicBezTo>
                <a:cubicBezTo>
                  <a:pt x="8586" y="285482"/>
                  <a:pt x="4293" y="142741"/>
                  <a:pt x="0" y="0"/>
                </a:cubicBezTo>
              </a:path>
            </a:pathLst>
          </a:custGeom>
          <a:ln w="34925" cmpd="sng">
            <a:solidFill>
              <a:schemeClr val="tx1"/>
            </a:solidFill>
            <a:prstDash val="solid"/>
          </a:ln>
          <a:effectLst>
            <a:outerShdw blurRad="165100" sx="95000" sy="95000" algn="ctr" rotWithShape="0">
              <a:srgbClr val="00B050">
                <a:alpha val="97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327" name="Freeform 326"/>
          <p:cNvSpPr/>
          <p:nvPr/>
        </p:nvSpPr>
        <p:spPr>
          <a:xfrm>
            <a:off x="373063" y="3902075"/>
            <a:ext cx="1854200" cy="604838"/>
          </a:xfrm>
          <a:custGeom>
            <a:avLst/>
            <a:gdLst>
              <a:gd name="connsiteX0" fmla="*/ 1854558 w 1854558"/>
              <a:gd name="connsiteY0" fmla="*/ 0 h 605307"/>
              <a:gd name="connsiteX1" fmla="*/ 1596981 w 1854558"/>
              <a:gd name="connsiteY1" fmla="*/ 154546 h 605307"/>
              <a:gd name="connsiteX2" fmla="*/ 1184857 w 1854558"/>
              <a:gd name="connsiteY2" fmla="*/ 347729 h 605307"/>
              <a:gd name="connsiteX3" fmla="*/ 850006 w 1854558"/>
              <a:gd name="connsiteY3" fmla="*/ 476518 h 605307"/>
              <a:gd name="connsiteX4" fmla="*/ 437882 w 1854558"/>
              <a:gd name="connsiteY4" fmla="*/ 553791 h 605307"/>
              <a:gd name="connsiteX5" fmla="*/ 0 w 1854558"/>
              <a:gd name="connsiteY5" fmla="*/ 605307 h 605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4558" h="605307">
                <a:moveTo>
                  <a:pt x="1854558" y="0"/>
                </a:moveTo>
                <a:cubicBezTo>
                  <a:pt x="1781578" y="48295"/>
                  <a:pt x="1708598" y="96591"/>
                  <a:pt x="1596981" y="154546"/>
                </a:cubicBezTo>
                <a:cubicBezTo>
                  <a:pt x="1485364" y="212501"/>
                  <a:pt x="1309353" y="294067"/>
                  <a:pt x="1184857" y="347729"/>
                </a:cubicBezTo>
                <a:cubicBezTo>
                  <a:pt x="1060361" y="401391"/>
                  <a:pt x="974502" y="442174"/>
                  <a:pt x="850006" y="476518"/>
                </a:cubicBezTo>
                <a:cubicBezTo>
                  <a:pt x="725510" y="510862"/>
                  <a:pt x="579550" y="532326"/>
                  <a:pt x="437882" y="553791"/>
                </a:cubicBezTo>
                <a:cubicBezTo>
                  <a:pt x="296214" y="575256"/>
                  <a:pt x="148107" y="590281"/>
                  <a:pt x="0" y="605307"/>
                </a:cubicBezTo>
              </a:path>
            </a:pathLst>
          </a:custGeom>
          <a:ln w="34925" cmpd="sng">
            <a:solidFill>
              <a:schemeClr val="tx1"/>
            </a:solidFill>
            <a:prstDash val="solid"/>
          </a:ln>
          <a:effectLst>
            <a:outerShdw blurRad="165100" sx="95000" sy="95000" algn="ctr" rotWithShape="0">
              <a:srgbClr val="00B050">
                <a:alpha val="97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28" name="Freeform 327"/>
          <p:cNvSpPr/>
          <p:nvPr/>
        </p:nvSpPr>
        <p:spPr>
          <a:xfrm>
            <a:off x="2279650" y="3940175"/>
            <a:ext cx="2163763" cy="1185863"/>
          </a:xfrm>
          <a:custGeom>
            <a:avLst/>
            <a:gdLst>
              <a:gd name="connsiteX0" fmla="*/ 0 w 2163650"/>
              <a:gd name="connsiteY0" fmla="*/ 0 h 1184857"/>
              <a:gd name="connsiteX1" fmla="*/ 180304 w 2163650"/>
              <a:gd name="connsiteY1" fmla="*/ 270457 h 1184857"/>
              <a:gd name="connsiteX2" fmla="*/ 399245 w 2163650"/>
              <a:gd name="connsiteY2" fmla="*/ 450761 h 1184857"/>
              <a:gd name="connsiteX3" fmla="*/ 708338 w 2163650"/>
              <a:gd name="connsiteY3" fmla="*/ 656823 h 1184857"/>
              <a:gd name="connsiteX4" fmla="*/ 1094704 w 2163650"/>
              <a:gd name="connsiteY4" fmla="*/ 811369 h 1184857"/>
              <a:gd name="connsiteX5" fmla="*/ 1674253 w 2163650"/>
              <a:gd name="connsiteY5" fmla="*/ 1017431 h 1184857"/>
              <a:gd name="connsiteX6" fmla="*/ 2163650 w 2163650"/>
              <a:gd name="connsiteY6" fmla="*/ 1184857 h 1184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3650" h="1184857">
                <a:moveTo>
                  <a:pt x="0" y="0"/>
                </a:moveTo>
                <a:cubicBezTo>
                  <a:pt x="56881" y="97665"/>
                  <a:pt x="113763" y="195330"/>
                  <a:pt x="180304" y="270457"/>
                </a:cubicBezTo>
                <a:cubicBezTo>
                  <a:pt x="246845" y="345584"/>
                  <a:pt x="311239" y="386367"/>
                  <a:pt x="399245" y="450761"/>
                </a:cubicBezTo>
                <a:cubicBezTo>
                  <a:pt x="487251" y="515155"/>
                  <a:pt x="592428" y="596722"/>
                  <a:pt x="708338" y="656823"/>
                </a:cubicBezTo>
                <a:cubicBezTo>
                  <a:pt x="824248" y="716924"/>
                  <a:pt x="933718" y="751268"/>
                  <a:pt x="1094704" y="811369"/>
                </a:cubicBezTo>
                <a:cubicBezTo>
                  <a:pt x="1255690" y="871470"/>
                  <a:pt x="1674253" y="1017431"/>
                  <a:pt x="1674253" y="1017431"/>
                </a:cubicBezTo>
                <a:lnTo>
                  <a:pt x="2163650" y="1184857"/>
                </a:lnTo>
              </a:path>
            </a:pathLst>
          </a:custGeom>
          <a:ln w="34925" cmpd="sng">
            <a:solidFill>
              <a:schemeClr val="tx1"/>
            </a:solidFill>
            <a:prstDash val="solid"/>
          </a:ln>
          <a:effectLst>
            <a:outerShdw blurRad="165100" sx="95000" sy="95000" algn="ctr" rotWithShape="0">
              <a:srgbClr val="00B050">
                <a:alpha val="97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9227" name="Group 328"/>
          <p:cNvGrpSpPr>
            <a:grpSpLocks/>
          </p:cNvGrpSpPr>
          <p:nvPr/>
        </p:nvGrpSpPr>
        <p:grpSpPr bwMode="auto">
          <a:xfrm>
            <a:off x="246063" y="3490913"/>
            <a:ext cx="4603750" cy="1893887"/>
            <a:chOff x="1498689" y="4057452"/>
            <a:chExt cx="4603750" cy="1894067"/>
          </a:xfrm>
        </p:grpSpPr>
        <p:sp>
          <p:nvSpPr>
            <p:cNvPr id="330" name="Freeform 329"/>
            <p:cNvSpPr/>
            <p:nvPr/>
          </p:nvSpPr>
          <p:spPr>
            <a:xfrm>
              <a:off x="1532586" y="4464676"/>
              <a:ext cx="4419600" cy="1433848"/>
            </a:xfrm>
            <a:custGeom>
              <a:avLst/>
              <a:gdLst>
                <a:gd name="connsiteX0" fmla="*/ 0 w 4419600"/>
                <a:gd name="connsiteY0" fmla="*/ 609600 h 1433848"/>
                <a:gd name="connsiteX1" fmla="*/ 811369 w 4419600"/>
                <a:gd name="connsiteY1" fmla="*/ 506569 h 1433848"/>
                <a:gd name="connsiteX2" fmla="*/ 1635617 w 4419600"/>
                <a:gd name="connsiteY2" fmla="*/ 171718 h 1433848"/>
                <a:gd name="connsiteX3" fmla="*/ 1957589 w 4419600"/>
                <a:gd name="connsiteY3" fmla="*/ 17172 h 1433848"/>
                <a:gd name="connsiteX4" fmla="*/ 2021983 w 4419600"/>
                <a:gd name="connsiteY4" fmla="*/ 68687 h 1433848"/>
                <a:gd name="connsiteX5" fmla="*/ 2189408 w 4419600"/>
                <a:gd name="connsiteY5" fmla="*/ 326265 h 1433848"/>
                <a:gd name="connsiteX6" fmla="*/ 2550017 w 4419600"/>
                <a:gd name="connsiteY6" fmla="*/ 609600 h 1433848"/>
                <a:gd name="connsiteX7" fmla="*/ 3052293 w 4419600"/>
                <a:gd name="connsiteY7" fmla="*/ 841420 h 1433848"/>
                <a:gd name="connsiteX8" fmla="*/ 4224270 w 4419600"/>
                <a:gd name="connsiteY8" fmla="*/ 1227786 h 1433848"/>
                <a:gd name="connsiteX9" fmla="*/ 4224270 w 4419600"/>
                <a:gd name="connsiteY9" fmla="*/ 1266422 h 1433848"/>
                <a:gd name="connsiteX10" fmla="*/ 3902298 w 4419600"/>
                <a:gd name="connsiteY10" fmla="*/ 1292180 h 1433848"/>
                <a:gd name="connsiteX11" fmla="*/ 3464417 w 4419600"/>
                <a:gd name="connsiteY11" fmla="*/ 1356575 h 1433848"/>
                <a:gd name="connsiteX12" fmla="*/ 2434107 w 4419600"/>
                <a:gd name="connsiteY12" fmla="*/ 1420969 h 1433848"/>
                <a:gd name="connsiteX13" fmla="*/ 1532586 w 4419600"/>
                <a:gd name="connsiteY13" fmla="*/ 1279301 h 1433848"/>
                <a:gd name="connsiteX14" fmla="*/ 850005 w 4419600"/>
                <a:gd name="connsiteY14" fmla="*/ 1008845 h 1433848"/>
                <a:gd name="connsiteX15" fmla="*/ 193183 w 4419600"/>
                <a:gd name="connsiteY15" fmla="*/ 712631 h 1433848"/>
                <a:gd name="connsiteX16" fmla="*/ 51515 w 4419600"/>
                <a:gd name="connsiteY16" fmla="*/ 596721 h 1433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419600" h="1433848">
                  <a:moveTo>
                    <a:pt x="0" y="609600"/>
                  </a:moveTo>
                  <a:cubicBezTo>
                    <a:pt x="269383" y="594574"/>
                    <a:pt x="538766" y="579549"/>
                    <a:pt x="811369" y="506569"/>
                  </a:cubicBezTo>
                  <a:cubicBezTo>
                    <a:pt x="1083972" y="433589"/>
                    <a:pt x="1444580" y="253284"/>
                    <a:pt x="1635617" y="171718"/>
                  </a:cubicBezTo>
                  <a:cubicBezTo>
                    <a:pt x="1826654" y="90152"/>
                    <a:pt x="1893195" y="34344"/>
                    <a:pt x="1957589" y="17172"/>
                  </a:cubicBezTo>
                  <a:cubicBezTo>
                    <a:pt x="2021983" y="0"/>
                    <a:pt x="1983347" y="17172"/>
                    <a:pt x="2021983" y="68687"/>
                  </a:cubicBezTo>
                  <a:cubicBezTo>
                    <a:pt x="2060619" y="120202"/>
                    <a:pt x="2101403" y="236113"/>
                    <a:pt x="2189408" y="326265"/>
                  </a:cubicBezTo>
                  <a:cubicBezTo>
                    <a:pt x="2277413" y="416417"/>
                    <a:pt x="2406203" y="523741"/>
                    <a:pt x="2550017" y="609600"/>
                  </a:cubicBezTo>
                  <a:cubicBezTo>
                    <a:pt x="2693831" y="695459"/>
                    <a:pt x="2773251" y="738389"/>
                    <a:pt x="3052293" y="841420"/>
                  </a:cubicBezTo>
                  <a:cubicBezTo>
                    <a:pt x="3331335" y="944451"/>
                    <a:pt x="4028941" y="1156952"/>
                    <a:pt x="4224270" y="1227786"/>
                  </a:cubicBezTo>
                  <a:cubicBezTo>
                    <a:pt x="4419600" y="1298620"/>
                    <a:pt x="4277932" y="1255690"/>
                    <a:pt x="4224270" y="1266422"/>
                  </a:cubicBezTo>
                  <a:cubicBezTo>
                    <a:pt x="4170608" y="1277154"/>
                    <a:pt x="4028940" y="1277155"/>
                    <a:pt x="3902298" y="1292180"/>
                  </a:cubicBezTo>
                  <a:cubicBezTo>
                    <a:pt x="3775656" y="1307205"/>
                    <a:pt x="3709116" y="1335110"/>
                    <a:pt x="3464417" y="1356575"/>
                  </a:cubicBezTo>
                  <a:cubicBezTo>
                    <a:pt x="3219718" y="1378040"/>
                    <a:pt x="2756079" y="1433848"/>
                    <a:pt x="2434107" y="1420969"/>
                  </a:cubicBezTo>
                  <a:cubicBezTo>
                    <a:pt x="2112135" y="1408090"/>
                    <a:pt x="1796603" y="1347988"/>
                    <a:pt x="1532586" y="1279301"/>
                  </a:cubicBezTo>
                  <a:cubicBezTo>
                    <a:pt x="1268569" y="1210614"/>
                    <a:pt x="1073239" y="1103290"/>
                    <a:pt x="850005" y="1008845"/>
                  </a:cubicBezTo>
                  <a:cubicBezTo>
                    <a:pt x="626771" y="914400"/>
                    <a:pt x="326265" y="781318"/>
                    <a:pt x="193183" y="712631"/>
                  </a:cubicBezTo>
                  <a:cubicBezTo>
                    <a:pt x="60101" y="643944"/>
                    <a:pt x="55808" y="620332"/>
                    <a:pt x="51515" y="596721"/>
                  </a:cubicBezTo>
                </a:path>
              </a:pathLst>
            </a:custGeom>
            <a:gradFill flip="none" rotWithShape="1">
              <a:gsLst>
                <a:gs pos="89000">
                  <a:srgbClr val="009242">
                    <a:alpha val="20000"/>
                  </a:srgbClr>
                </a:gs>
                <a:gs pos="0">
                  <a:srgbClr val="00B050"/>
                </a:gs>
                <a:gs pos="98000">
                  <a:srgbClr val="00602B"/>
                </a:gs>
                <a:gs pos="0">
                  <a:srgbClr val="00602B"/>
                </a:gs>
                <a:gs pos="0">
                  <a:srgbClr val="00602B"/>
                </a:gs>
                <a:gs pos="0">
                  <a:srgbClr val="00B050"/>
                </a:gs>
                <a:gs pos="3000">
                  <a:srgbClr val="00B05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9294" name="Group 357"/>
            <p:cNvGrpSpPr>
              <a:grpSpLocks/>
            </p:cNvGrpSpPr>
            <p:nvPr/>
          </p:nvGrpSpPr>
          <p:grpSpPr bwMode="auto">
            <a:xfrm>
              <a:off x="1498689" y="4057452"/>
              <a:ext cx="4603750" cy="1894067"/>
              <a:chOff x="1281895" y="3428534"/>
              <a:chExt cx="4603750" cy="1894067"/>
            </a:xfrm>
          </p:grpSpPr>
          <p:sp>
            <p:nvSpPr>
              <p:cNvPr id="332" name="Freeform 331"/>
              <p:cNvSpPr/>
              <p:nvPr/>
            </p:nvSpPr>
            <p:spPr bwMode="auto">
              <a:xfrm>
                <a:off x="1358095" y="3815921"/>
                <a:ext cx="1973262" cy="622359"/>
              </a:xfrm>
              <a:custGeom>
                <a:avLst/>
                <a:gdLst>
                  <a:gd name="connsiteX0" fmla="*/ 0 w 2271252"/>
                  <a:gd name="connsiteY0" fmla="*/ 766916 h 766916"/>
                  <a:gd name="connsiteX1" fmla="*/ 1120878 w 2271252"/>
                  <a:gd name="connsiteY1" fmla="*/ 589935 h 766916"/>
                  <a:gd name="connsiteX2" fmla="*/ 2271252 w 2271252"/>
                  <a:gd name="connsiteY2" fmla="*/ 0 h 7669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71252" h="766916">
                    <a:moveTo>
                      <a:pt x="0" y="766916"/>
                    </a:moveTo>
                    <a:cubicBezTo>
                      <a:pt x="371168" y="742335"/>
                      <a:pt x="742336" y="717754"/>
                      <a:pt x="1120878" y="589935"/>
                    </a:cubicBezTo>
                    <a:cubicBezTo>
                      <a:pt x="1499420" y="462116"/>
                      <a:pt x="1885336" y="231058"/>
                      <a:pt x="2271252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3" name="Freeform 332"/>
              <p:cNvSpPr/>
              <p:nvPr/>
            </p:nvSpPr>
            <p:spPr bwMode="auto">
              <a:xfrm>
                <a:off x="1358095" y="4462094"/>
                <a:ext cx="1652587" cy="157178"/>
              </a:xfrm>
              <a:custGeom>
                <a:avLst/>
                <a:gdLst>
                  <a:gd name="connsiteX0" fmla="*/ 1902542 w 1902542"/>
                  <a:gd name="connsiteY0" fmla="*/ 191729 h 194187"/>
                  <a:gd name="connsiteX1" fmla="*/ 1032387 w 1902542"/>
                  <a:gd name="connsiteY1" fmla="*/ 162232 h 194187"/>
                  <a:gd name="connsiteX2" fmla="*/ 0 w 1902542"/>
                  <a:gd name="connsiteY2" fmla="*/ 0 h 1941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02542" h="194187">
                    <a:moveTo>
                      <a:pt x="1902542" y="191729"/>
                    </a:moveTo>
                    <a:cubicBezTo>
                      <a:pt x="1626009" y="192958"/>
                      <a:pt x="1349477" y="194187"/>
                      <a:pt x="1032387" y="162232"/>
                    </a:cubicBezTo>
                    <a:cubicBezTo>
                      <a:pt x="715297" y="130277"/>
                      <a:pt x="357648" y="65138"/>
                      <a:pt x="0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4" name="Freeform 333"/>
              <p:cNvSpPr/>
              <p:nvPr/>
            </p:nvSpPr>
            <p:spPr bwMode="auto">
              <a:xfrm>
                <a:off x="1293007" y="4449393"/>
                <a:ext cx="1244600" cy="39692"/>
              </a:xfrm>
              <a:custGeom>
                <a:avLst/>
                <a:gdLst>
                  <a:gd name="connsiteX0" fmla="*/ 1430594 w 1430594"/>
                  <a:gd name="connsiteY0" fmla="*/ 0 h 46704"/>
                  <a:gd name="connsiteX1" fmla="*/ 855407 w 1430594"/>
                  <a:gd name="connsiteY1" fmla="*/ 44246 h 46704"/>
                  <a:gd name="connsiteX2" fmla="*/ 0 w 1430594"/>
                  <a:gd name="connsiteY2" fmla="*/ 14749 h 467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30594" h="46704">
                    <a:moveTo>
                      <a:pt x="1430594" y="0"/>
                    </a:moveTo>
                    <a:cubicBezTo>
                      <a:pt x="1262216" y="20894"/>
                      <a:pt x="1093839" y="41788"/>
                      <a:pt x="855407" y="44246"/>
                    </a:cubicBezTo>
                    <a:cubicBezTo>
                      <a:pt x="616975" y="46704"/>
                      <a:pt x="308487" y="30726"/>
                      <a:pt x="0" y="14749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5" name="Freeform 334"/>
              <p:cNvSpPr/>
              <p:nvPr/>
            </p:nvSpPr>
            <p:spPr bwMode="auto">
              <a:xfrm>
                <a:off x="1370795" y="4474795"/>
                <a:ext cx="1960562" cy="544565"/>
              </a:xfrm>
              <a:custGeom>
                <a:avLst/>
                <a:gdLst>
                  <a:gd name="connsiteX0" fmla="*/ 0 w 2256503"/>
                  <a:gd name="connsiteY0" fmla="*/ 0 h 671052"/>
                  <a:gd name="connsiteX1" fmla="*/ 1504335 w 2256503"/>
                  <a:gd name="connsiteY1" fmla="*/ 560439 h 671052"/>
                  <a:gd name="connsiteX2" fmla="*/ 2256503 w 2256503"/>
                  <a:gd name="connsiteY2" fmla="*/ 663678 h 671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56503" h="671052">
                    <a:moveTo>
                      <a:pt x="0" y="0"/>
                    </a:moveTo>
                    <a:cubicBezTo>
                      <a:pt x="564125" y="224913"/>
                      <a:pt x="1128251" y="449826"/>
                      <a:pt x="1504335" y="560439"/>
                    </a:cubicBezTo>
                    <a:cubicBezTo>
                      <a:pt x="1880419" y="671052"/>
                      <a:pt x="2068461" y="667365"/>
                      <a:pt x="2256503" y="663678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6" name="Oval 335"/>
              <p:cNvSpPr/>
              <p:nvPr/>
            </p:nvSpPr>
            <p:spPr bwMode="auto">
              <a:xfrm>
                <a:off x="1281895" y="4406527"/>
                <a:ext cx="133350" cy="12542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7" name="Freeform 336"/>
              <p:cNvSpPr/>
              <p:nvPr/>
            </p:nvSpPr>
            <p:spPr bwMode="auto">
              <a:xfrm>
                <a:off x="1356507" y="4487497"/>
                <a:ext cx="4217988" cy="835104"/>
              </a:xfrm>
              <a:custGeom>
                <a:avLst/>
                <a:gdLst>
                  <a:gd name="connsiteX0" fmla="*/ 0 w 4852220"/>
                  <a:gd name="connsiteY0" fmla="*/ 0 h 1029928"/>
                  <a:gd name="connsiteX1" fmla="*/ 2256503 w 4852220"/>
                  <a:gd name="connsiteY1" fmla="*/ 899651 h 1029928"/>
                  <a:gd name="connsiteX2" fmla="*/ 4852220 w 4852220"/>
                  <a:gd name="connsiteY2" fmla="*/ 781664 h 1029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852220" h="1029928">
                    <a:moveTo>
                      <a:pt x="0" y="0"/>
                    </a:moveTo>
                    <a:cubicBezTo>
                      <a:pt x="723900" y="384687"/>
                      <a:pt x="1447800" y="769374"/>
                      <a:pt x="2256503" y="899651"/>
                    </a:cubicBezTo>
                    <a:cubicBezTo>
                      <a:pt x="3065206" y="1029928"/>
                      <a:pt x="3958713" y="905796"/>
                      <a:pt x="4852220" y="781664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8" name="Oval 337"/>
              <p:cNvSpPr/>
              <p:nvPr/>
            </p:nvSpPr>
            <p:spPr bwMode="auto">
              <a:xfrm>
                <a:off x="2442357" y="4374774"/>
                <a:ext cx="131763" cy="12542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9" name="Freeform 338"/>
              <p:cNvSpPr/>
              <p:nvPr/>
            </p:nvSpPr>
            <p:spPr bwMode="auto">
              <a:xfrm>
                <a:off x="2523320" y="4403352"/>
                <a:ext cx="539750" cy="201631"/>
              </a:xfrm>
              <a:custGeom>
                <a:avLst/>
                <a:gdLst>
                  <a:gd name="connsiteX0" fmla="*/ 619433 w 619433"/>
                  <a:gd name="connsiteY0" fmla="*/ 250722 h 250722"/>
                  <a:gd name="connsiteX1" fmla="*/ 191730 w 619433"/>
                  <a:gd name="connsiteY1" fmla="*/ 88490 h 250722"/>
                  <a:gd name="connsiteX2" fmla="*/ 0 w 619433"/>
                  <a:gd name="connsiteY2" fmla="*/ 0 h 250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19433" h="250722">
                    <a:moveTo>
                      <a:pt x="619433" y="250722"/>
                    </a:moveTo>
                    <a:lnTo>
                      <a:pt x="191730" y="88490"/>
                    </a:lnTo>
                    <a:cubicBezTo>
                      <a:pt x="88491" y="46703"/>
                      <a:pt x="44245" y="23351"/>
                      <a:pt x="0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0" name="Freeform 339"/>
              <p:cNvSpPr/>
              <p:nvPr/>
            </p:nvSpPr>
            <p:spPr bwMode="auto">
              <a:xfrm>
                <a:off x="2523320" y="3852436"/>
                <a:ext cx="808037" cy="574730"/>
              </a:xfrm>
              <a:custGeom>
                <a:avLst/>
                <a:gdLst>
                  <a:gd name="connsiteX0" fmla="*/ 0 w 929149"/>
                  <a:gd name="connsiteY0" fmla="*/ 707923 h 707923"/>
                  <a:gd name="connsiteX1" fmla="*/ 501446 w 929149"/>
                  <a:gd name="connsiteY1" fmla="*/ 457200 h 707923"/>
                  <a:gd name="connsiteX2" fmla="*/ 929149 w 929149"/>
                  <a:gd name="connsiteY2" fmla="*/ 0 h 707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29149" h="707923">
                    <a:moveTo>
                      <a:pt x="0" y="707923"/>
                    </a:moveTo>
                    <a:cubicBezTo>
                      <a:pt x="173294" y="641555"/>
                      <a:pt x="346588" y="575187"/>
                      <a:pt x="501446" y="457200"/>
                    </a:cubicBezTo>
                    <a:cubicBezTo>
                      <a:pt x="656304" y="339213"/>
                      <a:pt x="792726" y="169606"/>
                      <a:pt x="929149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304" name="TextBox 74"/>
              <p:cNvSpPr txBox="1">
                <a:spLocks noChangeArrowheads="1"/>
              </p:cNvSpPr>
              <p:nvPr/>
            </p:nvSpPr>
            <p:spPr bwMode="auto">
              <a:xfrm>
                <a:off x="2380445" y="4051013"/>
                <a:ext cx="331788" cy="298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200" i="1">
                    <a:latin typeface="Times New Roman" pitchFamily="18" charset="0"/>
                    <a:cs typeface="Times New Roman" pitchFamily="18" charset="0"/>
                  </a:rPr>
                  <a:t>o</a:t>
                </a:r>
              </a:p>
            </p:txBody>
          </p:sp>
          <p:sp>
            <p:nvSpPr>
              <p:cNvPr id="342" name="Oval 341"/>
              <p:cNvSpPr/>
              <p:nvPr/>
            </p:nvSpPr>
            <p:spPr bwMode="auto">
              <a:xfrm>
                <a:off x="5487182" y="5025711"/>
                <a:ext cx="133350" cy="12224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306" name="TextBox 62"/>
              <p:cNvSpPr txBox="1">
                <a:spLocks noChangeArrowheads="1"/>
              </p:cNvSpPr>
              <p:nvPr/>
            </p:nvSpPr>
            <p:spPr bwMode="auto">
              <a:xfrm>
                <a:off x="5620685" y="4839775"/>
                <a:ext cx="264960" cy="299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200" i="1"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  <p:sp>
            <p:nvSpPr>
              <p:cNvPr id="344" name="Freeform 343"/>
              <p:cNvSpPr/>
              <p:nvPr/>
            </p:nvSpPr>
            <p:spPr bwMode="auto">
              <a:xfrm>
                <a:off x="3293257" y="3839735"/>
                <a:ext cx="2306638" cy="1268534"/>
              </a:xfrm>
              <a:custGeom>
                <a:avLst/>
                <a:gdLst>
                  <a:gd name="connsiteX0" fmla="*/ 0 w 2654709"/>
                  <a:gd name="connsiteY0" fmla="*/ 0 h 1563329"/>
                  <a:gd name="connsiteX1" fmla="*/ 722671 w 2654709"/>
                  <a:gd name="connsiteY1" fmla="*/ 781664 h 1563329"/>
                  <a:gd name="connsiteX2" fmla="*/ 2654709 w 2654709"/>
                  <a:gd name="connsiteY2" fmla="*/ 1563329 h 15633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4709" h="1563329">
                    <a:moveTo>
                      <a:pt x="0" y="0"/>
                    </a:moveTo>
                    <a:cubicBezTo>
                      <a:pt x="140110" y="260554"/>
                      <a:pt x="280220" y="521109"/>
                      <a:pt x="722671" y="781664"/>
                    </a:cubicBezTo>
                    <a:cubicBezTo>
                      <a:pt x="1165122" y="1042219"/>
                      <a:pt x="1909915" y="1302774"/>
                      <a:pt x="2654709" y="1563329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5" name="Oval 344"/>
              <p:cNvSpPr/>
              <p:nvPr/>
            </p:nvSpPr>
            <p:spPr bwMode="auto">
              <a:xfrm>
                <a:off x="2970995" y="4530364"/>
                <a:ext cx="133350" cy="12383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6" name="Oval 345"/>
              <p:cNvSpPr/>
              <p:nvPr/>
            </p:nvSpPr>
            <p:spPr bwMode="auto">
              <a:xfrm>
                <a:off x="3236107" y="4932039"/>
                <a:ext cx="133350" cy="12383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7" name="Freeform 346"/>
              <p:cNvSpPr/>
              <p:nvPr/>
            </p:nvSpPr>
            <p:spPr bwMode="auto">
              <a:xfrm>
                <a:off x="3023382" y="3828622"/>
                <a:ext cx="307975" cy="789062"/>
              </a:xfrm>
              <a:custGeom>
                <a:avLst/>
                <a:gdLst>
                  <a:gd name="connsiteX0" fmla="*/ 353961 w 353961"/>
                  <a:gd name="connsiteY0" fmla="*/ 0 h 973394"/>
                  <a:gd name="connsiteX1" fmla="*/ 221225 w 353961"/>
                  <a:gd name="connsiteY1" fmla="*/ 516194 h 973394"/>
                  <a:gd name="connsiteX2" fmla="*/ 0 w 353961"/>
                  <a:gd name="connsiteY2" fmla="*/ 973394 h 9733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53961" h="973394">
                    <a:moveTo>
                      <a:pt x="353961" y="0"/>
                    </a:moveTo>
                    <a:cubicBezTo>
                      <a:pt x="317090" y="176981"/>
                      <a:pt x="280219" y="353962"/>
                      <a:pt x="221225" y="516194"/>
                    </a:cubicBezTo>
                    <a:cubicBezTo>
                      <a:pt x="162232" y="678426"/>
                      <a:pt x="81116" y="825910"/>
                      <a:pt x="0" y="973394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8" name="Freeform 347"/>
              <p:cNvSpPr/>
              <p:nvPr/>
            </p:nvSpPr>
            <p:spPr bwMode="auto">
              <a:xfrm>
                <a:off x="3036082" y="4593870"/>
                <a:ext cx="2525713" cy="528687"/>
              </a:xfrm>
              <a:custGeom>
                <a:avLst/>
                <a:gdLst>
                  <a:gd name="connsiteX0" fmla="*/ 0 w 2905432"/>
                  <a:gd name="connsiteY0" fmla="*/ 0 h 651387"/>
                  <a:gd name="connsiteX1" fmla="*/ 943897 w 2905432"/>
                  <a:gd name="connsiteY1" fmla="*/ 545690 h 651387"/>
                  <a:gd name="connsiteX2" fmla="*/ 2905432 w 2905432"/>
                  <a:gd name="connsiteY2" fmla="*/ 634181 h 651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05432" h="651387">
                    <a:moveTo>
                      <a:pt x="0" y="0"/>
                    </a:moveTo>
                    <a:cubicBezTo>
                      <a:pt x="229829" y="219996"/>
                      <a:pt x="459658" y="439993"/>
                      <a:pt x="943897" y="545690"/>
                    </a:cubicBezTo>
                    <a:cubicBezTo>
                      <a:pt x="1428136" y="651387"/>
                      <a:pt x="2166784" y="642784"/>
                      <a:pt x="2905432" y="634181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9" name="Freeform 348"/>
              <p:cNvSpPr/>
              <p:nvPr/>
            </p:nvSpPr>
            <p:spPr bwMode="auto">
              <a:xfrm>
                <a:off x="3048782" y="4630385"/>
                <a:ext cx="269875" cy="358809"/>
              </a:xfrm>
              <a:custGeom>
                <a:avLst/>
                <a:gdLst>
                  <a:gd name="connsiteX0" fmla="*/ 0 w 309716"/>
                  <a:gd name="connsiteY0" fmla="*/ 0 h 442452"/>
                  <a:gd name="connsiteX1" fmla="*/ 58994 w 309716"/>
                  <a:gd name="connsiteY1" fmla="*/ 235974 h 442452"/>
                  <a:gd name="connsiteX2" fmla="*/ 309716 w 309716"/>
                  <a:gd name="connsiteY2" fmla="*/ 442452 h 4424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9716" h="442452">
                    <a:moveTo>
                      <a:pt x="0" y="0"/>
                    </a:moveTo>
                    <a:cubicBezTo>
                      <a:pt x="3687" y="81116"/>
                      <a:pt x="7375" y="162232"/>
                      <a:pt x="58994" y="235974"/>
                    </a:cubicBezTo>
                    <a:cubicBezTo>
                      <a:pt x="110613" y="309716"/>
                      <a:pt x="210164" y="376084"/>
                      <a:pt x="309716" y="442452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0" name="Freeform 349"/>
              <p:cNvSpPr/>
              <p:nvPr/>
            </p:nvSpPr>
            <p:spPr bwMode="auto">
              <a:xfrm>
                <a:off x="3305957" y="5011421"/>
                <a:ext cx="2268538" cy="207983"/>
              </a:xfrm>
              <a:custGeom>
                <a:avLst/>
                <a:gdLst>
                  <a:gd name="connsiteX0" fmla="*/ 0 w 2610465"/>
                  <a:gd name="connsiteY0" fmla="*/ 0 h 255638"/>
                  <a:gd name="connsiteX1" fmla="*/ 1002890 w 2610465"/>
                  <a:gd name="connsiteY1" fmla="*/ 235974 h 255638"/>
                  <a:gd name="connsiteX2" fmla="*/ 2610465 w 2610465"/>
                  <a:gd name="connsiteY2" fmla="*/ 117987 h 255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10465" h="255638">
                    <a:moveTo>
                      <a:pt x="0" y="0"/>
                    </a:moveTo>
                    <a:cubicBezTo>
                      <a:pt x="283906" y="108155"/>
                      <a:pt x="567813" y="216310"/>
                      <a:pt x="1002890" y="235974"/>
                    </a:cubicBezTo>
                    <a:cubicBezTo>
                      <a:pt x="1437967" y="255638"/>
                      <a:pt x="2024216" y="186812"/>
                      <a:pt x="2610465" y="117987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314" name="TextBox 66"/>
              <p:cNvSpPr txBox="1">
                <a:spLocks noChangeArrowheads="1"/>
              </p:cNvSpPr>
              <p:nvPr/>
            </p:nvSpPr>
            <p:spPr bwMode="auto">
              <a:xfrm>
                <a:off x="3120220" y="4230401"/>
                <a:ext cx="265113" cy="3000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200" i="1">
                    <a:latin typeface="Times New Roman" pitchFamily="18" charset="0"/>
                    <a:cs typeface="Times New Roman" pitchFamily="18" charset="0"/>
                  </a:rPr>
                  <a:t>g</a:t>
                </a:r>
              </a:p>
            </p:txBody>
          </p:sp>
          <p:sp>
            <p:nvSpPr>
              <p:cNvPr id="352" name="Oval 351"/>
              <p:cNvSpPr/>
              <p:nvPr/>
            </p:nvSpPr>
            <p:spPr bwMode="auto">
              <a:xfrm>
                <a:off x="3866345" y="4684365"/>
                <a:ext cx="131762" cy="12383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3" name="Freeform 352"/>
              <p:cNvSpPr/>
              <p:nvPr/>
            </p:nvSpPr>
            <p:spPr bwMode="auto">
              <a:xfrm>
                <a:off x="3063070" y="4592282"/>
                <a:ext cx="884237" cy="157178"/>
              </a:xfrm>
              <a:custGeom>
                <a:avLst/>
                <a:gdLst>
                  <a:gd name="connsiteX0" fmla="*/ 0 w 1017638"/>
                  <a:gd name="connsiteY0" fmla="*/ 0 h 191729"/>
                  <a:gd name="connsiteX1" fmla="*/ 471948 w 1017638"/>
                  <a:gd name="connsiteY1" fmla="*/ 147484 h 191729"/>
                  <a:gd name="connsiteX2" fmla="*/ 1017638 w 1017638"/>
                  <a:gd name="connsiteY2" fmla="*/ 191729 h 1917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17638" h="191729">
                    <a:moveTo>
                      <a:pt x="0" y="0"/>
                    </a:moveTo>
                    <a:cubicBezTo>
                      <a:pt x="151171" y="57764"/>
                      <a:pt x="302342" y="115529"/>
                      <a:pt x="471948" y="147484"/>
                    </a:cubicBezTo>
                    <a:cubicBezTo>
                      <a:pt x="641554" y="179439"/>
                      <a:pt x="829596" y="185584"/>
                      <a:pt x="1017638" y="191729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4" name="Freeform 353"/>
              <p:cNvSpPr/>
              <p:nvPr/>
            </p:nvSpPr>
            <p:spPr bwMode="auto">
              <a:xfrm>
                <a:off x="3318657" y="3815921"/>
                <a:ext cx="628650" cy="944652"/>
              </a:xfrm>
              <a:custGeom>
                <a:avLst/>
                <a:gdLst>
                  <a:gd name="connsiteX0" fmla="*/ 0 w 722671"/>
                  <a:gd name="connsiteY0" fmla="*/ 0 h 1165122"/>
                  <a:gd name="connsiteX1" fmla="*/ 235975 w 722671"/>
                  <a:gd name="connsiteY1" fmla="*/ 811161 h 1165122"/>
                  <a:gd name="connsiteX2" fmla="*/ 722671 w 722671"/>
                  <a:gd name="connsiteY2" fmla="*/ 1165122 h 11651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22671" h="1165122">
                    <a:moveTo>
                      <a:pt x="0" y="0"/>
                    </a:moveTo>
                    <a:cubicBezTo>
                      <a:pt x="57765" y="308487"/>
                      <a:pt x="115530" y="616974"/>
                      <a:pt x="235975" y="811161"/>
                    </a:cubicBezTo>
                    <a:cubicBezTo>
                      <a:pt x="356420" y="1005348"/>
                      <a:pt x="539545" y="1085235"/>
                      <a:pt x="722671" y="1165122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5" name="Freeform 354"/>
              <p:cNvSpPr/>
              <p:nvPr/>
            </p:nvSpPr>
            <p:spPr bwMode="auto">
              <a:xfrm>
                <a:off x="3934607" y="4773274"/>
                <a:ext cx="1679575" cy="322294"/>
              </a:xfrm>
              <a:custGeom>
                <a:avLst/>
                <a:gdLst>
                  <a:gd name="connsiteX0" fmla="*/ 0 w 1932039"/>
                  <a:gd name="connsiteY0" fmla="*/ 0 h 398206"/>
                  <a:gd name="connsiteX1" fmla="*/ 899652 w 1932039"/>
                  <a:gd name="connsiteY1" fmla="*/ 265471 h 398206"/>
                  <a:gd name="connsiteX2" fmla="*/ 1932039 w 1932039"/>
                  <a:gd name="connsiteY2" fmla="*/ 398206 h 398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32039" h="398206">
                    <a:moveTo>
                      <a:pt x="0" y="0"/>
                    </a:moveTo>
                    <a:cubicBezTo>
                      <a:pt x="288823" y="99551"/>
                      <a:pt x="577646" y="199103"/>
                      <a:pt x="899652" y="265471"/>
                    </a:cubicBezTo>
                    <a:cubicBezTo>
                      <a:pt x="1221658" y="331839"/>
                      <a:pt x="1576848" y="365022"/>
                      <a:pt x="1932039" y="398206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319" name="TextBox 72"/>
              <p:cNvSpPr txBox="1">
                <a:spLocks noChangeArrowheads="1"/>
              </p:cNvSpPr>
              <p:nvPr/>
            </p:nvSpPr>
            <p:spPr bwMode="auto">
              <a:xfrm>
                <a:off x="3669835" y="4684239"/>
                <a:ext cx="331181" cy="299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200" i="1">
                    <a:latin typeface="Times New Roman" pitchFamily="18" charset="0"/>
                    <a:cs typeface="Times New Roman" pitchFamily="18" charset="0"/>
                  </a:rPr>
                  <a:t>m</a:t>
                </a:r>
              </a:p>
            </p:txBody>
          </p:sp>
          <p:sp>
            <p:nvSpPr>
              <p:cNvPr id="9320" name="TextBox 73"/>
              <p:cNvSpPr txBox="1">
                <a:spLocks noChangeArrowheads="1"/>
              </p:cNvSpPr>
              <p:nvPr/>
            </p:nvSpPr>
            <p:spPr bwMode="auto">
              <a:xfrm>
                <a:off x="2851933" y="4644738"/>
                <a:ext cx="330200" cy="298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200" i="1">
                    <a:latin typeface="Times New Roman" pitchFamily="18" charset="0"/>
                    <a:cs typeface="Times New Roman" pitchFamily="18" charset="0"/>
                  </a:rPr>
                  <a:t>n</a:t>
                </a:r>
              </a:p>
            </p:txBody>
          </p:sp>
          <p:sp>
            <p:nvSpPr>
              <p:cNvPr id="358" name="Oval 357"/>
              <p:cNvSpPr/>
              <p:nvPr/>
            </p:nvSpPr>
            <p:spPr bwMode="auto">
              <a:xfrm>
                <a:off x="3236107" y="3757177"/>
                <a:ext cx="133350" cy="12383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322" name="TextBox 63"/>
              <p:cNvSpPr txBox="1">
                <a:spLocks noChangeArrowheads="1"/>
              </p:cNvSpPr>
              <p:nvPr/>
            </p:nvSpPr>
            <p:spPr bwMode="auto">
              <a:xfrm>
                <a:off x="3264146" y="3428534"/>
                <a:ext cx="265112" cy="3000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200" i="1">
                    <a:latin typeface="Times New Roman" pitchFamily="18" charset="0"/>
                    <a:cs typeface="Times New Roman" pitchFamily="18" charset="0"/>
                  </a:rPr>
                  <a:t>d</a:t>
                </a:r>
              </a:p>
            </p:txBody>
          </p:sp>
        </p:grpSp>
      </p:grpSp>
      <p:grpSp>
        <p:nvGrpSpPr>
          <p:cNvPr id="9228" name="Group 359"/>
          <p:cNvGrpSpPr>
            <a:grpSpLocks/>
          </p:cNvGrpSpPr>
          <p:nvPr/>
        </p:nvGrpSpPr>
        <p:grpSpPr bwMode="auto">
          <a:xfrm>
            <a:off x="1938338" y="1517650"/>
            <a:ext cx="2649537" cy="3692525"/>
            <a:chOff x="6510538" y="1865290"/>
            <a:chExt cx="2649538" cy="3692664"/>
          </a:xfrm>
        </p:grpSpPr>
        <p:sp>
          <p:nvSpPr>
            <p:cNvPr id="361" name="Freeform 360"/>
            <p:cNvSpPr/>
            <p:nvPr/>
          </p:nvSpPr>
          <p:spPr>
            <a:xfrm>
              <a:off x="6566079" y="1865290"/>
              <a:ext cx="2565042" cy="3633989"/>
            </a:xfrm>
            <a:custGeom>
              <a:avLst/>
              <a:gdLst>
                <a:gd name="connsiteX0" fmla="*/ 2500648 w 2565042"/>
                <a:gd name="connsiteY0" fmla="*/ 3621110 h 3633989"/>
                <a:gd name="connsiteX1" fmla="*/ 1470338 w 2565042"/>
                <a:gd name="connsiteY1" fmla="*/ 3286259 h 3633989"/>
                <a:gd name="connsiteX2" fmla="*/ 684727 w 2565042"/>
                <a:gd name="connsiteY2" fmla="*/ 2887014 h 3633989"/>
                <a:gd name="connsiteX3" fmla="*/ 259724 w 2565042"/>
                <a:gd name="connsiteY3" fmla="*/ 2384738 h 3633989"/>
                <a:gd name="connsiteX4" fmla="*/ 246845 w 2565042"/>
                <a:gd name="connsiteY4" fmla="*/ 2307465 h 3633989"/>
                <a:gd name="connsiteX5" fmla="*/ 79420 w 2565042"/>
                <a:gd name="connsiteY5" fmla="*/ 1869583 h 3633989"/>
                <a:gd name="connsiteX6" fmla="*/ 15025 w 2565042"/>
                <a:gd name="connsiteY6" fmla="*/ 1135487 h 3633989"/>
                <a:gd name="connsiteX7" fmla="*/ 2146 w 2565042"/>
                <a:gd name="connsiteY7" fmla="*/ 169572 h 3633989"/>
                <a:gd name="connsiteX8" fmla="*/ 27904 w 2565042"/>
                <a:gd name="connsiteY8" fmla="*/ 118056 h 3633989"/>
                <a:gd name="connsiteX9" fmla="*/ 118056 w 2565042"/>
                <a:gd name="connsiteY9" fmla="*/ 169572 h 3633989"/>
                <a:gd name="connsiteX10" fmla="*/ 671848 w 2565042"/>
                <a:gd name="connsiteY10" fmla="*/ 478665 h 3633989"/>
                <a:gd name="connsiteX11" fmla="*/ 1148366 w 2565042"/>
                <a:gd name="connsiteY11" fmla="*/ 826395 h 3633989"/>
                <a:gd name="connsiteX12" fmla="*/ 1521853 w 2565042"/>
                <a:gd name="connsiteY12" fmla="*/ 1238518 h 3633989"/>
                <a:gd name="connsiteX13" fmla="*/ 1830946 w 2565042"/>
                <a:gd name="connsiteY13" fmla="*/ 1766552 h 3633989"/>
                <a:gd name="connsiteX14" fmla="*/ 2114282 w 2565042"/>
                <a:gd name="connsiteY14" fmla="*/ 2397617 h 3633989"/>
                <a:gd name="connsiteX15" fmla="*/ 2565042 w 2565042"/>
                <a:gd name="connsiteY15" fmla="*/ 3633989 h 3633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65042" h="3633989">
                  <a:moveTo>
                    <a:pt x="2500648" y="3621110"/>
                  </a:moveTo>
                  <a:cubicBezTo>
                    <a:pt x="2136819" y="3514859"/>
                    <a:pt x="1772991" y="3408608"/>
                    <a:pt x="1470338" y="3286259"/>
                  </a:cubicBezTo>
                  <a:cubicBezTo>
                    <a:pt x="1167685" y="3163910"/>
                    <a:pt x="886496" y="3037268"/>
                    <a:pt x="684727" y="2887014"/>
                  </a:cubicBezTo>
                  <a:cubicBezTo>
                    <a:pt x="482958" y="2736760"/>
                    <a:pt x="332704" y="2481330"/>
                    <a:pt x="259724" y="2384738"/>
                  </a:cubicBezTo>
                  <a:cubicBezTo>
                    <a:pt x="186744" y="2288147"/>
                    <a:pt x="276896" y="2393324"/>
                    <a:pt x="246845" y="2307465"/>
                  </a:cubicBezTo>
                  <a:cubicBezTo>
                    <a:pt x="216794" y="2221606"/>
                    <a:pt x="118057" y="2064913"/>
                    <a:pt x="79420" y="1869583"/>
                  </a:cubicBezTo>
                  <a:cubicBezTo>
                    <a:pt x="40783" y="1674253"/>
                    <a:pt x="27904" y="1418822"/>
                    <a:pt x="15025" y="1135487"/>
                  </a:cubicBezTo>
                  <a:cubicBezTo>
                    <a:pt x="2146" y="852152"/>
                    <a:pt x="0" y="339144"/>
                    <a:pt x="2146" y="169572"/>
                  </a:cubicBezTo>
                  <a:cubicBezTo>
                    <a:pt x="4292" y="0"/>
                    <a:pt x="8586" y="118056"/>
                    <a:pt x="27904" y="118056"/>
                  </a:cubicBezTo>
                  <a:cubicBezTo>
                    <a:pt x="47222" y="118056"/>
                    <a:pt x="118056" y="169572"/>
                    <a:pt x="118056" y="169572"/>
                  </a:cubicBezTo>
                  <a:cubicBezTo>
                    <a:pt x="225380" y="229674"/>
                    <a:pt x="500130" y="369195"/>
                    <a:pt x="671848" y="478665"/>
                  </a:cubicBezTo>
                  <a:cubicBezTo>
                    <a:pt x="843566" y="588136"/>
                    <a:pt x="1006699" y="699753"/>
                    <a:pt x="1148366" y="826395"/>
                  </a:cubicBezTo>
                  <a:cubicBezTo>
                    <a:pt x="1290033" y="953037"/>
                    <a:pt x="1408090" y="1081825"/>
                    <a:pt x="1521853" y="1238518"/>
                  </a:cubicBezTo>
                  <a:cubicBezTo>
                    <a:pt x="1635616" y="1395211"/>
                    <a:pt x="1732208" y="1573369"/>
                    <a:pt x="1830946" y="1766552"/>
                  </a:cubicBezTo>
                  <a:cubicBezTo>
                    <a:pt x="1929684" y="1959735"/>
                    <a:pt x="1991933" y="2086378"/>
                    <a:pt x="2114282" y="2397617"/>
                  </a:cubicBezTo>
                  <a:cubicBezTo>
                    <a:pt x="2236631" y="2708857"/>
                    <a:pt x="2400836" y="3171423"/>
                    <a:pt x="2565042" y="3633989"/>
                  </a:cubicBezTo>
                </a:path>
              </a:pathLst>
            </a:custGeom>
            <a:gradFill flip="none" rotWithShape="1">
              <a:gsLst>
                <a:gs pos="1000">
                  <a:schemeClr val="tx2">
                    <a:lumMod val="60000"/>
                    <a:lumOff val="40000"/>
                    <a:alpha val="58000"/>
                  </a:schemeClr>
                </a:gs>
                <a:gs pos="0">
                  <a:srgbClr val="0047FF">
                    <a:alpha val="39000"/>
                  </a:srgbClr>
                </a:gs>
                <a:gs pos="100000">
                  <a:srgbClr val="0000CC"/>
                </a:gs>
                <a:gs pos="91000">
                  <a:srgbClr val="0047FF"/>
                </a:gs>
                <a:gs pos="69000">
                  <a:srgbClr val="0070C0"/>
                </a:gs>
                <a:gs pos="100000">
                  <a:srgbClr val="0047FF">
                    <a:alpha val="0"/>
                  </a:srgbClr>
                </a:gs>
                <a:gs pos="100000">
                  <a:srgbClr val="0070C0">
                    <a:alpha val="0"/>
                  </a:srgbClr>
                </a:gs>
                <a:gs pos="100000">
                  <a:srgbClr val="0047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9263" name="Group 312"/>
            <p:cNvGrpSpPr>
              <a:grpSpLocks/>
            </p:cNvGrpSpPr>
            <p:nvPr/>
          </p:nvGrpSpPr>
          <p:grpSpPr bwMode="auto">
            <a:xfrm>
              <a:off x="6510538" y="1913054"/>
              <a:ext cx="2649538" cy="3644900"/>
              <a:chOff x="2970995" y="1503076"/>
              <a:chExt cx="2649538" cy="3644900"/>
            </a:xfrm>
          </p:grpSpPr>
          <p:sp>
            <p:nvSpPr>
              <p:cNvPr id="363" name="Oval 362"/>
              <p:cNvSpPr/>
              <p:nvPr/>
            </p:nvSpPr>
            <p:spPr bwMode="auto">
              <a:xfrm>
                <a:off x="2970995" y="1502939"/>
                <a:ext cx="131762" cy="12224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64" name="Freeform 363"/>
              <p:cNvSpPr/>
              <p:nvPr/>
            </p:nvSpPr>
            <p:spPr bwMode="auto">
              <a:xfrm>
                <a:off x="3036082" y="1580730"/>
                <a:ext cx="2538414" cy="3492631"/>
              </a:xfrm>
              <a:custGeom>
                <a:avLst/>
                <a:gdLst>
                  <a:gd name="connsiteX0" fmla="*/ 0 w 2920181"/>
                  <a:gd name="connsiteY0" fmla="*/ 0 h 4306529"/>
                  <a:gd name="connsiteX1" fmla="*/ 1725561 w 2920181"/>
                  <a:gd name="connsiteY1" fmla="*/ 1356851 h 4306529"/>
                  <a:gd name="connsiteX2" fmla="*/ 2920181 w 2920181"/>
                  <a:gd name="connsiteY2" fmla="*/ 4306529 h 43065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20181" h="4306529">
                    <a:moveTo>
                      <a:pt x="0" y="0"/>
                    </a:moveTo>
                    <a:cubicBezTo>
                      <a:pt x="619432" y="319548"/>
                      <a:pt x="1238864" y="639096"/>
                      <a:pt x="1725561" y="1356851"/>
                    </a:cubicBezTo>
                    <a:cubicBezTo>
                      <a:pt x="2212258" y="2074606"/>
                      <a:pt x="2566219" y="3190567"/>
                      <a:pt x="2920181" y="4306529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65" name="Oval 364"/>
              <p:cNvSpPr/>
              <p:nvPr/>
            </p:nvSpPr>
            <p:spPr bwMode="auto">
              <a:xfrm>
                <a:off x="5487183" y="5025734"/>
                <a:ext cx="133350" cy="12224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66" name="Freeform 365"/>
              <p:cNvSpPr/>
              <p:nvPr/>
            </p:nvSpPr>
            <p:spPr bwMode="auto">
              <a:xfrm>
                <a:off x="3293257" y="3839827"/>
                <a:ext cx="2306639" cy="1268461"/>
              </a:xfrm>
              <a:custGeom>
                <a:avLst/>
                <a:gdLst>
                  <a:gd name="connsiteX0" fmla="*/ 0 w 2654709"/>
                  <a:gd name="connsiteY0" fmla="*/ 0 h 1563329"/>
                  <a:gd name="connsiteX1" fmla="*/ 722671 w 2654709"/>
                  <a:gd name="connsiteY1" fmla="*/ 781664 h 1563329"/>
                  <a:gd name="connsiteX2" fmla="*/ 2654709 w 2654709"/>
                  <a:gd name="connsiteY2" fmla="*/ 1563329 h 15633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4709" h="1563329">
                    <a:moveTo>
                      <a:pt x="0" y="0"/>
                    </a:moveTo>
                    <a:cubicBezTo>
                      <a:pt x="140110" y="260554"/>
                      <a:pt x="280220" y="521109"/>
                      <a:pt x="722671" y="781664"/>
                    </a:cubicBezTo>
                    <a:cubicBezTo>
                      <a:pt x="1165122" y="1042219"/>
                      <a:pt x="1909915" y="1302774"/>
                      <a:pt x="2654709" y="1563329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67" name="Oval 366"/>
              <p:cNvSpPr/>
              <p:nvPr/>
            </p:nvSpPr>
            <p:spPr bwMode="auto">
              <a:xfrm>
                <a:off x="4428321" y="3573117"/>
                <a:ext cx="133350" cy="12383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68" name="Oval 367"/>
              <p:cNvSpPr/>
              <p:nvPr/>
            </p:nvSpPr>
            <p:spPr bwMode="auto">
              <a:xfrm>
                <a:off x="3567895" y="2490401"/>
                <a:ext cx="131762" cy="12383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69" name="Freeform 368"/>
              <p:cNvSpPr/>
              <p:nvPr/>
            </p:nvSpPr>
            <p:spPr bwMode="auto">
              <a:xfrm>
                <a:off x="3023382" y="1591842"/>
                <a:ext cx="1000125" cy="2440080"/>
              </a:xfrm>
              <a:custGeom>
                <a:avLst/>
                <a:gdLst>
                  <a:gd name="connsiteX0" fmla="*/ 0 w 1150374"/>
                  <a:gd name="connsiteY0" fmla="*/ 0 h 3008671"/>
                  <a:gd name="connsiteX1" fmla="*/ 471948 w 1150374"/>
                  <a:gd name="connsiteY1" fmla="*/ 2050026 h 3008671"/>
                  <a:gd name="connsiteX2" fmla="*/ 1150374 w 1150374"/>
                  <a:gd name="connsiteY2" fmla="*/ 3008671 h 3008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50374" h="3008671">
                    <a:moveTo>
                      <a:pt x="0" y="0"/>
                    </a:moveTo>
                    <a:cubicBezTo>
                      <a:pt x="140109" y="774290"/>
                      <a:pt x="280219" y="1548581"/>
                      <a:pt x="471948" y="2050026"/>
                    </a:cubicBezTo>
                    <a:cubicBezTo>
                      <a:pt x="663677" y="2551471"/>
                      <a:pt x="907025" y="2780071"/>
                      <a:pt x="1150374" y="3008671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0" name="Freeform 369"/>
              <p:cNvSpPr/>
              <p:nvPr/>
            </p:nvSpPr>
            <p:spPr bwMode="auto">
              <a:xfrm>
                <a:off x="3032907" y="1580730"/>
                <a:ext cx="260350" cy="2235284"/>
              </a:xfrm>
              <a:custGeom>
                <a:avLst/>
                <a:gdLst>
                  <a:gd name="connsiteX0" fmla="*/ 299884 w 299884"/>
                  <a:gd name="connsiteY0" fmla="*/ 2757948 h 2757948"/>
                  <a:gd name="connsiteX1" fmla="*/ 49161 w 299884"/>
                  <a:gd name="connsiteY1" fmla="*/ 1814051 h 2757948"/>
                  <a:gd name="connsiteX2" fmla="*/ 4916 w 299884"/>
                  <a:gd name="connsiteY2" fmla="*/ 0 h 27579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9884" h="2757948">
                    <a:moveTo>
                      <a:pt x="299884" y="2757948"/>
                    </a:moveTo>
                    <a:cubicBezTo>
                      <a:pt x="199103" y="2515828"/>
                      <a:pt x="98322" y="2273709"/>
                      <a:pt x="49161" y="1814051"/>
                    </a:cubicBezTo>
                    <a:cubicBezTo>
                      <a:pt x="0" y="1354393"/>
                      <a:pt x="2458" y="677196"/>
                      <a:pt x="4916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1" name="Freeform 370"/>
              <p:cNvSpPr/>
              <p:nvPr/>
            </p:nvSpPr>
            <p:spPr bwMode="auto">
              <a:xfrm>
                <a:off x="3305957" y="3828714"/>
                <a:ext cx="704850" cy="214320"/>
              </a:xfrm>
              <a:custGeom>
                <a:avLst/>
                <a:gdLst>
                  <a:gd name="connsiteX0" fmla="*/ 811161 w 811161"/>
                  <a:gd name="connsiteY0" fmla="*/ 265471 h 265471"/>
                  <a:gd name="connsiteX1" fmla="*/ 339213 w 811161"/>
                  <a:gd name="connsiteY1" fmla="*/ 103239 h 265471"/>
                  <a:gd name="connsiteX2" fmla="*/ 0 w 811161"/>
                  <a:gd name="connsiteY2" fmla="*/ 0 h 2654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11161" h="265471">
                    <a:moveTo>
                      <a:pt x="811161" y="265471"/>
                    </a:moveTo>
                    <a:lnTo>
                      <a:pt x="339213" y="103239"/>
                    </a:lnTo>
                    <a:cubicBezTo>
                      <a:pt x="204020" y="58994"/>
                      <a:pt x="102010" y="29497"/>
                      <a:pt x="0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2" name="Freeform 371"/>
              <p:cNvSpPr/>
              <p:nvPr/>
            </p:nvSpPr>
            <p:spPr bwMode="auto">
              <a:xfrm>
                <a:off x="4036207" y="4066848"/>
                <a:ext cx="1487489" cy="1006513"/>
              </a:xfrm>
              <a:custGeom>
                <a:avLst/>
                <a:gdLst>
                  <a:gd name="connsiteX0" fmla="*/ 0 w 1710813"/>
                  <a:gd name="connsiteY0" fmla="*/ 0 h 1238865"/>
                  <a:gd name="connsiteX1" fmla="*/ 368710 w 1710813"/>
                  <a:gd name="connsiteY1" fmla="*/ 309716 h 1238865"/>
                  <a:gd name="connsiteX2" fmla="*/ 1710813 w 1710813"/>
                  <a:gd name="connsiteY2" fmla="*/ 1238865 h 1238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10813" h="1238865">
                    <a:moveTo>
                      <a:pt x="0" y="0"/>
                    </a:moveTo>
                    <a:cubicBezTo>
                      <a:pt x="41787" y="51619"/>
                      <a:pt x="83575" y="103239"/>
                      <a:pt x="368710" y="309716"/>
                    </a:cubicBezTo>
                    <a:cubicBezTo>
                      <a:pt x="653846" y="516194"/>
                      <a:pt x="1182329" y="877529"/>
                      <a:pt x="1710813" y="1238865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3" name="Freeform 372"/>
              <p:cNvSpPr/>
              <p:nvPr/>
            </p:nvSpPr>
            <p:spPr bwMode="auto">
              <a:xfrm>
                <a:off x="3010682" y="1602956"/>
                <a:ext cx="1487489" cy="2009851"/>
              </a:xfrm>
              <a:custGeom>
                <a:avLst/>
                <a:gdLst>
                  <a:gd name="connsiteX0" fmla="*/ 1710813 w 1710813"/>
                  <a:gd name="connsiteY0" fmla="*/ 2477729 h 2477729"/>
                  <a:gd name="connsiteX1" fmla="*/ 648929 w 1710813"/>
                  <a:gd name="connsiteY1" fmla="*/ 1563329 h 2477729"/>
                  <a:gd name="connsiteX2" fmla="*/ 0 w 1710813"/>
                  <a:gd name="connsiteY2" fmla="*/ 0 h 24777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10813" h="2477729">
                    <a:moveTo>
                      <a:pt x="1710813" y="2477729"/>
                    </a:moveTo>
                    <a:cubicBezTo>
                      <a:pt x="1322438" y="2227006"/>
                      <a:pt x="934064" y="1976284"/>
                      <a:pt x="648929" y="1563329"/>
                    </a:cubicBezTo>
                    <a:cubicBezTo>
                      <a:pt x="363794" y="1150374"/>
                      <a:pt x="181897" y="575187"/>
                      <a:pt x="0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4" name="Freeform 373"/>
              <p:cNvSpPr/>
              <p:nvPr/>
            </p:nvSpPr>
            <p:spPr bwMode="auto">
              <a:xfrm>
                <a:off x="4510871" y="3636619"/>
                <a:ext cx="1103312" cy="1495481"/>
              </a:xfrm>
              <a:custGeom>
                <a:avLst/>
                <a:gdLst>
                  <a:gd name="connsiteX0" fmla="*/ 0 w 1268362"/>
                  <a:gd name="connsiteY0" fmla="*/ 0 h 1843548"/>
                  <a:gd name="connsiteX1" fmla="*/ 280220 w 1268362"/>
                  <a:gd name="connsiteY1" fmla="*/ 324465 h 1843548"/>
                  <a:gd name="connsiteX2" fmla="*/ 1268362 w 1268362"/>
                  <a:gd name="connsiteY2" fmla="*/ 1843548 h 184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68362" h="1843548">
                    <a:moveTo>
                      <a:pt x="0" y="0"/>
                    </a:moveTo>
                    <a:cubicBezTo>
                      <a:pt x="34413" y="8603"/>
                      <a:pt x="68826" y="17207"/>
                      <a:pt x="280220" y="324465"/>
                    </a:cubicBezTo>
                    <a:cubicBezTo>
                      <a:pt x="491614" y="631723"/>
                      <a:pt x="879988" y="1237635"/>
                      <a:pt x="1268362" y="1843548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5" name="Freeform 374"/>
              <p:cNvSpPr/>
              <p:nvPr/>
            </p:nvSpPr>
            <p:spPr bwMode="auto">
              <a:xfrm>
                <a:off x="3985407" y="3623919"/>
                <a:ext cx="550863" cy="442930"/>
              </a:xfrm>
              <a:custGeom>
                <a:avLst/>
                <a:gdLst>
                  <a:gd name="connsiteX0" fmla="*/ 634180 w 634180"/>
                  <a:gd name="connsiteY0" fmla="*/ 0 h 545690"/>
                  <a:gd name="connsiteX1" fmla="*/ 353961 w 634180"/>
                  <a:gd name="connsiteY1" fmla="*/ 353961 h 545690"/>
                  <a:gd name="connsiteX2" fmla="*/ 0 w 634180"/>
                  <a:gd name="connsiteY2" fmla="*/ 545690 h 545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34180" h="545690">
                    <a:moveTo>
                      <a:pt x="634180" y="0"/>
                    </a:moveTo>
                    <a:cubicBezTo>
                      <a:pt x="546919" y="131506"/>
                      <a:pt x="459658" y="263013"/>
                      <a:pt x="353961" y="353961"/>
                    </a:cubicBezTo>
                    <a:cubicBezTo>
                      <a:pt x="248264" y="444909"/>
                      <a:pt x="124132" y="495299"/>
                      <a:pt x="0" y="54569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6" name="Freeform 375"/>
              <p:cNvSpPr/>
              <p:nvPr/>
            </p:nvSpPr>
            <p:spPr bwMode="auto">
              <a:xfrm>
                <a:off x="3793320" y="3338158"/>
                <a:ext cx="242887" cy="682651"/>
              </a:xfrm>
              <a:custGeom>
                <a:avLst/>
                <a:gdLst>
                  <a:gd name="connsiteX0" fmla="*/ 280219 w 280219"/>
                  <a:gd name="connsiteY0" fmla="*/ 840658 h 840658"/>
                  <a:gd name="connsiteX1" fmla="*/ 58993 w 280219"/>
                  <a:gd name="connsiteY1" fmla="*/ 412955 h 840658"/>
                  <a:gd name="connsiteX2" fmla="*/ 0 w 280219"/>
                  <a:gd name="connsiteY2" fmla="*/ 0 h 840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0219" h="840658">
                    <a:moveTo>
                      <a:pt x="280219" y="840658"/>
                    </a:moveTo>
                    <a:cubicBezTo>
                      <a:pt x="192957" y="696861"/>
                      <a:pt x="105696" y="553065"/>
                      <a:pt x="58993" y="412955"/>
                    </a:cubicBezTo>
                    <a:cubicBezTo>
                      <a:pt x="12290" y="272845"/>
                      <a:pt x="7374" y="71284"/>
                      <a:pt x="0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7" name="Freeform 376"/>
              <p:cNvSpPr/>
              <p:nvPr/>
            </p:nvSpPr>
            <p:spPr bwMode="auto">
              <a:xfrm>
                <a:off x="3793320" y="3314345"/>
                <a:ext cx="742950" cy="346088"/>
              </a:xfrm>
              <a:custGeom>
                <a:avLst/>
                <a:gdLst>
                  <a:gd name="connsiteX0" fmla="*/ 0 w 855406"/>
                  <a:gd name="connsiteY0" fmla="*/ 0 h 427703"/>
                  <a:gd name="connsiteX1" fmla="*/ 235974 w 855406"/>
                  <a:gd name="connsiteY1" fmla="*/ 147484 h 427703"/>
                  <a:gd name="connsiteX2" fmla="*/ 855406 w 855406"/>
                  <a:gd name="connsiteY2" fmla="*/ 427703 h 4277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55406" h="427703">
                    <a:moveTo>
                      <a:pt x="0" y="0"/>
                    </a:moveTo>
                    <a:cubicBezTo>
                      <a:pt x="46703" y="38100"/>
                      <a:pt x="93406" y="76200"/>
                      <a:pt x="235974" y="147484"/>
                    </a:cubicBezTo>
                    <a:cubicBezTo>
                      <a:pt x="378542" y="218768"/>
                      <a:pt x="616974" y="323235"/>
                      <a:pt x="855406" y="427703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8" name="Freeform 377"/>
              <p:cNvSpPr/>
              <p:nvPr/>
            </p:nvSpPr>
            <p:spPr bwMode="auto">
              <a:xfrm>
                <a:off x="3023382" y="1615656"/>
                <a:ext cx="782638" cy="1685988"/>
              </a:xfrm>
              <a:custGeom>
                <a:avLst/>
                <a:gdLst>
                  <a:gd name="connsiteX0" fmla="*/ 899651 w 899651"/>
                  <a:gd name="connsiteY0" fmla="*/ 2079522 h 2079522"/>
                  <a:gd name="connsiteX1" fmla="*/ 383458 w 899651"/>
                  <a:gd name="connsiteY1" fmla="*/ 1371600 h 2079522"/>
                  <a:gd name="connsiteX2" fmla="*/ 0 w 899651"/>
                  <a:gd name="connsiteY2" fmla="*/ 0 h 20795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99651" h="2079522">
                    <a:moveTo>
                      <a:pt x="899651" y="2079522"/>
                    </a:moveTo>
                    <a:cubicBezTo>
                      <a:pt x="716525" y="1898854"/>
                      <a:pt x="533400" y="1718187"/>
                      <a:pt x="383458" y="1371600"/>
                    </a:cubicBezTo>
                    <a:cubicBezTo>
                      <a:pt x="233516" y="1025013"/>
                      <a:pt x="116758" y="512506"/>
                      <a:pt x="0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9" name="Freeform 378"/>
              <p:cNvSpPr/>
              <p:nvPr/>
            </p:nvSpPr>
            <p:spPr bwMode="auto">
              <a:xfrm>
                <a:off x="3036082" y="1568029"/>
                <a:ext cx="615950" cy="992224"/>
              </a:xfrm>
              <a:custGeom>
                <a:avLst/>
                <a:gdLst>
                  <a:gd name="connsiteX0" fmla="*/ 0 w 707923"/>
                  <a:gd name="connsiteY0" fmla="*/ 0 h 1224116"/>
                  <a:gd name="connsiteX1" fmla="*/ 265471 w 707923"/>
                  <a:gd name="connsiteY1" fmla="*/ 486697 h 1224116"/>
                  <a:gd name="connsiteX2" fmla="*/ 707923 w 707923"/>
                  <a:gd name="connsiteY2" fmla="*/ 1224116 h 1224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07923" h="1224116">
                    <a:moveTo>
                      <a:pt x="0" y="0"/>
                    </a:moveTo>
                    <a:cubicBezTo>
                      <a:pt x="73742" y="141339"/>
                      <a:pt x="147484" y="282678"/>
                      <a:pt x="265471" y="486697"/>
                    </a:cubicBezTo>
                    <a:cubicBezTo>
                      <a:pt x="383458" y="690716"/>
                      <a:pt x="545690" y="957416"/>
                      <a:pt x="707923" y="1224116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80" name="Freeform 379"/>
              <p:cNvSpPr/>
              <p:nvPr/>
            </p:nvSpPr>
            <p:spPr bwMode="auto">
              <a:xfrm>
                <a:off x="3652032" y="2560254"/>
                <a:ext cx="1922464" cy="2535333"/>
              </a:xfrm>
              <a:custGeom>
                <a:avLst/>
                <a:gdLst>
                  <a:gd name="connsiteX0" fmla="*/ 0 w 2212258"/>
                  <a:gd name="connsiteY0" fmla="*/ 0 h 3126658"/>
                  <a:gd name="connsiteX1" fmla="*/ 1061883 w 2212258"/>
                  <a:gd name="connsiteY1" fmla="*/ 693174 h 3126658"/>
                  <a:gd name="connsiteX2" fmla="*/ 2212258 w 2212258"/>
                  <a:gd name="connsiteY2" fmla="*/ 3126658 h 3126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12258" h="3126658">
                    <a:moveTo>
                      <a:pt x="0" y="0"/>
                    </a:moveTo>
                    <a:cubicBezTo>
                      <a:pt x="346586" y="86032"/>
                      <a:pt x="693173" y="172064"/>
                      <a:pt x="1061883" y="693174"/>
                    </a:cubicBezTo>
                    <a:cubicBezTo>
                      <a:pt x="1430593" y="1214284"/>
                      <a:pt x="1821425" y="2170471"/>
                      <a:pt x="2212258" y="3126658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81" name="Freeform 380"/>
              <p:cNvSpPr/>
              <p:nvPr/>
            </p:nvSpPr>
            <p:spPr bwMode="auto">
              <a:xfrm>
                <a:off x="3609170" y="2560254"/>
                <a:ext cx="939800" cy="1052553"/>
              </a:xfrm>
              <a:custGeom>
                <a:avLst/>
                <a:gdLst>
                  <a:gd name="connsiteX0" fmla="*/ 1081548 w 1081548"/>
                  <a:gd name="connsiteY0" fmla="*/ 1297858 h 1297858"/>
                  <a:gd name="connsiteX1" fmla="*/ 167148 w 1081548"/>
                  <a:gd name="connsiteY1" fmla="*/ 294968 h 1297858"/>
                  <a:gd name="connsiteX2" fmla="*/ 78657 w 1081548"/>
                  <a:gd name="connsiteY2" fmla="*/ 0 h 12978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81548" h="1297858">
                    <a:moveTo>
                      <a:pt x="1081548" y="1297858"/>
                    </a:moveTo>
                    <a:cubicBezTo>
                      <a:pt x="707922" y="904568"/>
                      <a:pt x="334296" y="511278"/>
                      <a:pt x="167148" y="294968"/>
                    </a:cubicBezTo>
                    <a:cubicBezTo>
                      <a:pt x="0" y="78658"/>
                      <a:pt x="39328" y="39329"/>
                      <a:pt x="78657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283" name="TextBox 65"/>
              <p:cNvSpPr txBox="1">
                <a:spLocks noChangeArrowheads="1"/>
              </p:cNvSpPr>
              <p:nvPr/>
            </p:nvSpPr>
            <p:spPr bwMode="auto">
              <a:xfrm>
                <a:off x="3880633" y="4057363"/>
                <a:ext cx="265112" cy="298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200" i="1">
                    <a:latin typeface="Times New Roman" pitchFamily="18" charset="0"/>
                    <a:cs typeface="Times New Roman" pitchFamily="18" charset="0"/>
                  </a:rPr>
                  <a:t>f</a:t>
                </a:r>
              </a:p>
            </p:txBody>
          </p:sp>
          <p:sp>
            <p:nvSpPr>
              <p:cNvPr id="9284" name="TextBox 67"/>
              <p:cNvSpPr txBox="1">
                <a:spLocks noChangeArrowheads="1"/>
              </p:cNvSpPr>
              <p:nvPr/>
            </p:nvSpPr>
            <p:spPr bwMode="auto">
              <a:xfrm>
                <a:off x="4409270" y="3654138"/>
                <a:ext cx="265113" cy="298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200" i="1">
                    <a:latin typeface="Times New Roman" pitchFamily="18" charset="0"/>
                    <a:cs typeface="Times New Roman" pitchFamily="18" charset="0"/>
                  </a:rPr>
                  <a:t>h</a:t>
                </a:r>
              </a:p>
            </p:txBody>
          </p:sp>
          <p:sp>
            <p:nvSpPr>
              <p:cNvPr id="9285" name="TextBox 68"/>
              <p:cNvSpPr txBox="1">
                <a:spLocks noChangeArrowheads="1"/>
              </p:cNvSpPr>
              <p:nvPr/>
            </p:nvSpPr>
            <p:spPr bwMode="auto">
              <a:xfrm>
                <a:off x="3864758" y="3358863"/>
                <a:ext cx="265112" cy="3000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200" i="1">
                    <a:latin typeface="Times New Roman" pitchFamily="18" charset="0"/>
                    <a:cs typeface="Times New Roman" pitchFamily="18" charset="0"/>
                  </a:rPr>
                  <a:t>i</a:t>
                </a:r>
              </a:p>
            </p:txBody>
          </p:sp>
          <p:sp>
            <p:nvSpPr>
              <p:cNvPr id="9286" name="TextBox 69"/>
              <p:cNvSpPr txBox="1">
                <a:spLocks noChangeArrowheads="1"/>
              </p:cNvSpPr>
              <p:nvPr/>
            </p:nvSpPr>
            <p:spPr bwMode="auto">
              <a:xfrm>
                <a:off x="3653620" y="2133313"/>
                <a:ext cx="265113" cy="298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200" i="1">
                    <a:latin typeface="Times New Roman" pitchFamily="18" charset="0"/>
                    <a:cs typeface="Times New Roman" pitchFamily="18" charset="0"/>
                  </a:rPr>
                  <a:t>j</a:t>
                </a:r>
              </a:p>
            </p:txBody>
          </p:sp>
          <p:sp>
            <p:nvSpPr>
              <p:cNvPr id="386" name="Oval 385"/>
              <p:cNvSpPr/>
              <p:nvPr/>
            </p:nvSpPr>
            <p:spPr bwMode="auto">
              <a:xfrm>
                <a:off x="3964770" y="3973182"/>
                <a:ext cx="133350" cy="12383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87" name="Oval 386"/>
              <p:cNvSpPr/>
              <p:nvPr/>
            </p:nvSpPr>
            <p:spPr bwMode="auto">
              <a:xfrm>
                <a:off x="3766332" y="3263543"/>
                <a:ext cx="133350" cy="12224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88" name="Oval 387"/>
              <p:cNvSpPr/>
              <p:nvPr/>
            </p:nvSpPr>
            <p:spPr bwMode="auto">
              <a:xfrm>
                <a:off x="3236107" y="3757274"/>
                <a:ext cx="133350" cy="12383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290" name="TextBox 63"/>
              <p:cNvSpPr txBox="1">
                <a:spLocks noChangeArrowheads="1"/>
              </p:cNvSpPr>
              <p:nvPr/>
            </p:nvSpPr>
            <p:spPr bwMode="auto">
              <a:xfrm>
                <a:off x="3277025" y="3441413"/>
                <a:ext cx="265112" cy="3000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200" i="1">
                    <a:latin typeface="Times New Roman" pitchFamily="18" charset="0"/>
                    <a:cs typeface="Times New Roman" pitchFamily="18" charset="0"/>
                  </a:rPr>
                  <a:t>d</a:t>
                </a:r>
              </a:p>
            </p:txBody>
          </p:sp>
        </p:grpSp>
      </p:grpSp>
      <p:grpSp>
        <p:nvGrpSpPr>
          <p:cNvPr id="9229" name="Group 389"/>
          <p:cNvGrpSpPr>
            <a:grpSpLocks/>
          </p:cNvGrpSpPr>
          <p:nvPr/>
        </p:nvGrpSpPr>
        <p:grpSpPr bwMode="auto">
          <a:xfrm>
            <a:off x="225425" y="1565275"/>
            <a:ext cx="2087563" cy="3097213"/>
            <a:chOff x="496585" y="1333504"/>
            <a:chExt cx="2087563" cy="3096827"/>
          </a:xfrm>
        </p:grpSpPr>
        <p:sp>
          <p:nvSpPr>
            <p:cNvPr id="391" name="Freeform 390"/>
            <p:cNvSpPr/>
            <p:nvPr/>
          </p:nvSpPr>
          <p:spPr>
            <a:xfrm>
              <a:off x="579549" y="1350134"/>
              <a:ext cx="1938271" cy="3080197"/>
            </a:xfrm>
            <a:custGeom>
              <a:avLst/>
              <a:gdLst>
                <a:gd name="connsiteX0" fmla="*/ 45076 w 1957589"/>
                <a:gd name="connsiteY0" fmla="*/ 2925651 h 3080198"/>
                <a:gd name="connsiteX1" fmla="*/ 766293 w 1957589"/>
                <a:gd name="connsiteY1" fmla="*/ 2848378 h 3080198"/>
                <a:gd name="connsiteX2" fmla="*/ 1667814 w 1957589"/>
                <a:gd name="connsiteY2" fmla="*/ 2487769 h 3080198"/>
                <a:gd name="connsiteX3" fmla="*/ 1925392 w 1957589"/>
                <a:gd name="connsiteY3" fmla="*/ 2294586 h 3080198"/>
                <a:gd name="connsiteX4" fmla="*/ 1860997 w 1957589"/>
                <a:gd name="connsiteY4" fmla="*/ 2088524 h 3080198"/>
                <a:gd name="connsiteX5" fmla="*/ 1757966 w 1957589"/>
                <a:gd name="connsiteY5" fmla="*/ 1766552 h 3080198"/>
                <a:gd name="connsiteX6" fmla="*/ 1693572 w 1957589"/>
                <a:gd name="connsiteY6" fmla="*/ 684727 h 3080198"/>
                <a:gd name="connsiteX7" fmla="*/ 1706451 w 1957589"/>
                <a:gd name="connsiteY7" fmla="*/ 92299 h 3080198"/>
                <a:gd name="connsiteX8" fmla="*/ 1642056 w 1957589"/>
                <a:gd name="connsiteY8" fmla="*/ 130936 h 3080198"/>
                <a:gd name="connsiteX9" fmla="*/ 1345842 w 1957589"/>
                <a:gd name="connsiteY9" fmla="*/ 517302 h 3080198"/>
                <a:gd name="connsiteX10" fmla="*/ 856445 w 1957589"/>
                <a:gd name="connsiteY10" fmla="*/ 1225640 h 3080198"/>
                <a:gd name="connsiteX11" fmla="*/ 495837 w 1957589"/>
                <a:gd name="connsiteY11" fmla="*/ 1921099 h 3080198"/>
                <a:gd name="connsiteX12" fmla="*/ 45076 w 1957589"/>
                <a:gd name="connsiteY12" fmla="*/ 2925651 h 3080198"/>
                <a:gd name="connsiteX0" fmla="*/ 45076 w 1957589"/>
                <a:gd name="connsiteY0" fmla="*/ 2925651 h 3080198"/>
                <a:gd name="connsiteX1" fmla="*/ 766293 w 1957589"/>
                <a:gd name="connsiteY1" fmla="*/ 2848378 h 3080198"/>
                <a:gd name="connsiteX2" fmla="*/ 1667814 w 1957589"/>
                <a:gd name="connsiteY2" fmla="*/ 2487769 h 3080198"/>
                <a:gd name="connsiteX3" fmla="*/ 1925392 w 1957589"/>
                <a:gd name="connsiteY3" fmla="*/ 2294586 h 3080198"/>
                <a:gd name="connsiteX4" fmla="*/ 1860997 w 1957589"/>
                <a:gd name="connsiteY4" fmla="*/ 2088524 h 3080198"/>
                <a:gd name="connsiteX5" fmla="*/ 1757966 w 1957589"/>
                <a:gd name="connsiteY5" fmla="*/ 1766552 h 3080198"/>
                <a:gd name="connsiteX6" fmla="*/ 1693572 w 1957589"/>
                <a:gd name="connsiteY6" fmla="*/ 684727 h 3080198"/>
                <a:gd name="connsiteX7" fmla="*/ 1706451 w 1957589"/>
                <a:gd name="connsiteY7" fmla="*/ 92299 h 3080198"/>
                <a:gd name="connsiteX8" fmla="*/ 1642056 w 1957589"/>
                <a:gd name="connsiteY8" fmla="*/ 130936 h 3080198"/>
                <a:gd name="connsiteX9" fmla="*/ 1345842 w 1957589"/>
                <a:gd name="connsiteY9" fmla="*/ 517302 h 3080198"/>
                <a:gd name="connsiteX10" fmla="*/ 856445 w 1957589"/>
                <a:gd name="connsiteY10" fmla="*/ 1225640 h 3080198"/>
                <a:gd name="connsiteX11" fmla="*/ 495837 w 1957589"/>
                <a:gd name="connsiteY11" fmla="*/ 1921099 h 3080198"/>
                <a:gd name="connsiteX12" fmla="*/ 45076 w 1957589"/>
                <a:gd name="connsiteY12" fmla="*/ 2925651 h 3080198"/>
                <a:gd name="connsiteX0" fmla="*/ 45076 w 1957589"/>
                <a:gd name="connsiteY0" fmla="*/ 2925651 h 3080198"/>
                <a:gd name="connsiteX1" fmla="*/ 766293 w 1957589"/>
                <a:gd name="connsiteY1" fmla="*/ 2848378 h 3080198"/>
                <a:gd name="connsiteX2" fmla="*/ 1667814 w 1957589"/>
                <a:gd name="connsiteY2" fmla="*/ 2487769 h 3080198"/>
                <a:gd name="connsiteX3" fmla="*/ 1925392 w 1957589"/>
                <a:gd name="connsiteY3" fmla="*/ 2294586 h 3080198"/>
                <a:gd name="connsiteX4" fmla="*/ 1860997 w 1957589"/>
                <a:gd name="connsiteY4" fmla="*/ 2088524 h 3080198"/>
                <a:gd name="connsiteX5" fmla="*/ 1757966 w 1957589"/>
                <a:gd name="connsiteY5" fmla="*/ 1766552 h 3080198"/>
                <a:gd name="connsiteX6" fmla="*/ 1693572 w 1957589"/>
                <a:gd name="connsiteY6" fmla="*/ 684727 h 3080198"/>
                <a:gd name="connsiteX7" fmla="*/ 1706451 w 1957589"/>
                <a:gd name="connsiteY7" fmla="*/ 92299 h 3080198"/>
                <a:gd name="connsiteX8" fmla="*/ 1642056 w 1957589"/>
                <a:gd name="connsiteY8" fmla="*/ 130936 h 3080198"/>
                <a:gd name="connsiteX9" fmla="*/ 1345842 w 1957589"/>
                <a:gd name="connsiteY9" fmla="*/ 517302 h 3080198"/>
                <a:gd name="connsiteX10" fmla="*/ 856445 w 1957589"/>
                <a:gd name="connsiteY10" fmla="*/ 1225640 h 3080198"/>
                <a:gd name="connsiteX11" fmla="*/ 495837 w 1957589"/>
                <a:gd name="connsiteY11" fmla="*/ 1921099 h 3080198"/>
                <a:gd name="connsiteX12" fmla="*/ 45076 w 1957589"/>
                <a:gd name="connsiteY12" fmla="*/ 2925651 h 3080198"/>
                <a:gd name="connsiteX0" fmla="*/ 25758 w 1938271"/>
                <a:gd name="connsiteY0" fmla="*/ 2925651 h 3080197"/>
                <a:gd name="connsiteX1" fmla="*/ 321972 w 1938271"/>
                <a:gd name="connsiteY1" fmla="*/ 2848378 h 3080197"/>
                <a:gd name="connsiteX2" fmla="*/ 1648496 w 1938271"/>
                <a:gd name="connsiteY2" fmla="*/ 2487769 h 3080197"/>
                <a:gd name="connsiteX3" fmla="*/ 1906074 w 1938271"/>
                <a:gd name="connsiteY3" fmla="*/ 2294586 h 3080197"/>
                <a:gd name="connsiteX4" fmla="*/ 1841679 w 1938271"/>
                <a:gd name="connsiteY4" fmla="*/ 2088524 h 3080197"/>
                <a:gd name="connsiteX5" fmla="*/ 1738648 w 1938271"/>
                <a:gd name="connsiteY5" fmla="*/ 1766552 h 3080197"/>
                <a:gd name="connsiteX6" fmla="*/ 1674254 w 1938271"/>
                <a:gd name="connsiteY6" fmla="*/ 684727 h 3080197"/>
                <a:gd name="connsiteX7" fmla="*/ 1687133 w 1938271"/>
                <a:gd name="connsiteY7" fmla="*/ 92299 h 3080197"/>
                <a:gd name="connsiteX8" fmla="*/ 1622738 w 1938271"/>
                <a:gd name="connsiteY8" fmla="*/ 130936 h 3080197"/>
                <a:gd name="connsiteX9" fmla="*/ 1326524 w 1938271"/>
                <a:gd name="connsiteY9" fmla="*/ 517302 h 3080197"/>
                <a:gd name="connsiteX10" fmla="*/ 837127 w 1938271"/>
                <a:gd name="connsiteY10" fmla="*/ 1225640 h 3080197"/>
                <a:gd name="connsiteX11" fmla="*/ 476519 w 1938271"/>
                <a:gd name="connsiteY11" fmla="*/ 1921099 h 3080197"/>
                <a:gd name="connsiteX12" fmla="*/ 25758 w 1938271"/>
                <a:gd name="connsiteY12" fmla="*/ 2925651 h 3080197"/>
                <a:gd name="connsiteX0" fmla="*/ 25758 w 1938271"/>
                <a:gd name="connsiteY0" fmla="*/ 2925651 h 3080197"/>
                <a:gd name="connsiteX1" fmla="*/ 321972 w 1938271"/>
                <a:gd name="connsiteY1" fmla="*/ 2848378 h 3080197"/>
                <a:gd name="connsiteX2" fmla="*/ 540913 w 1938271"/>
                <a:gd name="connsiteY2" fmla="*/ 2835500 h 3080197"/>
                <a:gd name="connsiteX3" fmla="*/ 1648496 w 1938271"/>
                <a:gd name="connsiteY3" fmla="*/ 2487769 h 3080197"/>
                <a:gd name="connsiteX4" fmla="*/ 1906074 w 1938271"/>
                <a:gd name="connsiteY4" fmla="*/ 2294586 h 3080197"/>
                <a:gd name="connsiteX5" fmla="*/ 1841679 w 1938271"/>
                <a:gd name="connsiteY5" fmla="*/ 2088524 h 3080197"/>
                <a:gd name="connsiteX6" fmla="*/ 1738648 w 1938271"/>
                <a:gd name="connsiteY6" fmla="*/ 1766552 h 3080197"/>
                <a:gd name="connsiteX7" fmla="*/ 1674254 w 1938271"/>
                <a:gd name="connsiteY7" fmla="*/ 684727 h 3080197"/>
                <a:gd name="connsiteX8" fmla="*/ 1687133 w 1938271"/>
                <a:gd name="connsiteY8" fmla="*/ 92299 h 3080197"/>
                <a:gd name="connsiteX9" fmla="*/ 1622738 w 1938271"/>
                <a:gd name="connsiteY9" fmla="*/ 130936 h 3080197"/>
                <a:gd name="connsiteX10" fmla="*/ 1326524 w 1938271"/>
                <a:gd name="connsiteY10" fmla="*/ 517302 h 3080197"/>
                <a:gd name="connsiteX11" fmla="*/ 837127 w 1938271"/>
                <a:gd name="connsiteY11" fmla="*/ 1225640 h 3080197"/>
                <a:gd name="connsiteX12" fmla="*/ 476519 w 1938271"/>
                <a:gd name="connsiteY12" fmla="*/ 1921099 h 3080197"/>
                <a:gd name="connsiteX13" fmla="*/ 25758 w 1938271"/>
                <a:gd name="connsiteY13" fmla="*/ 2925651 h 3080197"/>
                <a:gd name="connsiteX0" fmla="*/ 25758 w 1938271"/>
                <a:gd name="connsiteY0" fmla="*/ 2925651 h 3080197"/>
                <a:gd name="connsiteX1" fmla="*/ 321972 w 1938271"/>
                <a:gd name="connsiteY1" fmla="*/ 2848378 h 3080197"/>
                <a:gd name="connsiteX2" fmla="*/ 721217 w 1938271"/>
                <a:gd name="connsiteY2" fmla="*/ 2835500 h 3080197"/>
                <a:gd name="connsiteX3" fmla="*/ 1648496 w 1938271"/>
                <a:gd name="connsiteY3" fmla="*/ 2487769 h 3080197"/>
                <a:gd name="connsiteX4" fmla="*/ 1906074 w 1938271"/>
                <a:gd name="connsiteY4" fmla="*/ 2294586 h 3080197"/>
                <a:gd name="connsiteX5" fmla="*/ 1841679 w 1938271"/>
                <a:gd name="connsiteY5" fmla="*/ 2088524 h 3080197"/>
                <a:gd name="connsiteX6" fmla="*/ 1738648 w 1938271"/>
                <a:gd name="connsiteY6" fmla="*/ 1766552 h 3080197"/>
                <a:gd name="connsiteX7" fmla="*/ 1674254 w 1938271"/>
                <a:gd name="connsiteY7" fmla="*/ 684727 h 3080197"/>
                <a:gd name="connsiteX8" fmla="*/ 1687133 w 1938271"/>
                <a:gd name="connsiteY8" fmla="*/ 92299 h 3080197"/>
                <a:gd name="connsiteX9" fmla="*/ 1622738 w 1938271"/>
                <a:gd name="connsiteY9" fmla="*/ 130936 h 3080197"/>
                <a:gd name="connsiteX10" fmla="*/ 1326524 w 1938271"/>
                <a:gd name="connsiteY10" fmla="*/ 517302 h 3080197"/>
                <a:gd name="connsiteX11" fmla="*/ 837127 w 1938271"/>
                <a:gd name="connsiteY11" fmla="*/ 1225640 h 3080197"/>
                <a:gd name="connsiteX12" fmla="*/ 476519 w 1938271"/>
                <a:gd name="connsiteY12" fmla="*/ 1921099 h 3080197"/>
                <a:gd name="connsiteX13" fmla="*/ 25758 w 1938271"/>
                <a:gd name="connsiteY13" fmla="*/ 2925651 h 3080197"/>
                <a:gd name="connsiteX0" fmla="*/ 25758 w 1938271"/>
                <a:gd name="connsiteY0" fmla="*/ 2925651 h 3080197"/>
                <a:gd name="connsiteX1" fmla="*/ 321972 w 1938271"/>
                <a:gd name="connsiteY1" fmla="*/ 2848378 h 3080197"/>
                <a:gd name="connsiteX2" fmla="*/ 321972 w 1938271"/>
                <a:gd name="connsiteY2" fmla="*/ 2835500 h 3080197"/>
                <a:gd name="connsiteX3" fmla="*/ 721217 w 1938271"/>
                <a:gd name="connsiteY3" fmla="*/ 2835500 h 3080197"/>
                <a:gd name="connsiteX4" fmla="*/ 1648496 w 1938271"/>
                <a:gd name="connsiteY4" fmla="*/ 2487769 h 3080197"/>
                <a:gd name="connsiteX5" fmla="*/ 1906074 w 1938271"/>
                <a:gd name="connsiteY5" fmla="*/ 2294586 h 3080197"/>
                <a:gd name="connsiteX6" fmla="*/ 1841679 w 1938271"/>
                <a:gd name="connsiteY6" fmla="*/ 2088524 h 3080197"/>
                <a:gd name="connsiteX7" fmla="*/ 1738648 w 1938271"/>
                <a:gd name="connsiteY7" fmla="*/ 1766552 h 3080197"/>
                <a:gd name="connsiteX8" fmla="*/ 1674254 w 1938271"/>
                <a:gd name="connsiteY8" fmla="*/ 684727 h 3080197"/>
                <a:gd name="connsiteX9" fmla="*/ 1687133 w 1938271"/>
                <a:gd name="connsiteY9" fmla="*/ 92299 h 3080197"/>
                <a:gd name="connsiteX10" fmla="*/ 1622738 w 1938271"/>
                <a:gd name="connsiteY10" fmla="*/ 130936 h 3080197"/>
                <a:gd name="connsiteX11" fmla="*/ 1326524 w 1938271"/>
                <a:gd name="connsiteY11" fmla="*/ 517302 h 3080197"/>
                <a:gd name="connsiteX12" fmla="*/ 837127 w 1938271"/>
                <a:gd name="connsiteY12" fmla="*/ 1225640 h 3080197"/>
                <a:gd name="connsiteX13" fmla="*/ 476519 w 1938271"/>
                <a:gd name="connsiteY13" fmla="*/ 1921099 h 3080197"/>
                <a:gd name="connsiteX14" fmla="*/ 25758 w 1938271"/>
                <a:gd name="connsiteY14" fmla="*/ 2925651 h 3080197"/>
                <a:gd name="connsiteX0" fmla="*/ 25758 w 1938271"/>
                <a:gd name="connsiteY0" fmla="*/ 2925651 h 3080197"/>
                <a:gd name="connsiteX1" fmla="*/ 321972 w 1938271"/>
                <a:gd name="connsiteY1" fmla="*/ 2848378 h 3080197"/>
                <a:gd name="connsiteX2" fmla="*/ 321972 w 1938271"/>
                <a:gd name="connsiteY2" fmla="*/ 2835500 h 3080197"/>
                <a:gd name="connsiteX3" fmla="*/ 721217 w 1938271"/>
                <a:gd name="connsiteY3" fmla="*/ 2835500 h 3080197"/>
                <a:gd name="connsiteX4" fmla="*/ 1648496 w 1938271"/>
                <a:gd name="connsiteY4" fmla="*/ 2487769 h 3080197"/>
                <a:gd name="connsiteX5" fmla="*/ 1906074 w 1938271"/>
                <a:gd name="connsiteY5" fmla="*/ 2294586 h 3080197"/>
                <a:gd name="connsiteX6" fmla="*/ 1841679 w 1938271"/>
                <a:gd name="connsiteY6" fmla="*/ 2088524 h 3080197"/>
                <a:gd name="connsiteX7" fmla="*/ 1738648 w 1938271"/>
                <a:gd name="connsiteY7" fmla="*/ 1766552 h 3080197"/>
                <a:gd name="connsiteX8" fmla="*/ 1674254 w 1938271"/>
                <a:gd name="connsiteY8" fmla="*/ 684727 h 3080197"/>
                <a:gd name="connsiteX9" fmla="*/ 1687133 w 1938271"/>
                <a:gd name="connsiteY9" fmla="*/ 92299 h 3080197"/>
                <a:gd name="connsiteX10" fmla="*/ 1622738 w 1938271"/>
                <a:gd name="connsiteY10" fmla="*/ 130936 h 3080197"/>
                <a:gd name="connsiteX11" fmla="*/ 1326524 w 1938271"/>
                <a:gd name="connsiteY11" fmla="*/ 517302 h 3080197"/>
                <a:gd name="connsiteX12" fmla="*/ 837127 w 1938271"/>
                <a:gd name="connsiteY12" fmla="*/ 1225640 h 3080197"/>
                <a:gd name="connsiteX13" fmla="*/ 476519 w 1938271"/>
                <a:gd name="connsiteY13" fmla="*/ 1921099 h 3080197"/>
                <a:gd name="connsiteX14" fmla="*/ 25758 w 1938271"/>
                <a:gd name="connsiteY14" fmla="*/ 2925651 h 3080197"/>
                <a:gd name="connsiteX0" fmla="*/ 25758 w 1938271"/>
                <a:gd name="connsiteY0" fmla="*/ 2925651 h 3080197"/>
                <a:gd name="connsiteX1" fmla="*/ 321972 w 1938271"/>
                <a:gd name="connsiteY1" fmla="*/ 2848378 h 3080197"/>
                <a:gd name="connsiteX2" fmla="*/ 321972 w 1938271"/>
                <a:gd name="connsiteY2" fmla="*/ 2835500 h 3080197"/>
                <a:gd name="connsiteX3" fmla="*/ 721217 w 1938271"/>
                <a:gd name="connsiteY3" fmla="*/ 2835500 h 3080197"/>
                <a:gd name="connsiteX4" fmla="*/ 1648496 w 1938271"/>
                <a:gd name="connsiteY4" fmla="*/ 2487769 h 3080197"/>
                <a:gd name="connsiteX5" fmla="*/ 1906074 w 1938271"/>
                <a:gd name="connsiteY5" fmla="*/ 2294586 h 3080197"/>
                <a:gd name="connsiteX6" fmla="*/ 1841679 w 1938271"/>
                <a:gd name="connsiteY6" fmla="*/ 2088524 h 3080197"/>
                <a:gd name="connsiteX7" fmla="*/ 1738648 w 1938271"/>
                <a:gd name="connsiteY7" fmla="*/ 1766552 h 3080197"/>
                <a:gd name="connsiteX8" fmla="*/ 1674254 w 1938271"/>
                <a:gd name="connsiteY8" fmla="*/ 684727 h 3080197"/>
                <a:gd name="connsiteX9" fmla="*/ 1687133 w 1938271"/>
                <a:gd name="connsiteY9" fmla="*/ 92299 h 3080197"/>
                <a:gd name="connsiteX10" fmla="*/ 1622738 w 1938271"/>
                <a:gd name="connsiteY10" fmla="*/ 130936 h 3080197"/>
                <a:gd name="connsiteX11" fmla="*/ 1326524 w 1938271"/>
                <a:gd name="connsiteY11" fmla="*/ 517302 h 3080197"/>
                <a:gd name="connsiteX12" fmla="*/ 837127 w 1938271"/>
                <a:gd name="connsiteY12" fmla="*/ 1225640 h 3080197"/>
                <a:gd name="connsiteX13" fmla="*/ 476519 w 1938271"/>
                <a:gd name="connsiteY13" fmla="*/ 1921099 h 3080197"/>
                <a:gd name="connsiteX14" fmla="*/ 25758 w 1938271"/>
                <a:gd name="connsiteY14" fmla="*/ 2925651 h 3080197"/>
                <a:gd name="connsiteX0" fmla="*/ 25758 w 1938271"/>
                <a:gd name="connsiteY0" fmla="*/ 2925651 h 3080197"/>
                <a:gd name="connsiteX1" fmla="*/ 321972 w 1938271"/>
                <a:gd name="connsiteY1" fmla="*/ 2848378 h 3080197"/>
                <a:gd name="connsiteX2" fmla="*/ 489398 w 1938271"/>
                <a:gd name="connsiteY2" fmla="*/ 2835500 h 3080197"/>
                <a:gd name="connsiteX3" fmla="*/ 721217 w 1938271"/>
                <a:gd name="connsiteY3" fmla="*/ 2835500 h 3080197"/>
                <a:gd name="connsiteX4" fmla="*/ 1648496 w 1938271"/>
                <a:gd name="connsiteY4" fmla="*/ 2487769 h 3080197"/>
                <a:gd name="connsiteX5" fmla="*/ 1906074 w 1938271"/>
                <a:gd name="connsiteY5" fmla="*/ 2294586 h 3080197"/>
                <a:gd name="connsiteX6" fmla="*/ 1841679 w 1938271"/>
                <a:gd name="connsiteY6" fmla="*/ 2088524 h 3080197"/>
                <a:gd name="connsiteX7" fmla="*/ 1738648 w 1938271"/>
                <a:gd name="connsiteY7" fmla="*/ 1766552 h 3080197"/>
                <a:gd name="connsiteX8" fmla="*/ 1674254 w 1938271"/>
                <a:gd name="connsiteY8" fmla="*/ 684727 h 3080197"/>
                <a:gd name="connsiteX9" fmla="*/ 1687133 w 1938271"/>
                <a:gd name="connsiteY9" fmla="*/ 92299 h 3080197"/>
                <a:gd name="connsiteX10" fmla="*/ 1622738 w 1938271"/>
                <a:gd name="connsiteY10" fmla="*/ 130936 h 3080197"/>
                <a:gd name="connsiteX11" fmla="*/ 1326524 w 1938271"/>
                <a:gd name="connsiteY11" fmla="*/ 517302 h 3080197"/>
                <a:gd name="connsiteX12" fmla="*/ 837127 w 1938271"/>
                <a:gd name="connsiteY12" fmla="*/ 1225640 h 3080197"/>
                <a:gd name="connsiteX13" fmla="*/ 476519 w 1938271"/>
                <a:gd name="connsiteY13" fmla="*/ 1921099 h 3080197"/>
                <a:gd name="connsiteX14" fmla="*/ 25758 w 1938271"/>
                <a:gd name="connsiteY14" fmla="*/ 2925651 h 3080197"/>
                <a:gd name="connsiteX0" fmla="*/ 25758 w 1938271"/>
                <a:gd name="connsiteY0" fmla="*/ 2925651 h 3080197"/>
                <a:gd name="connsiteX1" fmla="*/ 321972 w 1938271"/>
                <a:gd name="connsiteY1" fmla="*/ 2848378 h 3080197"/>
                <a:gd name="connsiteX2" fmla="*/ 489398 w 1938271"/>
                <a:gd name="connsiteY2" fmla="*/ 2835500 h 3080197"/>
                <a:gd name="connsiteX3" fmla="*/ 721217 w 1938271"/>
                <a:gd name="connsiteY3" fmla="*/ 2835500 h 3080197"/>
                <a:gd name="connsiteX4" fmla="*/ 1648496 w 1938271"/>
                <a:gd name="connsiteY4" fmla="*/ 2487769 h 3080197"/>
                <a:gd name="connsiteX5" fmla="*/ 1906074 w 1938271"/>
                <a:gd name="connsiteY5" fmla="*/ 2294586 h 3080197"/>
                <a:gd name="connsiteX6" fmla="*/ 1841679 w 1938271"/>
                <a:gd name="connsiteY6" fmla="*/ 2088524 h 3080197"/>
                <a:gd name="connsiteX7" fmla="*/ 1738648 w 1938271"/>
                <a:gd name="connsiteY7" fmla="*/ 1766552 h 3080197"/>
                <a:gd name="connsiteX8" fmla="*/ 1674254 w 1938271"/>
                <a:gd name="connsiteY8" fmla="*/ 684727 h 3080197"/>
                <a:gd name="connsiteX9" fmla="*/ 1687133 w 1938271"/>
                <a:gd name="connsiteY9" fmla="*/ 92299 h 3080197"/>
                <a:gd name="connsiteX10" fmla="*/ 1622738 w 1938271"/>
                <a:gd name="connsiteY10" fmla="*/ 130936 h 3080197"/>
                <a:gd name="connsiteX11" fmla="*/ 1326524 w 1938271"/>
                <a:gd name="connsiteY11" fmla="*/ 517302 h 3080197"/>
                <a:gd name="connsiteX12" fmla="*/ 837127 w 1938271"/>
                <a:gd name="connsiteY12" fmla="*/ 1225640 h 3080197"/>
                <a:gd name="connsiteX13" fmla="*/ 476519 w 1938271"/>
                <a:gd name="connsiteY13" fmla="*/ 1921099 h 3080197"/>
                <a:gd name="connsiteX14" fmla="*/ 25758 w 1938271"/>
                <a:gd name="connsiteY14" fmla="*/ 2925651 h 3080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38271" h="3080197">
                  <a:moveTo>
                    <a:pt x="25758" y="2925651"/>
                  </a:moveTo>
                  <a:cubicBezTo>
                    <a:pt x="0" y="3080197"/>
                    <a:pt x="51516" y="2844085"/>
                    <a:pt x="321972" y="2848378"/>
                  </a:cubicBezTo>
                  <a:cubicBezTo>
                    <a:pt x="371341" y="2833353"/>
                    <a:pt x="551646" y="2876283"/>
                    <a:pt x="489398" y="2835500"/>
                  </a:cubicBezTo>
                  <a:cubicBezTo>
                    <a:pt x="555939" y="2833354"/>
                    <a:pt x="528034" y="2893455"/>
                    <a:pt x="721217" y="2835500"/>
                  </a:cubicBezTo>
                  <a:cubicBezTo>
                    <a:pt x="914400" y="2777545"/>
                    <a:pt x="1451020" y="2577921"/>
                    <a:pt x="1648496" y="2487769"/>
                  </a:cubicBezTo>
                  <a:cubicBezTo>
                    <a:pt x="1845972" y="2397617"/>
                    <a:pt x="1873877" y="2361127"/>
                    <a:pt x="1906074" y="2294586"/>
                  </a:cubicBezTo>
                  <a:cubicBezTo>
                    <a:pt x="1938271" y="2228045"/>
                    <a:pt x="1869583" y="2176530"/>
                    <a:pt x="1841679" y="2088524"/>
                  </a:cubicBezTo>
                  <a:cubicBezTo>
                    <a:pt x="1813775" y="2000518"/>
                    <a:pt x="1766552" y="2000518"/>
                    <a:pt x="1738648" y="1766552"/>
                  </a:cubicBezTo>
                  <a:cubicBezTo>
                    <a:pt x="1710744" y="1532586"/>
                    <a:pt x="1682840" y="963769"/>
                    <a:pt x="1674254" y="684727"/>
                  </a:cubicBezTo>
                  <a:cubicBezTo>
                    <a:pt x="1665668" y="405685"/>
                    <a:pt x="1695719" y="184598"/>
                    <a:pt x="1687133" y="92299"/>
                  </a:cubicBezTo>
                  <a:cubicBezTo>
                    <a:pt x="1678547" y="0"/>
                    <a:pt x="1682839" y="60102"/>
                    <a:pt x="1622738" y="130936"/>
                  </a:cubicBezTo>
                  <a:cubicBezTo>
                    <a:pt x="1562637" y="201770"/>
                    <a:pt x="1457459" y="334851"/>
                    <a:pt x="1326524" y="517302"/>
                  </a:cubicBezTo>
                  <a:cubicBezTo>
                    <a:pt x="1195589" y="699753"/>
                    <a:pt x="978795" y="991674"/>
                    <a:pt x="837127" y="1225640"/>
                  </a:cubicBezTo>
                  <a:cubicBezTo>
                    <a:pt x="695460" y="1459606"/>
                    <a:pt x="616040" y="1635617"/>
                    <a:pt x="476519" y="1921099"/>
                  </a:cubicBezTo>
                  <a:cubicBezTo>
                    <a:pt x="336998" y="2206581"/>
                    <a:pt x="51516" y="2771105"/>
                    <a:pt x="25758" y="2925651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BEAC7"/>
                </a:gs>
                <a:gs pos="1000">
                  <a:srgbClr val="FEE7F2">
                    <a:alpha val="65000"/>
                  </a:srgbClr>
                </a:gs>
                <a:gs pos="71000">
                  <a:srgbClr val="FF2F2F">
                    <a:alpha val="53000"/>
                  </a:srgbClr>
                </a:gs>
                <a:gs pos="0">
                  <a:srgbClr val="FBA97D">
                    <a:alpha val="50000"/>
                  </a:srgbClr>
                </a:gs>
                <a:gs pos="43000">
                  <a:srgbClr val="FBD49C"/>
                </a:gs>
                <a:gs pos="100000">
                  <a:srgbClr val="FEE7F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9238" name="Group 407"/>
            <p:cNvGrpSpPr>
              <a:grpSpLocks/>
            </p:cNvGrpSpPr>
            <p:nvPr/>
          </p:nvGrpSpPr>
          <p:grpSpPr bwMode="auto">
            <a:xfrm>
              <a:off x="496585" y="1333504"/>
              <a:ext cx="2087563" cy="3028950"/>
              <a:chOff x="1281895" y="1503076"/>
              <a:chExt cx="2087563" cy="3028950"/>
            </a:xfrm>
          </p:grpSpPr>
          <p:sp>
            <p:nvSpPr>
              <p:cNvPr id="393" name="Freeform 392"/>
              <p:cNvSpPr/>
              <p:nvPr/>
            </p:nvSpPr>
            <p:spPr bwMode="auto">
              <a:xfrm>
                <a:off x="1370795" y="2906251"/>
                <a:ext cx="1139825" cy="1568254"/>
              </a:xfrm>
              <a:custGeom>
                <a:avLst/>
                <a:gdLst>
                  <a:gd name="connsiteX0" fmla="*/ 1312606 w 1312606"/>
                  <a:gd name="connsiteY0" fmla="*/ 0 h 1932039"/>
                  <a:gd name="connsiteX1" fmla="*/ 811161 w 1312606"/>
                  <a:gd name="connsiteY1" fmla="*/ 619433 h 1932039"/>
                  <a:gd name="connsiteX2" fmla="*/ 0 w 1312606"/>
                  <a:gd name="connsiteY2" fmla="*/ 1932039 h 19320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12606" h="1932039">
                    <a:moveTo>
                      <a:pt x="1312606" y="0"/>
                    </a:moveTo>
                    <a:cubicBezTo>
                      <a:pt x="1171267" y="148713"/>
                      <a:pt x="1029929" y="297427"/>
                      <a:pt x="811161" y="619433"/>
                    </a:cubicBezTo>
                    <a:cubicBezTo>
                      <a:pt x="592393" y="941439"/>
                      <a:pt x="296196" y="1436739"/>
                      <a:pt x="0" y="1932039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94" name="Freeform 393"/>
              <p:cNvSpPr/>
              <p:nvPr/>
            </p:nvSpPr>
            <p:spPr bwMode="auto">
              <a:xfrm>
                <a:off x="1356508" y="1557044"/>
                <a:ext cx="1666875" cy="2904762"/>
              </a:xfrm>
              <a:custGeom>
                <a:avLst/>
                <a:gdLst>
                  <a:gd name="connsiteX0" fmla="*/ 1917291 w 1917291"/>
                  <a:gd name="connsiteY0" fmla="*/ 0 h 3583858"/>
                  <a:gd name="connsiteX1" fmla="*/ 899652 w 1917291"/>
                  <a:gd name="connsiteY1" fmla="*/ 1622322 h 3583858"/>
                  <a:gd name="connsiteX2" fmla="*/ 0 w 1917291"/>
                  <a:gd name="connsiteY2" fmla="*/ 3583858 h 35838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17291" h="3583858">
                    <a:moveTo>
                      <a:pt x="1917291" y="0"/>
                    </a:moveTo>
                    <a:cubicBezTo>
                      <a:pt x="1568246" y="512506"/>
                      <a:pt x="1219201" y="1025012"/>
                      <a:pt x="899652" y="1622322"/>
                    </a:cubicBezTo>
                    <a:cubicBezTo>
                      <a:pt x="580104" y="2219632"/>
                      <a:pt x="0" y="3583858"/>
                      <a:pt x="0" y="3583858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95" name="Oval 394"/>
              <p:cNvSpPr/>
              <p:nvPr/>
            </p:nvSpPr>
            <p:spPr bwMode="auto">
              <a:xfrm>
                <a:off x="2442358" y="2861806"/>
                <a:ext cx="131762" cy="12381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96" name="Freeform 395"/>
              <p:cNvSpPr/>
              <p:nvPr/>
            </p:nvSpPr>
            <p:spPr bwMode="auto">
              <a:xfrm>
                <a:off x="2383620" y="1580854"/>
                <a:ext cx="639763" cy="1996826"/>
              </a:xfrm>
              <a:custGeom>
                <a:avLst/>
                <a:gdLst>
                  <a:gd name="connsiteX0" fmla="*/ 0 w 737420"/>
                  <a:gd name="connsiteY0" fmla="*/ 2462980 h 2462980"/>
                  <a:gd name="connsiteX1" fmla="*/ 383458 w 737420"/>
                  <a:gd name="connsiteY1" fmla="*/ 1828800 h 2462980"/>
                  <a:gd name="connsiteX2" fmla="*/ 737420 w 737420"/>
                  <a:gd name="connsiteY2" fmla="*/ 0 h 2462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37420" h="2462980">
                    <a:moveTo>
                      <a:pt x="0" y="2462980"/>
                    </a:moveTo>
                    <a:cubicBezTo>
                      <a:pt x="130277" y="2351138"/>
                      <a:pt x="260555" y="2239297"/>
                      <a:pt x="383458" y="1828800"/>
                    </a:cubicBezTo>
                    <a:cubicBezTo>
                      <a:pt x="506361" y="1418303"/>
                      <a:pt x="621890" y="709151"/>
                      <a:pt x="737420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97" name="Freeform 396"/>
              <p:cNvSpPr/>
              <p:nvPr/>
            </p:nvSpPr>
            <p:spPr bwMode="auto">
              <a:xfrm>
                <a:off x="2388383" y="2895140"/>
                <a:ext cx="122237" cy="669841"/>
              </a:xfrm>
              <a:custGeom>
                <a:avLst/>
                <a:gdLst>
                  <a:gd name="connsiteX0" fmla="*/ 7374 w 140109"/>
                  <a:gd name="connsiteY0" fmla="*/ 825910 h 825910"/>
                  <a:gd name="connsiteX1" fmla="*/ 22122 w 140109"/>
                  <a:gd name="connsiteY1" fmla="*/ 501445 h 825910"/>
                  <a:gd name="connsiteX2" fmla="*/ 140109 w 140109"/>
                  <a:gd name="connsiteY2" fmla="*/ 0 h 825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0109" h="825910">
                    <a:moveTo>
                      <a:pt x="7374" y="825910"/>
                    </a:moveTo>
                    <a:cubicBezTo>
                      <a:pt x="3687" y="732503"/>
                      <a:pt x="0" y="639097"/>
                      <a:pt x="22122" y="501445"/>
                    </a:cubicBezTo>
                    <a:cubicBezTo>
                      <a:pt x="44245" y="363793"/>
                      <a:pt x="92177" y="181896"/>
                      <a:pt x="140109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98" name="Freeform 397"/>
              <p:cNvSpPr/>
              <p:nvPr/>
            </p:nvSpPr>
            <p:spPr bwMode="auto">
              <a:xfrm>
                <a:off x="2510620" y="1544346"/>
                <a:ext cx="552450" cy="1339683"/>
              </a:xfrm>
              <a:custGeom>
                <a:avLst/>
                <a:gdLst>
                  <a:gd name="connsiteX0" fmla="*/ 0 w 634181"/>
                  <a:gd name="connsiteY0" fmla="*/ 1651820 h 1651820"/>
                  <a:gd name="connsiteX1" fmla="*/ 206478 w 634181"/>
                  <a:gd name="connsiteY1" fmla="*/ 914400 h 1651820"/>
                  <a:gd name="connsiteX2" fmla="*/ 634181 w 634181"/>
                  <a:gd name="connsiteY2" fmla="*/ 0 h 1651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34181" h="1651820">
                    <a:moveTo>
                      <a:pt x="0" y="1651820"/>
                    </a:moveTo>
                    <a:cubicBezTo>
                      <a:pt x="50390" y="1420761"/>
                      <a:pt x="100781" y="1189703"/>
                      <a:pt x="206478" y="914400"/>
                    </a:cubicBezTo>
                    <a:cubicBezTo>
                      <a:pt x="312175" y="639097"/>
                      <a:pt x="473178" y="319548"/>
                      <a:pt x="634181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245" name="TextBox 70"/>
              <p:cNvSpPr txBox="1">
                <a:spLocks noChangeArrowheads="1"/>
              </p:cNvSpPr>
              <p:nvPr/>
            </p:nvSpPr>
            <p:spPr bwMode="auto">
              <a:xfrm>
                <a:off x="2183595" y="2646076"/>
                <a:ext cx="265113" cy="298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200" i="1">
                    <a:latin typeface="Times New Roman" pitchFamily="18" charset="0"/>
                    <a:cs typeface="Times New Roman" pitchFamily="18" charset="0"/>
                  </a:rPr>
                  <a:t>k</a:t>
                </a:r>
              </a:p>
            </p:txBody>
          </p:sp>
          <p:sp>
            <p:nvSpPr>
              <p:cNvPr id="400" name="Oval 399"/>
              <p:cNvSpPr/>
              <p:nvPr/>
            </p:nvSpPr>
            <p:spPr bwMode="auto">
              <a:xfrm>
                <a:off x="2970995" y="1503076"/>
                <a:ext cx="131763" cy="12222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01" name="Freeform 400"/>
              <p:cNvSpPr/>
              <p:nvPr/>
            </p:nvSpPr>
            <p:spPr bwMode="auto">
              <a:xfrm>
                <a:off x="3032908" y="1580854"/>
                <a:ext cx="260350" cy="2234921"/>
              </a:xfrm>
              <a:custGeom>
                <a:avLst/>
                <a:gdLst>
                  <a:gd name="connsiteX0" fmla="*/ 299884 w 299884"/>
                  <a:gd name="connsiteY0" fmla="*/ 2757948 h 2757948"/>
                  <a:gd name="connsiteX1" fmla="*/ 49161 w 299884"/>
                  <a:gd name="connsiteY1" fmla="*/ 1814051 h 2757948"/>
                  <a:gd name="connsiteX2" fmla="*/ 4916 w 299884"/>
                  <a:gd name="connsiteY2" fmla="*/ 0 h 27579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9884" h="2757948">
                    <a:moveTo>
                      <a:pt x="299884" y="2757948"/>
                    </a:moveTo>
                    <a:cubicBezTo>
                      <a:pt x="199103" y="2515828"/>
                      <a:pt x="98322" y="2273709"/>
                      <a:pt x="49161" y="1814051"/>
                    </a:cubicBezTo>
                    <a:cubicBezTo>
                      <a:pt x="0" y="1354393"/>
                      <a:pt x="2458" y="677196"/>
                      <a:pt x="4916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02" name="Freeform 401"/>
              <p:cNvSpPr/>
              <p:nvPr/>
            </p:nvSpPr>
            <p:spPr bwMode="auto">
              <a:xfrm>
                <a:off x="1358095" y="3815775"/>
                <a:ext cx="1973263" cy="622222"/>
              </a:xfrm>
              <a:custGeom>
                <a:avLst/>
                <a:gdLst>
                  <a:gd name="connsiteX0" fmla="*/ 0 w 2271252"/>
                  <a:gd name="connsiteY0" fmla="*/ 766916 h 766916"/>
                  <a:gd name="connsiteX1" fmla="*/ 1120878 w 2271252"/>
                  <a:gd name="connsiteY1" fmla="*/ 589935 h 766916"/>
                  <a:gd name="connsiteX2" fmla="*/ 2271252 w 2271252"/>
                  <a:gd name="connsiteY2" fmla="*/ 0 h 7669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71252" h="766916">
                    <a:moveTo>
                      <a:pt x="0" y="766916"/>
                    </a:moveTo>
                    <a:cubicBezTo>
                      <a:pt x="371168" y="742335"/>
                      <a:pt x="742336" y="717754"/>
                      <a:pt x="1120878" y="589935"/>
                    </a:cubicBezTo>
                    <a:cubicBezTo>
                      <a:pt x="1499420" y="462116"/>
                      <a:pt x="1885336" y="231058"/>
                      <a:pt x="2271252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03" name="Freeform 402"/>
              <p:cNvSpPr/>
              <p:nvPr/>
            </p:nvSpPr>
            <p:spPr bwMode="auto">
              <a:xfrm>
                <a:off x="1370795" y="3552283"/>
                <a:ext cx="1038225" cy="896825"/>
              </a:xfrm>
              <a:custGeom>
                <a:avLst/>
                <a:gdLst>
                  <a:gd name="connsiteX0" fmla="*/ 1194619 w 1194619"/>
                  <a:gd name="connsiteY0" fmla="*/ 0 h 1106129"/>
                  <a:gd name="connsiteX1" fmla="*/ 899651 w 1194619"/>
                  <a:gd name="connsiteY1" fmla="*/ 457200 h 1106129"/>
                  <a:gd name="connsiteX2" fmla="*/ 0 w 1194619"/>
                  <a:gd name="connsiteY2" fmla="*/ 1106129 h 1106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94619" h="1106129">
                    <a:moveTo>
                      <a:pt x="1194619" y="0"/>
                    </a:moveTo>
                    <a:cubicBezTo>
                      <a:pt x="1146686" y="136422"/>
                      <a:pt x="1098754" y="272845"/>
                      <a:pt x="899651" y="457200"/>
                    </a:cubicBezTo>
                    <a:cubicBezTo>
                      <a:pt x="700548" y="641555"/>
                      <a:pt x="350274" y="873842"/>
                      <a:pt x="0" y="1106129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04" name="Freeform 403"/>
              <p:cNvSpPr/>
              <p:nvPr/>
            </p:nvSpPr>
            <p:spPr bwMode="auto">
              <a:xfrm>
                <a:off x="1331108" y="3936410"/>
                <a:ext cx="1346200" cy="538095"/>
              </a:xfrm>
              <a:custGeom>
                <a:avLst/>
                <a:gdLst>
                  <a:gd name="connsiteX0" fmla="*/ 0 w 1548581"/>
                  <a:gd name="connsiteY0" fmla="*/ 663677 h 663677"/>
                  <a:gd name="connsiteX1" fmla="*/ 899652 w 1548581"/>
                  <a:gd name="connsiteY1" fmla="*/ 353961 h 663677"/>
                  <a:gd name="connsiteX2" fmla="*/ 1548581 w 1548581"/>
                  <a:gd name="connsiteY2" fmla="*/ 0 h 663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48581" h="663677">
                    <a:moveTo>
                      <a:pt x="0" y="663677"/>
                    </a:moveTo>
                    <a:cubicBezTo>
                      <a:pt x="320777" y="564125"/>
                      <a:pt x="641555" y="464574"/>
                      <a:pt x="899652" y="353961"/>
                    </a:cubicBezTo>
                    <a:cubicBezTo>
                      <a:pt x="1157749" y="243348"/>
                      <a:pt x="1353165" y="121674"/>
                      <a:pt x="1548581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05" name="Oval 404"/>
              <p:cNvSpPr/>
              <p:nvPr/>
            </p:nvSpPr>
            <p:spPr bwMode="auto">
              <a:xfrm>
                <a:off x="1281895" y="4406252"/>
                <a:ext cx="133350" cy="1253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06" name="Oval 405"/>
              <p:cNvSpPr/>
              <p:nvPr/>
            </p:nvSpPr>
            <p:spPr bwMode="auto">
              <a:xfrm>
                <a:off x="2639208" y="3850696"/>
                <a:ext cx="133350" cy="12222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07" name="Freeform 406"/>
              <p:cNvSpPr/>
              <p:nvPr/>
            </p:nvSpPr>
            <p:spPr bwMode="auto">
              <a:xfrm>
                <a:off x="2394733" y="3588791"/>
                <a:ext cx="885825" cy="239683"/>
              </a:xfrm>
              <a:custGeom>
                <a:avLst/>
                <a:gdLst>
                  <a:gd name="connsiteX0" fmla="*/ 1017638 w 1017638"/>
                  <a:gd name="connsiteY0" fmla="*/ 294967 h 294967"/>
                  <a:gd name="connsiteX1" fmla="*/ 427703 w 1017638"/>
                  <a:gd name="connsiteY1" fmla="*/ 88490 h 294967"/>
                  <a:gd name="connsiteX2" fmla="*/ 0 w 1017638"/>
                  <a:gd name="connsiteY2" fmla="*/ 0 h 294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17638" h="294967">
                    <a:moveTo>
                      <a:pt x="1017638" y="294967"/>
                    </a:moveTo>
                    <a:cubicBezTo>
                      <a:pt x="807473" y="216309"/>
                      <a:pt x="597309" y="137651"/>
                      <a:pt x="427703" y="88490"/>
                    </a:cubicBezTo>
                    <a:cubicBezTo>
                      <a:pt x="258097" y="39329"/>
                      <a:pt x="129048" y="19664"/>
                      <a:pt x="0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08" name="Freeform 407"/>
              <p:cNvSpPr/>
              <p:nvPr/>
            </p:nvSpPr>
            <p:spPr bwMode="auto">
              <a:xfrm>
                <a:off x="2421720" y="3577680"/>
                <a:ext cx="255588" cy="334920"/>
              </a:xfrm>
              <a:custGeom>
                <a:avLst/>
                <a:gdLst>
                  <a:gd name="connsiteX0" fmla="*/ 0 w 294968"/>
                  <a:gd name="connsiteY0" fmla="*/ 0 h 412955"/>
                  <a:gd name="connsiteX1" fmla="*/ 58994 w 294968"/>
                  <a:gd name="connsiteY1" fmla="*/ 265471 h 412955"/>
                  <a:gd name="connsiteX2" fmla="*/ 294968 w 294968"/>
                  <a:gd name="connsiteY2" fmla="*/ 412955 h 412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4968" h="412955">
                    <a:moveTo>
                      <a:pt x="0" y="0"/>
                    </a:moveTo>
                    <a:cubicBezTo>
                      <a:pt x="4916" y="98322"/>
                      <a:pt x="9833" y="196645"/>
                      <a:pt x="58994" y="265471"/>
                    </a:cubicBezTo>
                    <a:cubicBezTo>
                      <a:pt x="108155" y="334297"/>
                      <a:pt x="201561" y="373626"/>
                      <a:pt x="294968" y="412955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255" name="TextBox 71"/>
              <p:cNvSpPr txBox="1">
                <a:spLocks noChangeArrowheads="1"/>
              </p:cNvSpPr>
              <p:nvPr/>
            </p:nvSpPr>
            <p:spPr bwMode="auto">
              <a:xfrm>
                <a:off x="2286783" y="3727163"/>
                <a:ext cx="265112" cy="298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200" i="1">
                    <a:latin typeface="Times New Roman" pitchFamily="18" charset="0"/>
                    <a:cs typeface="Times New Roman" pitchFamily="18" charset="0"/>
                  </a:rPr>
                  <a:t>l</a:t>
                </a:r>
              </a:p>
            </p:txBody>
          </p:sp>
          <p:sp>
            <p:nvSpPr>
              <p:cNvPr id="410" name="Freeform 409"/>
              <p:cNvSpPr/>
              <p:nvPr/>
            </p:nvSpPr>
            <p:spPr bwMode="auto">
              <a:xfrm>
                <a:off x="2729695" y="3815775"/>
                <a:ext cx="550863" cy="120635"/>
              </a:xfrm>
              <a:custGeom>
                <a:avLst/>
                <a:gdLst>
                  <a:gd name="connsiteX0" fmla="*/ 0 w 634180"/>
                  <a:gd name="connsiteY0" fmla="*/ 147484 h 147484"/>
                  <a:gd name="connsiteX1" fmla="*/ 294967 w 634180"/>
                  <a:gd name="connsiteY1" fmla="*/ 73742 h 147484"/>
                  <a:gd name="connsiteX2" fmla="*/ 634180 w 634180"/>
                  <a:gd name="connsiteY2" fmla="*/ 0 h 147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34180" h="147484">
                    <a:moveTo>
                      <a:pt x="0" y="147484"/>
                    </a:moveTo>
                    <a:lnTo>
                      <a:pt x="294967" y="73742"/>
                    </a:lnTo>
                    <a:cubicBezTo>
                      <a:pt x="400664" y="49161"/>
                      <a:pt x="517422" y="24580"/>
                      <a:pt x="634180" y="0"/>
                    </a:cubicBezTo>
                  </a:path>
                </a:pathLst>
              </a:cu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11" name="Oval 410"/>
              <p:cNvSpPr/>
              <p:nvPr/>
            </p:nvSpPr>
            <p:spPr bwMode="auto">
              <a:xfrm>
                <a:off x="3236108" y="3757045"/>
                <a:ext cx="133350" cy="12381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12" name="Oval 411"/>
              <p:cNvSpPr/>
              <p:nvPr/>
            </p:nvSpPr>
            <p:spPr bwMode="auto">
              <a:xfrm>
                <a:off x="2342345" y="3509426"/>
                <a:ext cx="133350" cy="12539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259" name="TextBox 64"/>
              <p:cNvSpPr txBox="1">
                <a:spLocks noChangeArrowheads="1"/>
              </p:cNvSpPr>
              <p:nvPr/>
            </p:nvSpPr>
            <p:spPr bwMode="auto">
              <a:xfrm>
                <a:off x="2070883" y="3342988"/>
                <a:ext cx="265112" cy="3000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200" i="1">
                    <a:latin typeface="Times New Roman" pitchFamily="18" charset="0"/>
                    <a:cs typeface="Times New Roman" pitchFamily="18" charset="0"/>
                  </a:rPr>
                  <a:t>e</a:t>
                </a:r>
              </a:p>
            </p:txBody>
          </p:sp>
        </p:grpSp>
      </p:grpSp>
      <p:sp>
        <p:nvSpPr>
          <p:cNvPr id="419" name="Freeform 418"/>
          <p:cNvSpPr/>
          <p:nvPr/>
        </p:nvSpPr>
        <p:spPr>
          <a:xfrm>
            <a:off x="5924550" y="1512888"/>
            <a:ext cx="1776413" cy="598487"/>
          </a:xfrm>
          <a:custGeom>
            <a:avLst/>
            <a:gdLst>
              <a:gd name="connsiteX0" fmla="*/ 0 w 1777284"/>
              <a:gd name="connsiteY0" fmla="*/ 598867 h 598867"/>
              <a:gd name="connsiteX1" fmla="*/ 875763 w 1777284"/>
              <a:gd name="connsiteY1" fmla="*/ 45076 h 598867"/>
              <a:gd name="connsiteX2" fmla="*/ 1777284 w 1777284"/>
              <a:gd name="connsiteY2" fmla="*/ 328411 h 598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7284" h="598867">
                <a:moveTo>
                  <a:pt x="0" y="598867"/>
                </a:moveTo>
                <a:cubicBezTo>
                  <a:pt x="289774" y="344509"/>
                  <a:pt x="579549" y="90152"/>
                  <a:pt x="875763" y="45076"/>
                </a:cubicBezTo>
                <a:cubicBezTo>
                  <a:pt x="1171977" y="0"/>
                  <a:pt x="1474630" y="164205"/>
                  <a:pt x="1777284" y="328411"/>
                </a:cubicBezTo>
              </a:path>
            </a:pathLst>
          </a:custGeom>
          <a:ln w="381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0" name="Freeform 419"/>
          <p:cNvSpPr/>
          <p:nvPr/>
        </p:nvSpPr>
        <p:spPr>
          <a:xfrm>
            <a:off x="6284913" y="2614613"/>
            <a:ext cx="1584325" cy="2227262"/>
          </a:xfrm>
          <a:custGeom>
            <a:avLst/>
            <a:gdLst>
              <a:gd name="connsiteX0" fmla="*/ 0 w 1584101"/>
              <a:gd name="connsiteY0" fmla="*/ 2228045 h 2228045"/>
              <a:gd name="connsiteX1" fmla="*/ 605307 w 1584101"/>
              <a:gd name="connsiteY1" fmla="*/ 669702 h 2228045"/>
              <a:gd name="connsiteX2" fmla="*/ 1584101 w 1584101"/>
              <a:gd name="connsiteY2" fmla="*/ 0 h 2228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4101" h="2228045">
                <a:moveTo>
                  <a:pt x="0" y="2228045"/>
                </a:moveTo>
                <a:cubicBezTo>
                  <a:pt x="170645" y="1634544"/>
                  <a:pt x="341290" y="1041043"/>
                  <a:pt x="605307" y="669702"/>
                </a:cubicBezTo>
                <a:cubicBezTo>
                  <a:pt x="869324" y="298361"/>
                  <a:pt x="1226712" y="149180"/>
                  <a:pt x="1584101" y="0"/>
                </a:cubicBezTo>
              </a:path>
            </a:pathLst>
          </a:custGeom>
          <a:ln w="381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2" name="Freeform 421"/>
          <p:cNvSpPr/>
          <p:nvPr/>
        </p:nvSpPr>
        <p:spPr>
          <a:xfrm>
            <a:off x="7864475" y="2820988"/>
            <a:ext cx="687388" cy="2201862"/>
          </a:xfrm>
          <a:custGeom>
            <a:avLst/>
            <a:gdLst>
              <a:gd name="connsiteX0" fmla="*/ 120202 w 686873"/>
              <a:gd name="connsiteY0" fmla="*/ 2202288 h 2202288"/>
              <a:gd name="connsiteX1" fmla="*/ 94445 w 686873"/>
              <a:gd name="connsiteY1" fmla="*/ 850006 h 2202288"/>
              <a:gd name="connsiteX2" fmla="*/ 686873 w 686873"/>
              <a:gd name="connsiteY2" fmla="*/ 0 h 2202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6873" h="2202288">
                <a:moveTo>
                  <a:pt x="120202" y="2202288"/>
                </a:moveTo>
                <a:cubicBezTo>
                  <a:pt x="60101" y="1709671"/>
                  <a:pt x="0" y="1217054"/>
                  <a:pt x="94445" y="850006"/>
                </a:cubicBezTo>
                <a:cubicBezTo>
                  <a:pt x="188890" y="482958"/>
                  <a:pt x="437881" y="241479"/>
                  <a:pt x="686873" y="0"/>
                </a:cubicBezTo>
              </a:path>
            </a:pathLst>
          </a:custGeom>
          <a:ln w="381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3" name="Rounded Rectangle 422"/>
          <p:cNvSpPr/>
          <p:nvPr/>
        </p:nvSpPr>
        <p:spPr bwMode="auto">
          <a:xfrm>
            <a:off x="193964" y="5133319"/>
            <a:ext cx="4752109" cy="854805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plane 3-tree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3" name="Rectangle 312"/>
          <p:cNvSpPr/>
          <p:nvPr/>
        </p:nvSpPr>
        <p:spPr>
          <a:xfrm>
            <a:off x="3711575" y="6605588"/>
            <a:ext cx="1597025" cy="2524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 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" grpId="0" animBg="1"/>
      <p:bldP spid="420" grpId="0" animBg="1"/>
      <p:bldP spid="4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Freeform 67"/>
          <p:cNvSpPr/>
          <p:nvPr/>
        </p:nvSpPr>
        <p:spPr>
          <a:xfrm>
            <a:off x="400335" y="875732"/>
            <a:ext cx="1988023" cy="3025253"/>
          </a:xfrm>
          <a:custGeom>
            <a:avLst/>
            <a:gdLst>
              <a:gd name="connsiteX0" fmla="*/ 1674125 w 1988023"/>
              <a:gd name="connsiteY0" fmla="*/ 120555 h 3025253"/>
              <a:gd name="connsiteX1" fmla="*/ 964441 w 1988023"/>
              <a:gd name="connsiteY1" fmla="*/ 1144137 h 3025253"/>
              <a:gd name="connsiteX2" fmla="*/ 582304 w 1988023"/>
              <a:gd name="connsiteY2" fmla="*/ 1840173 h 3025253"/>
              <a:gd name="connsiteX3" fmla="*/ 172871 w 1988023"/>
              <a:gd name="connsiteY3" fmla="*/ 2686334 h 3025253"/>
              <a:gd name="connsiteX4" fmla="*/ 22746 w 1988023"/>
              <a:gd name="connsiteY4" fmla="*/ 2972937 h 3025253"/>
              <a:gd name="connsiteX5" fmla="*/ 36393 w 1988023"/>
              <a:gd name="connsiteY5" fmla="*/ 3000232 h 3025253"/>
              <a:gd name="connsiteX6" fmla="*/ 213814 w 1988023"/>
              <a:gd name="connsiteY6" fmla="*/ 2986585 h 3025253"/>
              <a:gd name="connsiteX7" fmla="*/ 609599 w 1988023"/>
              <a:gd name="connsiteY7" fmla="*/ 2945641 h 3025253"/>
              <a:gd name="connsiteX8" fmla="*/ 1073623 w 1988023"/>
              <a:gd name="connsiteY8" fmla="*/ 2822812 h 3025253"/>
              <a:gd name="connsiteX9" fmla="*/ 1674125 w 1988023"/>
              <a:gd name="connsiteY9" fmla="*/ 2536209 h 3025253"/>
              <a:gd name="connsiteX10" fmla="*/ 1947080 w 1988023"/>
              <a:gd name="connsiteY10" fmla="*/ 2372435 h 3025253"/>
              <a:gd name="connsiteX11" fmla="*/ 1919784 w 1988023"/>
              <a:gd name="connsiteY11" fmla="*/ 2345140 h 3025253"/>
              <a:gd name="connsiteX12" fmla="*/ 1824250 w 1988023"/>
              <a:gd name="connsiteY12" fmla="*/ 2113128 h 3025253"/>
              <a:gd name="connsiteX13" fmla="*/ 1728716 w 1988023"/>
              <a:gd name="connsiteY13" fmla="*/ 1785582 h 3025253"/>
              <a:gd name="connsiteX14" fmla="*/ 1674125 w 1988023"/>
              <a:gd name="connsiteY14" fmla="*/ 1089546 h 3025253"/>
              <a:gd name="connsiteX15" fmla="*/ 1687772 w 1988023"/>
              <a:gd name="connsiteY15" fmla="*/ 420806 h 3025253"/>
              <a:gd name="connsiteX16" fmla="*/ 1674125 w 1988023"/>
              <a:gd name="connsiteY16" fmla="*/ 120555 h 3025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988023" h="3025253">
                <a:moveTo>
                  <a:pt x="1674125" y="120555"/>
                </a:moveTo>
                <a:cubicBezTo>
                  <a:pt x="1553570" y="241110"/>
                  <a:pt x="1146411" y="857534"/>
                  <a:pt x="964441" y="1144137"/>
                </a:cubicBezTo>
                <a:cubicBezTo>
                  <a:pt x="782471" y="1430740"/>
                  <a:pt x="714232" y="1583140"/>
                  <a:pt x="582304" y="1840173"/>
                </a:cubicBezTo>
                <a:cubicBezTo>
                  <a:pt x="450376" y="2097206"/>
                  <a:pt x="266131" y="2497540"/>
                  <a:pt x="172871" y="2686334"/>
                </a:cubicBezTo>
                <a:cubicBezTo>
                  <a:pt x="79611" y="2875128"/>
                  <a:pt x="45492" y="2920621"/>
                  <a:pt x="22746" y="2972937"/>
                </a:cubicBezTo>
                <a:cubicBezTo>
                  <a:pt x="0" y="3025253"/>
                  <a:pt x="4548" y="2997957"/>
                  <a:pt x="36393" y="3000232"/>
                </a:cubicBezTo>
                <a:lnTo>
                  <a:pt x="213814" y="2986585"/>
                </a:lnTo>
                <a:cubicBezTo>
                  <a:pt x="309348" y="2977487"/>
                  <a:pt x="466298" y="2972936"/>
                  <a:pt x="609599" y="2945641"/>
                </a:cubicBezTo>
                <a:cubicBezTo>
                  <a:pt x="752900" y="2918346"/>
                  <a:pt x="896202" y="2891051"/>
                  <a:pt x="1073623" y="2822812"/>
                </a:cubicBezTo>
                <a:cubicBezTo>
                  <a:pt x="1251044" y="2754573"/>
                  <a:pt x="1528549" y="2611272"/>
                  <a:pt x="1674125" y="2536209"/>
                </a:cubicBezTo>
                <a:cubicBezTo>
                  <a:pt x="1819701" y="2461146"/>
                  <a:pt x="1906137" y="2404280"/>
                  <a:pt x="1947080" y="2372435"/>
                </a:cubicBezTo>
                <a:cubicBezTo>
                  <a:pt x="1988023" y="2340590"/>
                  <a:pt x="1940256" y="2388358"/>
                  <a:pt x="1919784" y="2345140"/>
                </a:cubicBezTo>
                <a:cubicBezTo>
                  <a:pt x="1899312" y="2301922"/>
                  <a:pt x="1856095" y="2206388"/>
                  <a:pt x="1824250" y="2113128"/>
                </a:cubicBezTo>
                <a:cubicBezTo>
                  <a:pt x="1792405" y="2019868"/>
                  <a:pt x="1753737" y="1956179"/>
                  <a:pt x="1728716" y="1785582"/>
                </a:cubicBezTo>
                <a:cubicBezTo>
                  <a:pt x="1703695" y="1614985"/>
                  <a:pt x="1680949" y="1317009"/>
                  <a:pt x="1674125" y="1089546"/>
                </a:cubicBezTo>
                <a:cubicBezTo>
                  <a:pt x="1667301" y="862083"/>
                  <a:pt x="1685498" y="584579"/>
                  <a:pt x="1687772" y="420806"/>
                </a:cubicBezTo>
                <a:cubicBezTo>
                  <a:pt x="1690047" y="257033"/>
                  <a:pt x="1794680" y="0"/>
                  <a:pt x="1674125" y="120555"/>
                </a:cubicBezTo>
                <a:close/>
              </a:path>
            </a:pathLst>
          </a:custGeom>
          <a:gradFill flip="none" rotWithShape="1">
            <a:gsLst>
              <a:gs pos="0">
                <a:srgbClr val="7030A0"/>
              </a:gs>
              <a:gs pos="0">
                <a:schemeClr val="accent4">
                  <a:lumMod val="40000"/>
                  <a:lumOff val="60000"/>
                </a:schemeClr>
              </a:gs>
              <a:gs pos="0">
                <a:schemeClr val="accent4">
                  <a:lumMod val="20000"/>
                  <a:lumOff val="80000"/>
                </a:schemeClr>
              </a:gs>
              <a:gs pos="0">
                <a:schemeClr val="accent4">
                  <a:lumMod val="40000"/>
                  <a:lumOff val="60000"/>
                </a:schemeClr>
              </a:gs>
              <a:gs pos="82000">
                <a:schemeClr val="accent4"/>
              </a:gs>
              <a:gs pos="0">
                <a:srgbClr val="FEE7F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itle 1"/>
          <p:cNvSpPr txBox="1">
            <a:spLocks/>
          </p:cNvSpPr>
          <p:nvPr/>
        </p:nvSpPr>
        <p:spPr bwMode="auto">
          <a:xfrm>
            <a:off x="0" y="1"/>
            <a:ext cx="9144000" cy="858981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miter lim="800000"/>
            <a:headEnd/>
            <a:tailEnd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Previous Results</a:t>
            </a:r>
            <a:endParaRPr lang="en-US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itle 1"/>
          <p:cNvSpPr txBox="1">
            <a:spLocks/>
          </p:cNvSpPr>
          <p:nvPr/>
        </p:nvSpPr>
        <p:spPr bwMode="auto">
          <a:xfrm>
            <a:off x="0" y="1"/>
            <a:ext cx="9144000" cy="858981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miter lim="800000"/>
            <a:headEnd/>
            <a:tailEnd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Let’s Try a Simpler Problem</a:t>
            </a:r>
          </a:p>
        </p:txBody>
      </p:sp>
      <p:grpSp>
        <p:nvGrpSpPr>
          <p:cNvPr id="10245" name="Group 146"/>
          <p:cNvGrpSpPr>
            <a:grpSpLocks/>
          </p:cNvGrpSpPr>
          <p:nvPr/>
        </p:nvGrpSpPr>
        <p:grpSpPr bwMode="auto">
          <a:xfrm>
            <a:off x="-304800" y="6575425"/>
            <a:ext cx="9683750" cy="330200"/>
            <a:chOff x="-304797" y="6575348"/>
            <a:chExt cx="9684322" cy="329768"/>
          </a:xfrm>
        </p:grpSpPr>
        <p:sp>
          <p:nvSpPr>
            <p:cNvPr id="148" name="Rectangle 147"/>
            <p:cNvSpPr/>
            <p:nvPr/>
          </p:nvSpPr>
          <p:spPr>
            <a:xfrm>
              <a:off x="0" y="6608618"/>
              <a:ext cx="9144000" cy="24938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9" name="Rounded Rectangle 148"/>
            <p:cNvSpPr/>
            <p:nvPr/>
          </p:nvSpPr>
          <p:spPr>
            <a:xfrm>
              <a:off x="-304797" y="6589617"/>
              <a:ext cx="1882886" cy="31549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  <a:latin typeface="Book Antiqua" pitchFamily="18" charset="0"/>
                </a:rPr>
                <a:t>CCCG 2010</a:t>
              </a:r>
            </a:p>
          </p:txBody>
        </p:sp>
        <p:sp>
          <p:nvSpPr>
            <p:cNvPr id="150" name="Rounded Rectangle 149"/>
            <p:cNvSpPr/>
            <p:nvPr/>
          </p:nvSpPr>
          <p:spPr>
            <a:xfrm>
              <a:off x="7272789" y="6575348"/>
              <a:ext cx="2106736" cy="3155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accent2">
                      <a:lumMod val="50000"/>
                    </a:schemeClr>
                  </a:solidFill>
                  <a:latin typeface="Book Antiqua" pitchFamily="18" charset="0"/>
                </a:rPr>
                <a:t>August 11, 2010</a:t>
              </a:r>
            </a:p>
          </p:txBody>
        </p:sp>
      </p:grpSp>
      <p:grpSp>
        <p:nvGrpSpPr>
          <p:cNvPr id="10246" name="Group 407"/>
          <p:cNvGrpSpPr>
            <a:grpSpLocks/>
          </p:cNvGrpSpPr>
          <p:nvPr/>
        </p:nvGrpSpPr>
        <p:grpSpPr bwMode="auto">
          <a:xfrm>
            <a:off x="187325" y="749300"/>
            <a:ext cx="2300288" cy="3586163"/>
            <a:chOff x="1140406" y="1319551"/>
            <a:chExt cx="2299975" cy="3586212"/>
          </a:xfrm>
        </p:grpSpPr>
        <p:sp>
          <p:nvSpPr>
            <p:cNvPr id="590" name="Freeform 589"/>
            <p:cNvSpPr/>
            <p:nvPr/>
          </p:nvSpPr>
          <p:spPr bwMode="auto">
            <a:xfrm>
              <a:off x="1356277" y="1557679"/>
              <a:ext cx="1666648" cy="2905165"/>
            </a:xfrm>
            <a:custGeom>
              <a:avLst/>
              <a:gdLst>
                <a:gd name="connsiteX0" fmla="*/ 1917291 w 1917291"/>
                <a:gd name="connsiteY0" fmla="*/ 0 h 3583858"/>
                <a:gd name="connsiteX1" fmla="*/ 899652 w 1917291"/>
                <a:gd name="connsiteY1" fmla="*/ 1622322 h 3583858"/>
                <a:gd name="connsiteX2" fmla="*/ 0 w 1917291"/>
                <a:gd name="connsiteY2" fmla="*/ 3583858 h 358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17291" h="3583858">
                  <a:moveTo>
                    <a:pt x="1917291" y="0"/>
                  </a:moveTo>
                  <a:cubicBezTo>
                    <a:pt x="1568246" y="512506"/>
                    <a:pt x="1219201" y="1025012"/>
                    <a:pt x="899652" y="1622322"/>
                  </a:cubicBezTo>
                  <a:cubicBezTo>
                    <a:pt x="580104" y="2219632"/>
                    <a:pt x="0" y="3583858"/>
                    <a:pt x="0" y="3583858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6" name="Oval 595"/>
            <p:cNvSpPr/>
            <p:nvPr/>
          </p:nvSpPr>
          <p:spPr bwMode="auto">
            <a:xfrm>
              <a:off x="2970545" y="1503704"/>
              <a:ext cx="131744" cy="1222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7" name="Freeform 596"/>
            <p:cNvSpPr/>
            <p:nvPr/>
          </p:nvSpPr>
          <p:spPr bwMode="auto">
            <a:xfrm>
              <a:off x="3032449" y="1581493"/>
              <a:ext cx="260315" cy="2235231"/>
            </a:xfrm>
            <a:custGeom>
              <a:avLst/>
              <a:gdLst>
                <a:gd name="connsiteX0" fmla="*/ 299884 w 299884"/>
                <a:gd name="connsiteY0" fmla="*/ 2757948 h 2757948"/>
                <a:gd name="connsiteX1" fmla="*/ 49161 w 299884"/>
                <a:gd name="connsiteY1" fmla="*/ 1814051 h 2757948"/>
                <a:gd name="connsiteX2" fmla="*/ 4916 w 299884"/>
                <a:gd name="connsiteY2" fmla="*/ 0 h 2757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9884" h="2757948">
                  <a:moveTo>
                    <a:pt x="299884" y="2757948"/>
                  </a:moveTo>
                  <a:cubicBezTo>
                    <a:pt x="199103" y="2515828"/>
                    <a:pt x="98322" y="2273709"/>
                    <a:pt x="49161" y="1814051"/>
                  </a:cubicBezTo>
                  <a:cubicBezTo>
                    <a:pt x="0" y="1354393"/>
                    <a:pt x="2458" y="677196"/>
                    <a:pt x="4916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8" name="Freeform 597"/>
            <p:cNvSpPr/>
            <p:nvPr/>
          </p:nvSpPr>
          <p:spPr bwMode="auto">
            <a:xfrm>
              <a:off x="1357864" y="3816723"/>
              <a:ext cx="1972993" cy="622309"/>
            </a:xfrm>
            <a:custGeom>
              <a:avLst/>
              <a:gdLst>
                <a:gd name="connsiteX0" fmla="*/ 0 w 2271252"/>
                <a:gd name="connsiteY0" fmla="*/ 766916 h 766916"/>
                <a:gd name="connsiteX1" fmla="*/ 1120878 w 2271252"/>
                <a:gd name="connsiteY1" fmla="*/ 589935 h 766916"/>
                <a:gd name="connsiteX2" fmla="*/ 2271252 w 2271252"/>
                <a:gd name="connsiteY2" fmla="*/ 0 h 766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71252" h="766916">
                  <a:moveTo>
                    <a:pt x="0" y="766916"/>
                  </a:moveTo>
                  <a:cubicBezTo>
                    <a:pt x="371168" y="742335"/>
                    <a:pt x="742336" y="717754"/>
                    <a:pt x="1120878" y="589935"/>
                  </a:cubicBezTo>
                  <a:cubicBezTo>
                    <a:pt x="1499420" y="462116"/>
                    <a:pt x="1885336" y="231058"/>
                    <a:pt x="2271252" y="0"/>
                  </a:cubicBezTo>
                </a:path>
              </a:pathLst>
            </a:cu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1" name="Oval 600"/>
            <p:cNvSpPr/>
            <p:nvPr/>
          </p:nvSpPr>
          <p:spPr bwMode="auto">
            <a:xfrm>
              <a:off x="1281675" y="4407281"/>
              <a:ext cx="133332" cy="12541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7" name="Oval 606"/>
            <p:cNvSpPr/>
            <p:nvPr/>
          </p:nvSpPr>
          <p:spPr bwMode="auto">
            <a:xfrm>
              <a:off x="3235621" y="3757984"/>
              <a:ext cx="133332" cy="12382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01" name="TextBox 70"/>
            <p:cNvSpPr txBox="1">
              <a:spLocks noChangeArrowheads="1"/>
            </p:cNvSpPr>
            <p:nvPr/>
          </p:nvSpPr>
          <p:spPr bwMode="auto">
            <a:xfrm>
              <a:off x="1140406" y="4474876"/>
              <a:ext cx="265113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10302" name="TextBox 70"/>
            <p:cNvSpPr txBox="1">
              <a:spLocks noChangeArrowheads="1"/>
            </p:cNvSpPr>
            <p:nvPr/>
          </p:nvSpPr>
          <p:spPr bwMode="auto">
            <a:xfrm>
              <a:off x="3175268" y="3882447"/>
              <a:ext cx="265113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10303" name="TextBox 70"/>
            <p:cNvSpPr txBox="1">
              <a:spLocks noChangeArrowheads="1"/>
            </p:cNvSpPr>
            <p:nvPr/>
          </p:nvSpPr>
          <p:spPr bwMode="auto">
            <a:xfrm>
              <a:off x="3123753" y="1319551"/>
              <a:ext cx="265113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</p:grpSp>
      <p:cxnSp>
        <p:nvCxnSpPr>
          <p:cNvPr id="617" name="Straight Connector 616"/>
          <p:cNvCxnSpPr/>
          <p:nvPr/>
        </p:nvCxnSpPr>
        <p:spPr>
          <a:xfrm>
            <a:off x="3979863" y="2511425"/>
            <a:ext cx="418465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5486400" y="2214563"/>
            <a:ext cx="849313" cy="6826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 flipV="1">
            <a:off x="5522913" y="2187575"/>
            <a:ext cx="849312" cy="6826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3927475" y="3967163"/>
            <a:ext cx="4198938" cy="361950"/>
            <a:chOff x="3928056" y="3966694"/>
            <a:chExt cx="4198513" cy="362196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3940755" y="3966694"/>
              <a:ext cx="4185814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3928056" y="4327301"/>
              <a:ext cx="4185814" cy="158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94"/>
          <p:cNvGrpSpPr>
            <a:grpSpLocks/>
          </p:cNvGrpSpPr>
          <p:nvPr/>
        </p:nvGrpSpPr>
        <p:grpSpPr bwMode="auto">
          <a:xfrm>
            <a:off x="4538663" y="3517900"/>
            <a:ext cx="2325687" cy="1306513"/>
            <a:chOff x="4538622" y="3517547"/>
            <a:chExt cx="2325733" cy="1306650"/>
          </a:xfrm>
        </p:grpSpPr>
        <p:sp>
          <p:nvSpPr>
            <p:cNvPr id="52" name="Freeform 51"/>
            <p:cNvSpPr/>
            <p:nvPr/>
          </p:nvSpPr>
          <p:spPr>
            <a:xfrm>
              <a:off x="4739425" y="3953814"/>
              <a:ext cx="1996226" cy="386366"/>
            </a:xfrm>
            <a:custGeom>
              <a:avLst/>
              <a:gdLst>
                <a:gd name="connsiteX0" fmla="*/ 0 w 1996226"/>
                <a:gd name="connsiteY0" fmla="*/ 386366 h 386366"/>
                <a:gd name="connsiteX1" fmla="*/ 978795 w 1996226"/>
                <a:gd name="connsiteY1" fmla="*/ 0 h 386366"/>
                <a:gd name="connsiteX2" fmla="*/ 1996226 w 1996226"/>
                <a:gd name="connsiteY2" fmla="*/ 386366 h 386366"/>
                <a:gd name="connsiteX3" fmla="*/ 0 w 1996226"/>
                <a:gd name="connsiteY3" fmla="*/ 386366 h 386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96226" h="386366">
                  <a:moveTo>
                    <a:pt x="0" y="386366"/>
                  </a:moveTo>
                  <a:lnTo>
                    <a:pt x="978795" y="0"/>
                  </a:lnTo>
                  <a:lnTo>
                    <a:pt x="1996226" y="386366"/>
                  </a:lnTo>
                  <a:lnTo>
                    <a:pt x="0" y="38636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7030A0"/>
                </a:gs>
                <a:gs pos="0">
                  <a:schemeClr val="accent4">
                    <a:lumMod val="40000"/>
                    <a:lumOff val="60000"/>
                  </a:schemeClr>
                </a:gs>
                <a:gs pos="0">
                  <a:schemeClr val="accent4">
                    <a:lumMod val="20000"/>
                    <a:lumOff val="80000"/>
                  </a:schemeClr>
                </a:gs>
                <a:gs pos="0">
                  <a:schemeClr val="accent4">
                    <a:lumMod val="40000"/>
                    <a:lumOff val="60000"/>
                  </a:schemeClr>
                </a:gs>
                <a:gs pos="82000">
                  <a:schemeClr val="accent4"/>
                </a:gs>
                <a:gs pos="0">
                  <a:srgbClr val="FEE7F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Oval 45"/>
            <p:cNvSpPr/>
            <p:nvPr/>
          </p:nvSpPr>
          <p:spPr bwMode="auto">
            <a:xfrm>
              <a:off x="5661006" y="3893824"/>
              <a:ext cx="131766" cy="1222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Oval 46"/>
            <p:cNvSpPr/>
            <p:nvPr/>
          </p:nvSpPr>
          <p:spPr bwMode="auto">
            <a:xfrm>
              <a:off x="4679912" y="4285978"/>
              <a:ext cx="133353" cy="12542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Oval 47"/>
            <p:cNvSpPr/>
            <p:nvPr/>
          </p:nvSpPr>
          <p:spPr bwMode="auto">
            <a:xfrm>
              <a:off x="6659564" y="4268514"/>
              <a:ext cx="133353" cy="1238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87" name="TextBox 70"/>
            <p:cNvSpPr txBox="1">
              <a:spLocks noChangeArrowheads="1"/>
            </p:cNvSpPr>
            <p:nvPr/>
          </p:nvSpPr>
          <p:spPr bwMode="auto">
            <a:xfrm>
              <a:off x="4538622" y="4354674"/>
              <a:ext cx="265113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10288" name="TextBox 70"/>
            <p:cNvSpPr txBox="1">
              <a:spLocks noChangeArrowheads="1"/>
            </p:cNvSpPr>
            <p:nvPr/>
          </p:nvSpPr>
          <p:spPr bwMode="auto">
            <a:xfrm>
              <a:off x="6599242" y="4393310"/>
              <a:ext cx="265113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10289" name="TextBox 70"/>
            <p:cNvSpPr txBox="1">
              <a:spLocks noChangeArrowheads="1"/>
            </p:cNvSpPr>
            <p:nvPr/>
          </p:nvSpPr>
          <p:spPr bwMode="auto">
            <a:xfrm>
              <a:off x="5787874" y="3517547"/>
              <a:ext cx="265113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cxnSp>
          <p:nvCxnSpPr>
            <p:cNvPr id="54" name="Straight Connector 53"/>
            <p:cNvCxnSpPr>
              <a:stCxn id="47" idx="7"/>
              <a:endCxn id="46" idx="3"/>
            </p:cNvCxnSpPr>
            <p:nvPr/>
          </p:nvCxnSpPr>
          <p:spPr>
            <a:xfrm rot="5400000" flipH="1" flipV="1">
              <a:off x="5083926" y="3708899"/>
              <a:ext cx="306419" cy="885843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endCxn id="48" idx="2"/>
            </p:cNvCxnSpPr>
            <p:nvPr/>
          </p:nvCxnSpPr>
          <p:spPr>
            <a:xfrm>
              <a:off x="4803739" y="4327257"/>
              <a:ext cx="1855825" cy="3175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46" idx="5"/>
              <a:endCxn id="48" idx="2"/>
            </p:cNvCxnSpPr>
            <p:nvPr/>
          </p:nvCxnSpPr>
          <p:spPr>
            <a:xfrm rot="16200000" flipH="1">
              <a:off x="6050732" y="3721600"/>
              <a:ext cx="331822" cy="885843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" name="Group 96"/>
          <p:cNvGrpSpPr>
            <a:grpSpLocks/>
          </p:cNvGrpSpPr>
          <p:nvPr/>
        </p:nvGrpSpPr>
        <p:grpSpPr bwMode="auto">
          <a:xfrm>
            <a:off x="257175" y="4792663"/>
            <a:ext cx="4198938" cy="1241425"/>
            <a:chOff x="257577" y="4792556"/>
            <a:chExt cx="4198513" cy="1242255"/>
          </a:xfrm>
        </p:grpSpPr>
        <p:grpSp>
          <p:nvGrpSpPr>
            <p:cNvPr id="10269" name="Group 67"/>
            <p:cNvGrpSpPr>
              <a:grpSpLocks/>
            </p:cNvGrpSpPr>
            <p:nvPr/>
          </p:nvGrpSpPr>
          <p:grpSpPr bwMode="auto">
            <a:xfrm>
              <a:off x="257577" y="5215944"/>
              <a:ext cx="4198513" cy="362196"/>
              <a:chOff x="3928056" y="3966694"/>
              <a:chExt cx="4198513" cy="362196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>
                <a:off x="3940755" y="3967452"/>
                <a:ext cx="4185814" cy="1589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3928056" y="4328055"/>
                <a:ext cx="4185814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270" name="Group 95"/>
            <p:cNvGrpSpPr>
              <a:grpSpLocks/>
            </p:cNvGrpSpPr>
            <p:nvPr/>
          </p:nvGrpSpPr>
          <p:grpSpPr bwMode="auto">
            <a:xfrm>
              <a:off x="868143" y="4792556"/>
              <a:ext cx="2325733" cy="1242255"/>
              <a:chOff x="868143" y="4792556"/>
              <a:chExt cx="2325733" cy="1242255"/>
            </a:xfrm>
          </p:grpSpPr>
          <p:sp>
            <p:nvSpPr>
              <p:cNvPr id="67" name="Freeform 66"/>
              <p:cNvSpPr/>
              <p:nvPr/>
            </p:nvSpPr>
            <p:spPr>
              <a:xfrm>
                <a:off x="1068946" y="5203064"/>
                <a:ext cx="1996226" cy="386366"/>
              </a:xfrm>
              <a:custGeom>
                <a:avLst/>
                <a:gdLst>
                  <a:gd name="connsiteX0" fmla="*/ 0 w 1996226"/>
                  <a:gd name="connsiteY0" fmla="*/ 386366 h 386366"/>
                  <a:gd name="connsiteX1" fmla="*/ 978795 w 1996226"/>
                  <a:gd name="connsiteY1" fmla="*/ 0 h 386366"/>
                  <a:gd name="connsiteX2" fmla="*/ 1996226 w 1996226"/>
                  <a:gd name="connsiteY2" fmla="*/ 386366 h 386366"/>
                  <a:gd name="connsiteX3" fmla="*/ 0 w 1996226"/>
                  <a:gd name="connsiteY3" fmla="*/ 386366 h 386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96226" h="386366">
                    <a:moveTo>
                      <a:pt x="0" y="386366"/>
                    </a:moveTo>
                    <a:lnTo>
                      <a:pt x="978795" y="0"/>
                    </a:lnTo>
                    <a:lnTo>
                      <a:pt x="1996226" y="386366"/>
                    </a:lnTo>
                    <a:lnTo>
                      <a:pt x="0" y="38636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7030A0"/>
                  </a:gs>
                  <a:gs pos="0">
                    <a:schemeClr val="accent4">
                      <a:lumMod val="40000"/>
                      <a:lumOff val="60000"/>
                    </a:schemeClr>
                  </a:gs>
                  <a:gs pos="0">
                    <a:schemeClr val="accent4">
                      <a:lumMod val="20000"/>
                      <a:lumOff val="80000"/>
                    </a:schemeClr>
                  </a:gs>
                  <a:gs pos="0">
                    <a:schemeClr val="accent4">
                      <a:lumMod val="40000"/>
                      <a:lumOff val="60000"/>
                    </a:schemeClr>
                  </a:gs>
                  <a:gs pos="82000">
                    <a:schemeClr val="accent4"/>
                  </a:gs>
                  <a:gs pos="0">
                    <a:srgbClr val="FEE7F2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1" name="Oval 70"/>
              <p:cNvSpPr/>
              <p:nvPr/>
            </p:nvSpPr>
            <p:spPr bwMode="auto">
              <a:xfrm>
                <a:off x="1990952" y="5143628"/>
                <a:ext cx="131750" cy="1223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2" name="Oval 71"/>
              <p:cNvSpPr/>
              <p:nvPr/>
            </p:nvSpPr>
            <p:spPr bwMode="auto">
              <a:xfrm>
                <a:off x="1009976" y="5536003"/>
                <a:ext cx="133337" cy="1254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3" name="Oval 72"/>
              <p:cNvSpPr/>
              <p:nvPr/>
            </p:nvSpPr>
            <p:spPr bwMode="auto">
              <a:xfrm>
                <a:off x="2989389" y="5516940"/>
                <a:ext cx="133337" cy="12390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275" name="TextBox 70"/>
              <p:cNvSpPr txBox="1">
                <a:spLocks noChangeArrowheads="1"/>
              </p:cNvSpPr>
              <p:nvPr/>
            </p:nvSpPr>
            <p:spPr bwMode="auto">
              <a:xfrm>
                <a:off x="868143" y="5603924"/>
                <a:ext cx="265113" cy="430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200" i="1">
                    <a:latin typeface="Times New Roman" pitchFamily="18" charset="0"/>
                    <a:cs typeface="Times New Roman" pitchFamily="18" charset="0"/>
                  </a:rPr>
                  <a:t>b</a:t>
                </a:r>
              </a:p>
            </p:txBody>
          </p:sp>
          <p:sp>
            <p:nvSpPr>
              <p:cNvPr id="10276" name="TextBox 70"/>
              <p:cNvSpPr txBox="1">
                <a:spLocks noChangeArrowheads="1"/>
              </p:cNvSpPr>
              <p:nvPr/>
            </p:nvSpPr>
            <p:spPr bwMode="auto">
              <a:xfrm>
                <a:off x="2928763" y="5565286"/>
                <a:ext cx="265113" cy="430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200" i="1"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  <p:cxnSp>
            <p:nvCxnSpPr>
              <p:cNvPr id="76" name="Straight Connector 75"/>
              <p:cNvCxnSpPr>
                <a:stCxn id="72" idx="7"/>
                <a:endCxn id="71" idx="3"/>
              </p:cNvCxnSpPr>
              <p:nvPr/>
            </p:nvCxnSpPr>
            <p:spPr>
              <a:xfrm rot="5400000" flipH="1" flipV="1">
                <a:off x="1414630" y="4958106"/>
                <a:ext cx="305004" cy="885736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>
                <a:endCxn id="73" idx="2"/>
              </p:cNvCxnSpPr>
              <p:nvPr/>
            </p:nvCxnSpPr>
            <p:spPr>
              <a:xfrm>
                <a:off x="1133788" y="5577305"/>
                <a:ext cx="1855601" cy="1588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>
                <a:stCxn id="71" idx="5"/>
                <a:endCxn id="73" idx="2"/>
              </p:cNvCxnSpPr>
              <p:nvPr/>
            </p:nvCxnSpPr>
            <p:spPr>
              <a:xfrm rot="16200000" flipH="1">
                <a:off x="2381311" y="4970815"/>
                <a:ext cx="330421" cy="885736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280" name="TextBox 70"/>
              <p:cNvSpPr txBox="1">
                <a:spLocks noChangeArrowheads="1"/>
              </p:cNvSpPr>
              <p:nvPr/>
            </p:nvSpPr>
            <p:spPr bwMode="auto">
              <a:xfrm>
                <a:off x="2065880" y="4792556"/>
                <a:ext cx="265113" cy="430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200" i="1"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</p:grpSp>
      </p:grpSp>
      <p:grpSp>
        <p:nvGrpSpPr>
          <p:cNvPr id="9" name="Group 102"/>
          <p:cNvGrpSpPr>
            <a:grpSpLocks/>
          </p:cNvGrpSpPr>
          <p:nvPr/>
        </p:nvGrpSpPr>
        <p:grpSpPr bwMode="auto">
          <a:xfrm>
            <a:off x="4494213" y="5446713"/>
            <a:ext cx="4198937" cy="1217612"/>
            <a:chOff x="4494727" y="5447231"/>
            <a:chExt cx="4198513" cy="1216499"/>
          </a:xfrm>
        </p:grpSpPr>
        <p:grpSp>
          <p:nvGrpSpPr>
            <p:cNvPr id="10255" name="Group 81"/>
            <p:cNvGrpSpPr>
              <a:grpSpLocks/>
            </p:cNvGrpSpPr>
            <p:nvPr/>
          </p:nvGrpSpPr>
          <p:grpSpPr bwMode="auto">
            <a:xfrm>
              <a:off x="4494727" y="5936102"/>
              <a:ext cx="4198513" cy="362196"/>
              <a:chOff x="3928056" y="3966694"/>
              <a:chExt cx="4198513" cy="362196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>
                <a:off x="3940755" y="3966326"/>
                <a:ext cx="4185814" cy="158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3928056" y="4327946"/>
                <a:ext cx="4185814" cy="158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256" name="Group 98"/>
            <p:cNvGrpSpPr>
              <a:grpSpLocks/>
            </p:cNvGrpSpPr>
            <p:nvPr/>
          </p:nvGrpSpPr>
          <p:grpSpPr bwMode="auto">
            <a:xfrm flipV="1">
              <a:off x="5246782" y="5859548"/>
              <a:ext cx="2113321" cy="530604"/>
              <a:chOff x="5246782" y="5863663"/>
              <a:chExt cx="2113321" cy="517569"/>
            </a:xfrm>
          </p:grpSpPr>
          <p:sp>
            <p:nvSpPr>
              <p:cNvPr id="81" name="Freeform 80"/>
              <p:cNvSpPr/>
              <p:nvPr/>
            </p:nvSpPr>
            <p:spPr>
              <a:xfrm>
                <a:off x="5306096" y="5923222"/>
                <a:ext cx="1996226" cy="386366"/>
              </a:xfrm>
              <a:custGeom>
                <a:avLst/>
                <a:gdLst>
                  <a:gd name="connsiteX0" fmla="*/ 0 w 1996226"/>
                  <a:gd name="connsiteY0" fmla="*/ 386366 h 386366"/>
                  <a:gd name="connsiteX1" fmla="*/ 978795 w 1996226"/>
                  <a:gd name="connsiteY1" fmla="*/ 0 h 386366"/>
                  <a:gd name="connsiteX2" fmla="*/ 1996226 w 1996226"/>
                  <a:gd name="connsiteY2" fmla="*/ 386366 h 386366"/>
                  <a:gd name="connsiteX3" fmla="*/ 0 w 1996226"/>
                  <a:gd name="connsiteY3" fmla="*/ 386366 h 386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96226" h="386366">
                    <a:moveTo>
                      <a:pt x="0" y="386366"/>
                    </a:moveTo>
                    <a:lnTo>
                      <a:pt x="978795" y="0"/>
                    </a:lnTo>
                    <a:lnTo>
                      <a:pt x="1996226" y="386366"/>
                    </a:lnTo>
                    <a:lnTo>
                      <a:pt x="0" y="38636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7030A0"/>
                  </a:gs>
                  <a:gs pos="0">
                    <a:schemeClr val="accent4">
                      <a:lumMod val="40000"/>
                      <a:lumOff val="60000"/>
                    </a:schemeClr>
                  </a:gs>
                  <a:gs pos="0">
                    <a:schemeClr val="accent4">
                      <a:lumMod val="20000"/>
                      <a:lumOff val="80000"/>
                    </a:schemeClr>
                  </a:gs>
                  <a:gs pos="0">
                    <a:schemeClr val="accent4">
                      <a:lumMod val="40000"/>
                      <a:lumOff val="60000"/>
                    </a:schemeClr>
                  </a:gs>
                  <a:gs pos="82000">
                    <a:schemeClr val="accent4"/>
                  </a:gs>
                  <a:gs pos="0">
                    <a:srgbClr val="FEE7F2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5" name="Oval 84"/>
              <p:cNvSpPr/>
              <p:nvPr/>
            </p:nvSpPr>
            <p:spPr bwMode="auto">
              <a:xfrm>
                <a:off x="6228102" y="5862904"/>
                <a:ext cx="131749" cy="1222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6" name="Oval 85"/>
              <p:cNvSpPr/>
              <p:nvPr/>
            </p:nvSpPr>
            <p:spPr bwMode="auto">
              <a:xfrm>
                <a:off x="5247126" y="6255864"/>
                <a:ext cx="133337" cy="1253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7" name="Oval 86"/>
              <p:cNvSpPr/>
              <p:nvPr/>
            </p:nvSpPr>
            <p:spPr bwMode="auto">
              <a:xfrm>
                <a:off x="7226538" y="6237299"/>
                <a:ext cx="133337" cy="12376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90" name="Straight Connector 89"/>
              <p:cNvCxnSpPr>
                <a:stCxn id="86" idx="7"/>
                <a:endCxn id="85" idx="3"/>
              </p:cNvCxnSpPr>
              <p:nvPr/>
            </p:nvCxnSpPr>
            <p:spPr>
              <a:xfrm rot="5400000" flipH="1" flipV="1">
                <a:off x="5651121" y="5678399"/>
                <a:ext cx="306323" cy="885736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>
                <a:endCxn id="87" idx="2"/>
              </p:cNvCxnSpPr>
              <p:nvPr/>
            </p:nvCxnSpPr>
            <p:spPr>
              <a:xfrm>
                <a:off x="5370938" y="6296088"/>
                <a:ext cx="1855600" cy="3094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>
                <a:stCxn id="85" idx="5"/>
                <a:endCxn id="87" idx="2"/>
              </p:cNvCxnSpPr>
              <p:nvPr/>
            </p:nvCxnSpPr>
            <p:spPr>
              <a:xfrm rot="16200000" flipH="1">
                <a:off x="6618132" y="5690776"/>
                <a:ext cx="331077" cy="885736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0257" name="TextBox 70"/>
            <p:cNvSpPr txBox="1">
              <a:spLocks noChangeArrowheads="1"/>
            </p:cNvSpPr>
            <p:nvPr/>
          </p:nvSpPr>
          <p:spPr bwMode="auto">
            <a:xfrm>
              <a:off x="5180420" y="5447231"/>
              <a:ext cx="265113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10258" name="TextBox 70"/>
            <p:cNvSpPr txBox="1">
              <a:spLocks noChangeArrowheads="1"/>
            </p:cNvSpPr>
            <p:nvPr/>
          </p:nvSpPr>
          <p:spPr bwMode="auto">
            <a:xfrm>
              <a:off x="7112251" y="5485868"/>
              <a:ext cx="265113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10259" name="TextBox 70"/>
            <p:cNvSpPr txBox="1">
              <a:spLocks noChangeArrowheads="1"/>
            </p:cNvSpPr>
            <p:nvPr/>
          </p:nvSpPr>
          <p:spPr bwMode="auto">
            <a:xfrm>
              <a:off x="5940273" y="6232843"/>
              <a:ext cx="265113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</p:grpSp>
      <p:sp>
        <p:nvSpPr>
          <p:cNvPr id="74" name="Rectangle 73"/>
          <p:cNvSpPr/>
          <p:nvPr/>
        </p:nvSpPr>
        <p:spPr>
          <a:xfrm>
            <a:off x="3711575" y="6605588"/>
            <a:ext cx="1597025" cy="2524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 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|1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10.3|6.9|12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3.6|17.2|30.5|1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2845819</TotalTime>
  <Words>1525</Words>
  <Application>Microsoft Office PowerPoint</Application>
  <PresentationFormat>On-screen Show (4:3)</PresentationFormat>
  <Paragraphs>454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Book Antiqua</vt:lpstr>
      <vt:lpstr>Office Theme</vt:lpstr>
      <vt:lpstr>Slide 1</vt:lpstr>
      <vt:lpstr> Minimum-Area Drawings </vt:lpstr>
      <vt:lpstr> Minimum-Area Drawings </vt:lpstr>
      <vt:lpstr>Previous Results</vt:lpstr>
      <vt:lpstr>Previous Results</vt:lpstr>
      <vt:lpstr>Slide 6</vt:lpstr>
      <vt:lpstr>Slide 7</vt:lpstr>
      <vt:lpstr>Previous Results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Minimum-Area Grid Drawings of Plane 3-Trees</vt:lpstr>
      <vt:lpstr>Lower Bound on Area</vt:lpstr>
      <vt:lpstr>Lower Bound on Area: ⌊2(n-1)/3⌋ ×⌊2(n-1)/3⌋  ⌊2n/3 -1⌋ × 2⌈n/3⌉ </vt:lpstr>
      <vt:lpstr>Future Works</vt:lpstr>
      <vt:lpstr>Slide 21</vt:lpstr>
    </vt:vector>
  </TitlesOfParts>
  <Company>CB 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Jyoti</cp:lastModifiedBy>
  <cp:revision>187</cp:revision>
  <dcterms:created xsi:type="dcterms:W3CDTF">2010-07-20T10:36:23Z</dcterms:created>
  <dcterms:modified xsi:type="dcterms:W3CDTF">2009-12-07T04:11:58Z</dcterms:modified>
</cp:coreProperties>
</file>