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2" r:id="rId2"/>
    <p:sldId id="263" r:id="rId3"/>
    <p:sldId id="266" r:id="rId4"/>
    <p:sldId id="268" r:id="rId5"/>
    <p:sldId id="269" r:id="rId6"/>
    <p:sldId id="273" r:id="rId7"/>
    <p:sldId id="274" r:id="rId8"/>
    <p:sldId id="277" r:id="rId9"/>
    <p:sldId id="278" r:id="rId10"/>
    <p:sldId id="275" r:id="rId11"/>
    <p:sldId id="280" r:id="rId12"/>
    <p:sldId id="282" r:id="rId13"/>
    <p:sldId id="279" r:id="rId14"/>
    <p:sldId id="281" r:id="rId15"/>
    <p:sldId id="283" r:id="rId16"/>
    <p:sldId id="284" r:id="rId17"/>
    <p:sldId id="260" r:id="rId18"/>
    <p:sldId id="285" r:id="rId19"/>
    <p:sldId id="257" r:id="rId20"/>
    <p:sldId id="267" r:id="rId21"/>
    <p:sldId id="28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00"/>
    <a:srgbClr val="5C00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2BE36F-C66D-4C9B-902E-C0DBF18390D1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D68EC7-D0C0-4DB6-98E0-BBA87F89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B001F-0986-43B1-A37D-BA7DBE0D141A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97B87-4CE4-48F3-A49A-C0BDEED3B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C30A2-6001-4D70-90FD-EF654F765ADD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652A4-C8E8-4A9A-87EA-50A3208FE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0BCB2-419E-4F77-98BA-C67484369EE2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1BDA-1CE5-4CD0-B323-645E3588B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DD92-E446-42EB-971A-6E68F0AD53A1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E727E-4527-4872-AB1C-B3795D567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4F58C-30D2-4EB9-AB1B-7164CE82FD28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3FFD-800E-4F3B-A9E8-D69CC69D4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C6E13-FEA1-437D-AE16-F9D84999236A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8DC1-4843-481C-8427-6D337C561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85A9-4799-4E53-88E8-090B4001AF58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2269-1831-4715-A622-8397BEFD7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319B-3CF5-4D39-9685-0465B27EA2BE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97C5-F5E5-4669-8663-8554F8A1A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A1EE-8D4B-4459-9923-16E6595B39C1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2B5D-B342-4F9C-A84F-D68DB922B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B67D1-5B7C-4512-907A-9E3B6CA05BC1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34C0-0DF1-4394-9400-60B76B2C6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3BFD3-A887-415F-8559-F6E369FE4163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E403-6218-419E-8077-30C1C7172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14D3-5B0C-4754-9282-7AA9E4D201D4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CAAC-1871-4120-B56B-DF1A26729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F713C-A0BF-4E13-B56E-58BCD9C8371D}" type="datetime1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13F1F7-F20F-456C-92D7-E939BBD89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-430213" y="0"/>
            <a:ext cx="9948863" cy="7065963"/>
          </a:xfrm>
          <a:prstGeom prst="rect">
            <a:avLst/>
          </a:prstGeom>
          <a:solidFill>
            <a:srgbClr val="D9D9D9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lum bright="38000" contrast="-74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9144000" cy="62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0" y="2316163"/>
            <a:ext cx="9144000" cy="1892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Debajyoti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Mondal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Rahnuma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Nishat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Md.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Saidur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and Md.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Jawaherul</a:t>
            </a:r>
            <a:r>
              <a:rPr lang="en-US" sz="3200" dirty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endParaRPr lang="en-US" sz="32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4513263"/>
            <a:ext cx="9144000" cy="18938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Graph Drawing and Information Visualization Laboratory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Computer Science and Engineering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Bangladesh University of Engineering and Technology (BUET)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Dhaka – 1000, Bangladesh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CCCG 2010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August 11, 2010</a:t>
            </a:r>
          </a:p>
        </p:txBody>
      </p:sp>
      <p:pic>
        <p:nvPicPr>
          <p:cNvPr id="2056" name="Picture 2"/>
          <p:cNvPicPr>
            <a:picLocks noChangeAspect="1" noChangeArrowheads="1"/>
          </p:cNvPicPr>
          <p:nvPr/>
        </p:nvPicPr>
        <p:blipFill>
          <a:blip r:embed="rId4">
            <a:lum contrast="-26000"/>
          </a:blip>
          <a:srcRect/>
          <a:stretch>
            <a:fillRect/>
          </a:stretch>
        </p:blipFill>
        <p:spPr bwMode="auto">
          <a:xfrm>
            <a:off x="4124325" y="3951288"/>
            <a:ext cx="8286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" y="515071"/>
            <a:ext cx="9144000" cy="144655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Minimum-Area Drawings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of Plane 3-Trees</a:t>
            </a:r>
          </a:p>
        </p:txBody>
      </p:sp>
      <p:sp>
        <p:nvSpPr>
          <p:cNvPr id="22" name="Freeform 21"/>
          <p:cNvSpPr/>
          <p:nvPr/>
        </p:nvSpPr>
        <p:spPr>
          <a:xfrm>
            <a:off x="6113463" y="2297113"/>
            <a:ext cx="165100" cy="276225"/>
          </a:xfrm>
          <a:custGeom>
            <a:avLst/>
            <a:gdLst>
              <a:gd name="connsiteX0" fmla="*/ 60960 w 182880"/>
              <a:gd name="connsiteY0" fmla="*/ 203200 h 243840"/>
              <a:gd name="connsiteX1" fmla="*/ 40640 w 182880"/>
              <a:gd name="connsiteY1" fmla="*/ 142240 h 243840"/>
              <a:gd name="connsiteX2" fmla="*/ 40640 w 182880"/>
              <a:gd name="connsiteY2" fmla="*/ 81280 h 243840"/>
              <a:gd name="connsiteX3" fmla="*/ 20320 w 182880"/>
              <a:gd name="connsiteY3" fmla="*/ 20320 h 243840"/>
              <a:gd name="connsiteX4" fmla="*/ 0 w 182880"/>
              <a:gd name="connsiteY4" fmla="*/ 0 h 243840"/>
              <a:gd name="connsiteX5" fmla="*/ 81280 w 182880"/>
              <a:gd name="connsiteY5" fmla="*/ 0 h 243840"/>
              <a:gd name="connsiteX6" fmla="*/ 81280 w 182880"/>
              <a:gd name="connsiteY6" fmla="*/ 81280 h 243840"/>
              <a:gd name="connsiteX7" fmla="*/ 142240 w 182880"/>
              <a:gd name="connsiteY7" fmla="*/ 81280 h 243840"/>
              <a:gd name="connsiteX8" fmla="*/ 162560 w 182880"/>
              <a:gd name="connsiteY8" fmla="*/ 60960 h 243840"/>
              <a:gd name="connsiteX9" fmla="*/ 121920 w 182880"/>
              <a:gd name="connsiteY9" fmla="*/ 121920 h 243840"/>
              <a:gd name="connsiteX10" fmla="*/ 162560 w 182880"/>
              <a:gd name="connsiteY10" fmla="*/ 142240 h 243840"/>
              <a:gd name="connsiteX11" fmla="*/ 162560 w 182880"/>
              <a:gd name="connsiteY11" fmla="*/ 182880 h 243840"/>
              <a:gd name="connsiteX12" fmla="*/ 182880 w 182880"/>
              <a:gd name="connsiteY12" fmla="*/ 243840 h 243840"/>
              <a:gd name="connsiteX13" fmla="*/ 142240 w 182880"/>
              <a:gd name="connsiteY13" fmla="*/ 203200 h 243840"/>
              <a:gd name="connsiteX14" fmla="*/ 121920 w 182880"/>
              <a:gd name="connsiteY14" fmla="*/ 142240 h 243840"/>
              <a:gd name="connsiteX15" fmla="*/ 60960 w 182880"/>
              <a:gd name="connsiteY15" fmla="*/ 20320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2880" h="243840">
                <a:moveTo>
                  <a:pt x="60960" y="203200"/>
                </a:moveTo>
                <a:lnTo>
                  <a:pt x="40640" y="142240"/>
                </a:lnTo>
                <a:lnTo>
                  <a:pt x="40640" y="81280"/>
                </a:lnTo>
                <a:lnTo>
                  <a:pt x="20320" y="20320"/>
                </a:lnTo>
                <a:lnTo>
                  <a:pt x="0" y="0"/>
                </a:lnTo>
                <a:lnTo>
                  <a:pt x="81280" y="0"/>
                </a:lnTo>
                <a:lnTo>
                  <a:pt x="81280" y="81280"/>
                </a:lnTo>
                <a:lnTo>
                  <a:pt x="142240" y="81280"/>
                </a:lnTo>
                <a:lnTo>
                  <a:pt x="162560" y="60960"/>
                </a:lnTo>
                <a:lnTo>
                  <a:pt x="121920" y="121920"/>
                </a:lnTo>
                <a:lnTo>
                  <a:pt x="162560" y="142240"/>
                </a:lnTo>
                <a:lnTo>
                  <a:pt x="162560" y="182880"/>
                </a:lnTo>
                <a:lnTo>
                  <a:pt x="182880" y="243840"/>
                </a:lnTo>
                <a:lnTo>
                  <a:pt x="142240" y="203200"/>
                </a:lnTo>
                <a:lnTo>
                  <a:pt x="121920" y="142240"/>
                </a:lnTo>
                <a:lnTo>
                  <a:pt x="60960" y="20320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969963" y="4821238"/>
            <a:ext cx="7162800" cy="13303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48400" y="1843088"/>
            <a:ext cx="2490788" cy="3019425"/>
          </a:xfrm>
          <a:custGeom>
            <a:avLst/>
            <a:gdLst>
              <a:gd name="connsiteX0" fmla="*/ 0 w 2408382"/>
              <a:gd name="connsiteY0" fmla="*/ 510309 h 3031836"/>
              <a:gd name="connsiteX1" fmla="*/ 1593273 w 2408382"/>
              <a:gd name="connsiteY1" fmla="*/ 108527 h 3031836"/>
              <a:gd name="connsiteX2" fmla="*/ 2382982 w 2408382"/>
              <a:gd name="connsiteY2" fmla="*/ 1161472 h 3031836"/>
              <a:gd name="connsiteX3" fmla="*/ 1745673 w 2408382"/>
              <a:gd name="connsiteY3" fmla="*/ 3031836 h 303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8382" h="3031836">
                <a:moveTo>
                  <a:pt x="0" y="510309"/>
                </a:moveTo>
                <a:cubicBezTo>
                  <a:pt x="598054" y="255154"/>
                  <a:pt x="1196109" y="0"/>
                  <a:pt x="1593273" y="108527"/>
                </a:cubicBezTo>
                <a:cubicBezTo>
                  <a:pt x="1990437" y="217054"/>
                  <a:pt x="2357582" y="674254"/>
                  <a:pt x="2382982" y="1161472"/>
                </a:cubicBezTo>
                <a:cubicBezTo>
                  <a:pt x="2408382" y="1648690"/>
                  <a:pt x="2077027" y="2340263"/>
                  <a:pt x="1745673" y="3031836"/>
                </a:cubicBezTo>
              </a:path>
            </a:pathLst>
          </a:custGeom>
          <a:ln w="508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Freeform 201"/>
          <p:cNvSpPr/>
          <p:nvPr/>
        </p:nvSpPr>
        <p:spPr>
          <a:xfrm>
            <a:off x="4681182" y="5459105"/>
            <a:ext cx="2879678" cy="655092"/>
          </a:xfrm>
          <a:custGeom>
            <a:avLst/>
            <a:gdLst>
              <a:gd name="connsiteX0" fmla="*/ 1364776 w 2879678"/>
              <a:gd name="connsiteY0" fmla="*/ 655092 h 655092"/>
              <a:gd name="connsiteX1" fmla="*/ 0 w 2879678"/>
              <a:gd name="connsiteY1" fmla="*/ 0 h 655092"/>
              <a:gd name="connsiteX2" fmla="*/ 2879678 w 2879678"/>
              <a:gd name="connsiteY2" fmla="*/ 0 h 655092"/>
              <a:gd name="connsiteX3" fmla="*/ 1364776 w 2879678"/>
              <a:gd name="connsiteY3" fmla="*/ 655092 h 655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9678" h="655092">
                <a:moveTo>
                  <a:pt x="1364776" y="655092"/>
                </a:moveTo>
                <a:lnTo>
                  <a:pt x="0" y="0"/>
                </a:lnTo>
                <a:lnTo>
                  <a:pt x="2879678" y="0"/>
                </a:lnTo>
                <a:lnTo>
                  <a:pt x="1364776" y="655092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6045958" y="5431813"/>
            <a:ext cx="1487606" cy="668741"/>
          </a:xfrm>
          <a:custGeom>
            <a:avLst/>
            <a:gdLst>
              <a:gd name="connsiteX0" fmla="*/ 0 w 1487606"/>
              <a:gd name="connsiteY0" fmla="*/ 668741 h 668741"/>
              <a:gd name="connsiteX1" fmla="*/ 0 w 1487606"/>
              <a:gd name="connsiteY1" fmla="*/ 272955 h 668741"/>
              <a:gd name="connsiteX2" fmla="*/ 1487606 w 1487606"/>
              <a:gd name="connsiteY2" fmla="*/ 0 h 668741"/>
              <a:gd name="connsiteX3" fmla="*/ 0 w 1487606"/>
              <a:gd name="connsiteY3" fmla="*/ 668741 h 66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7606" h="668741">
                <a:moveTo>
                  <a:pt x="0" y="668741"/>
                </a:moveTo>
                <a:lnTo>
                  <a:pt x="0" y="272955"/>
                </a:lnTo>
                <a:lnTo>
                  <a:pt x="1487606" y="0"/>
                </a:lnTo>
                <a:lnTo>
                  <a:pt x="0" y="668741"/>
                </a:lnTo>
                <a:close/>
              </a:path>
            </a:pathLst>
          </a:cu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0" name="Freeform 199"/>
          <p:cNvSpPr/>
          <p:nvPr/>
        </p:nvSpPr>
        <p:spPr>
          <a:xfrm>
            <a:off x="4667534" y="5431813"/>
            <a:ext cx="2920621" cy="259308"/>
          </a:xfrm>
          <a:custGeom>
            <a:avLst/>
            <a:gdLst>
              <a:gd name="connsiteX0" fmla="*/ 0 w 2920621"/>
              <a:gd name="connsiteY0" fmla="*/ 0 h 259308"/>
              <a:gd name="connsiteX1" fmla="*/ 2920621 w 2920621"/>
              <a:gd name="connsiteY1" fmla="*/ 0 h 259308"/>
              <a:gd name="connsiteX2" fmla="*/ 1378424 w 2920621"/>
              <a:gd name="connsiteY2" fmla="*/ 259308 h 259308"/>
              <a:gd name="connsiteX3" fmla="*/ 0 w 2920621"/>
              <a:gd name="connsiteY3" fmla="*/ 0 h 25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259308">
                <a:moveTo>
                  <a:pt x="0" y="0"/>
                </a:moveTo>
                <a:lnTo>
                  <a:pt x="2920621" y="0"/>
                </a:lnTo>
                <a:lnTo>
                  <a:pt x="1378424" y="25930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">
                <a:schemeClr val="tx2">
                  <a:lumMod val="60000"/>
                  <a:lumOff val="40000"/>
                  <a:alpha val="42000"/>
                </a:schemeClr>
              </a:gs>
              <a:gs pos="0">
                <a:srgbClr val="0047FF">
                  <a:alpha val="33000"/>
                </a:srgbClr>
              </a:gs>
              <a:gs pos="100000">
                <a:srgbClr val="0000CC">
                  <a:alpha val="40000"/>
                </a:srgbClr>
              </a:gs>
              <a:gs pos="91000">
                <a:srgbClr val="0047FF">
                  <a:alpha val="20000"/>
                </a:srgbClr>
              </a:gs>
              <a:gs pos="69000">
                <a:srgbClr val="0070C0">
                  <a:alpha val="60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1" name="Freeform 200"/>
          <p:cNvSpPr/>
          <p:nvPr/>
        </p:nvSpPr>
        <p:spPr>
          <a:xfrm>
            <a:off x="4694830" y="5459109"/>
            <a:ext cx="1337480" cy="627797"/>
          </a:xfrm>
          <a:custGeom>
            <a:avLst/>
            <a:gdLst>
              <a:gd name="connsiteX0" fmla="*/ 1337480 w 1337480"/>
              <a:gd name="connsiteY0" fmla="*/ 627797 h 627797"/>
              <a:gd name="connsiteX1" fmla="*/ 1323833 w 1337480"/>
              <a:gd name="connsiteY1" fmla="*/ 218364 h 627797"/>
              <a:gd name="connsiteX2" fmla="*/ 0 w 1337480"/>
              <a:gd name="connsiteY2" fmla="*/ 0 h 627797"/>
              <a:gd name="connsiteX3" fmla="*/ 1337480 w 1337480"/>
              <a:gd name="connsiteY3" fmla="*/ 627797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7480" h="627797">
                <a:moveTo>
                  <a:pt x="1337480" y="627797"/>
                </a:moveTo>
                <a:lnTo>
                  <a:pt x="1323833" y="218364"/>
                </a:lnTo>
                <a:lnTo>
                  <a:pt x="0" y="0"/>
                </a:lnTo>
                <a:lnTo>
                  <a:pt x="1337480" y="627797"/>
                </a:lnTo>
                <a:close/>
              </a:path>
            </a:pathLst>
          </a:cu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5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2647665" y="4299995"/>
            <a:ext cx="6043268" cy="55379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No line is available to place the vertex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Freeform 175"/>
          <p:cNvSpPr/>
          <p:nvPr/>
        </p:nvSpPr>
        <p:spPr>
          <a:xfrm>
            <a:off x="409433" y="814316"/>
            <a:ext cx="2051713" cy="3102591"/>
          </a:xfrm>
          <a:custGeom>
            <a:avLst/>
            <a:gdLst>
              <a:gd name="connsiteX0" fmla="*/ 0 w 2051713"/>
              <a:gd name="connsiteY0" fmla="*/ 3048000 h 3102591"/>
              <a:gd name="connsiteX1" fmla="*/ 573206 w 2051713"/>
              <a:gd name="connsiteY1" fmla="*/ 3007057 h 3102591"/>
              <a:gd name="connsiteX2" fmla="*/ 1146412 w 2051713"/>
              <a:gd name="connsiteY2" fmla="*/ 2843284 h 3102591"/>
              <a:gd name="connsiteX3" fmla="*/ 1924334 w 2051713"/>
              <a:gd name="connsiteY3" fmla="*/ 2447499 h 3102591"/>
              <a:gd name="connsiteX4" fmla="*/ 1910686 w 2051713"/>
              <a:gd name="connsiteY4" fmla="*/ 2379260 h 3102591"/>
              <a:gd name="connsiteX5" fmla="*/ 1760561 w 2051713"/>
              <a:gd name="connsiteY5" fmla="*/ 1983475 h 3102591"/>
              <a:gd name="connsiteX6" fmla="*/ 1678674 w 2051713"/>
              <a:gd name="connsiteY6" fmla="*/ 1369326 h 3102591"/>
              <a:gd name="connsiteX7" fmla="*/ 1678674 w 2051713"/>
              <a:gd name="connsiteY7" fmla="*/ 195618 h 3102591"/>
              <a:gd name="connsiteX8" fmla="*/ 1637731 w 2051713"/>
              <a:gd name="connsiteY8" fmla="*/ 195618 h 3102591"/>
              <a:gd name="connsiteX9" fmla="*/ 1473958 w 2051713"/>
              <a:gd name="connsiteY9" fmla="*/ 413983 h 3102591"/>
              <a:gd name="connsiteX10" fmla="*/ 1105468 w 2051713"/>
              <a:gd name="connsiteY10" fmla="*/ 959893 h 3102591"/>
              <a:gd name="connsiteX11" fmla="*/ 723331 w 2051713"/>
              <a:gd name="connsiteY11" fmla="*/ 1574042 h 3102591"/>
              <a:gd name="connsiteX12" fmla="*/ 409433 w 2051713"/>
              <a:gd name="connsiteY12" fmla="*/ 2229135 h 3102591"/>
              <a:gd name="connsiteX13" fmla="*/ 0 w 2051713"/>
              <a:gd name="connsiteY13" fmla="*/ 3102591 h 3102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713" h="3102591">
                <a:moveTo>
                  <a:pt x="0" y="3048000"/>
                </a:moveTo>
                <a:cubicBezTo>
                  <a:pt x="191068" y="3044588"/>
                  <a:pt x="382137" y="3041176"/>
                  <a:pt x="573206" y="3007057"/>
                </a:cubicBezTo>
                <a:cubicBezTo>
                  <a:pt x="764275" y="2972938"/>
                  <a:pt x="921224" y="2936544"/>
                  <a:pt x="1146412" y="2843284"/>
                </a:cubicBezTo>
                <a:cubicBezTo>
                  <a:pt x="1371600" y="2750024"/>
                  <a:pt x="1796955" y="2524836"/>
                  <a:pt x="1924334" y="2447499"/>
                </a:cubicBezTo>
                <a:cubicBezTo>
                  <a:pt x="2051713" y="2370162"/>
                  <a:pt x="1937981" y="2456597"/>
                  <a:pt x="1910686" y="2379260"/>
                </a:cubicBezTo>
                <a:cubicBezTo>
                  <a:pt x="1883391" y="2301923"/>
                  <a:pt x="1799230" y="2151797"/>
                  <a:pt x="1760561" y="1983475"/>
                </a:cubicBezTo>
                <a:cubicBezTo>
                  <a:pt x="1721892" y="1815153"/>
                  <a:pt x="1692322" y="1667302"/>
                  <a:pt x="1678674" y="1369326"/>
                </a:cubicBezTo>
                <a:cubicBezTo>
                  <a:pt x="1665026" y="1071350"/>
                  <a:pt x="1685498" y="391236"/>
                  <a:pt x="1678674" y="195618"/>
                </a:cubicBezTo>
                <a:cubicBezTo>
                  <a:pt x="1671850" y="0"/>
                  <a:pt x="1671850" y="159224"/>
                  <a:pt x="1637731" y="195618"/>
                </a:cubicBezTo>
                <a:cubicBezTo>
                  <a:pt x="1603612" y="232012"/>
                  <a:pt x="1562669" y="286604"/>
                  <a:pt x="1473958" y="413983"/>
                </a:cubicBezTo>
                <a:cubicBezTo>
                  <a:pt x="1385248" y="541362"/>
                  <a:pt x="1230573" y="766550"/>
                  <a:pt x="1105468" y="959893"/>
                </a:cubicBezTo>
                <a:cubicBezTo>
                  <a:pt x="980363" y="1153236"/>
                  <a:pt x="839337" y="1362502"/>
                  <a:pt x="723331" y="1574042"/>
                </a:cubicBezTo>
                <a:cubicBezTo>
                  <a:pt x="607325" y="1785582"/>
                  <a:pt x="529988" y="1974377"/>
                  <a:pt x="409433" y="2229135"/>
                </a:cubicBezTo>
                <a:cubicBezTo>
                  <a:pt x="288878" y="2483893"/>
                  <a:pt x="144439" y="2793242"/>
                  <a:pt x="0" y="3102591"/>
                </a:cubicBezTo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0" name="Freeform 639"/>
          <p:cNvSpPr/>
          <p:nvPr/>
        </p:nvSpPr>
        <p:spPr>
          <a:xfrm>
            <a:off x="5009877" y="3219322"/>
            <a:ext cx="1996226" cy="605305"/>
          </a:xfrm>
          <a:custGeom>
            <a:avLst/>
            <a:gdLst>
              <a:gd name="connsiteX0" fmla="*/ 0 w 1996226"/>
              <a:gd name="connsiteY0" fmla="*/ 386366 h 386366"/>
              <a:gd name="connsiteX1" fmla="*/ 978795 w 1996226"/>
              <a:gd name="connsiteY1" fmla="*/ 0 h 386366"/>
              <a:gd name="connsiteX2" fmla="*/ 1996226 w 1996226"/>
              <a:gd name="connsiteY2" fmla="*/ 386366 h 386366"/>
              <a:gd name="connsiteX3" fmla="*/ 0 w 1996226"/>
              <a:gd name="connsiteY3" fmla="*/ 386366 h 38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226" h="386366">
                <a:moveTo>
                  <a:pt x="0" y="386366"/>
                </a:moveTo>
                <a:lnTo>
                  <a:pt x="978795" y="0"/>
                </a:lnTo>
                <a:lnTo>
                  <a:pt x="1996226" y="386366"/>
                </a:lnTo>
                <a:lnTo>
                  <a:pt x="0" y="386366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Freeform 170"/>
          <p:cNvSpPr/>
          <p:nvPr/>
        </p:nvSpPr>
        <p:spPr>
          <a:xfrm>
            <a:off x="5049672" y="3521114"/>
            <a:ext cx="1924334" cy="300251"/>
          </a:xfrm>
          <a:custGeom>
            <a:avLst/>
            <a:gdLst>
              <a:gd name="connsiteX0" fmla="*/ 0 w 1924334"/>
              <a:gd name="connsiteY0" fmla="*/ 286603 h 300251"/>
              <a:gd name="connsiteX1" fmla="*/ 941695 w 1924334"/>
              <a:gd name="connsiteY1" fmla="*/ 0 h 300251"/>
              <a:gd name="connsiteX2" fmla="*/ 1924334 w 1924334"/>
              <a:gd name="connsiteY2" fmla="*/ 300251 h 300251"/>
              <a:gd name="connsiteX3" fmla="*/ 0 w 1924334"/>
              <a:gd name="connsiteY3" fmla="*/ 286603 h 30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4334" h="300251">
                <a:moveTo>
                  <a:pt x="0" y="286603"/>
                </a:moveTo>
                <a:lnTo>
                  <a:pt x="941695" y="0"/>
                </a:lnTo>
                <a:lnTo>
                  <a:pt x="1924334" y="300251"/>
                </a:lnTo>
                <a:lnTo>
                  <a:pt x="0" y="286603"/>
                </a:lnTo>
                <a:close/>
              </a:path>
            </a:pathLst>
          </a:cu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4984856" y="3235243"/>
            <a:ext cx="986292" cy="605305"/>
          </a:xfrm>
          <a:custGeom>
            <a:avLst/>
            <a:gdLst>
              <a:gd name="connsiteX0" fmla="*/ 0 w 1996226"/>
              <a:gd name="connsiteY0" fmla="*/ 386366 h 386366"/>
              <a:gd name="connsiteX1" fmla="*/ 978795 w 1996226"/>
              <a:gd name="connsiteY1" fmla="*/ 0 h 386366"/>
              <a:gd name="connsiteX2" fmla="*/ 1996226 w 1996226"/>
              <a:gd name="connsiteY2" fmla="*/ 386366 h 386366"/>
              <a:gd name="connsiteX3" fmla="*/ 0 w 1996226"/>
              <a:gd name="connsiteY3" fmla="*/ 386366 h 386366"/>
              <a:gd name="connsiteX0" fmla="*/ 0 w 986292"/>
              <a:gd name="connsiteY0" fmla="*/ 386366 h 386366"/>
              <a:gd name="connsiteX1" fmla="*/ 978795 w 986292"/>
              <a:gd name="connsiteY1" fmla="*/ 0 h 386366"/>
              <a:gd name="connsiteX2" fmla="*/ 986292 w 986292"/>
              <a:gd name="connsiteY2" fmla="*/ 177293 h 386366"/>
              <a:gd name="connsiteX3" fmla="*/ 0 w 986292"/>
              <a:gd name="connsiteY3" fmla="*/ 386366 h 38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292" h="386366">
                <a:moveTo>
                  <a:pt x="0" y="386366"/>
                </a:moveTo>
                <a:lnTo>
                  <a:pt x="978795" y="0"/>
                </a:lnTo>
                <a:lnTo>
                  <a:pt x="986292" y="177293"/>
                </a:lnTo>
                <a:lnTo>
                  <a:pt x="0" y="386366"/>
                </a:lnTo>
                <a:close/>
              </a:path>
            </a:pathLst>
          </a:cu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5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5977719" y="3193568"/>
            <a:ext cx="968991" cy="627797"/>
          </a:xfrm>
          <a:custGeom>
            <a:avLst/>
            <a:gdLst>
              <a:gd name="connsiteX0" fmla="*/ 0 w 968991"/>
              <a:gd name="connsiteY0" fmla="*/ 313899 h 627797"/>
              <a:gd name="connsiteX1" fmla="*/ 54591 w 968991"/>
              <a:gd name="connsiteY1" fmla="*/ 354842 h 627797"/>
              <a:gd name="connsiteX2" fmla="*/ 968991 w 968991"/>
              <a:gd name="connsiteY2" fmla="*/ 627797 h 627797"/>
              <a:gd name="connsiteX3" fmla="*/ 0 w 968991"/>
              <a:gd name="connsiteY3" fmla="*/ 0 h 627797"/>
              <a:gd name="connsiteX4" fmla="*/ 0 w 968991"/>
              <a:gd name="connsiteY4" fmla="*/ 313899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8991" h="627797">
                <a:moveTo>
                  <a:pt x="0" y="313899"/>
                </a:moveTo>
                <a:lnTo>
                  <a:pt x="54591" y="354842"/>
                </a:lnTo>
                <a:lnTo>
                  <a:pt x="968991" y="627797"/>
                </a:lnTo>
                <a:lnTo>
                  <a:pt x="0" y="0"/>
                </a:lnTo>
                <a:lnTo>
                  <a:pt x="0" y="313899"/>
                </a:lnTo>
                <a:close/>
              </a:path>
            </a:pathLst>
          </a:custGeom>
          <a:gradFill flip="none" rotWithShape="1">
            <a:gsLst>
              <a:gs pos="1000">
                <a:schemeClr val="tx2">
                  <a:lumMod val="60000"/>
                  <a:lumOff val="40000"/>
                  <a:alpha val="42000"/>
                </a:schemeClr>
              </a:gs>
              <a:gs pos="0">
                <a:srgbClr val="0047FF">
                  <a:alpha val="33000"/>
                </a:srgbClr>
              </a:gs>
              <a:gs pos="100000">
                <a:srgbClr val="0000CC">
                  <a:alpha val="40000"/>
                </a:srgbClr>
              </a:gs>
              <a:gs pos="91000">
                <a:srgbClr val="0047FF">
                  <a:alpha val="20000"/>
                </a:srgbClr>
              </a:gs>
              <a:gs pos="69000">
                <a:srgbClr val="0070C0">
                  <a:alpha val="60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4005263" y="3181350"/>
            <a:ext cx="4186237" cy="619125"/>
            <a:chOff x="4005263" y="3644900"/>
            <a:chExt cx="4186237" cy="619125"/>
          </a:xfrm>
        </p:grpSpPr>
        <p:cxnSp>
          <p:nvCxnSpPr>
            <p:cNvPr id="617" name="Straight Connector 616"/>
            <p:cNvCxnSpPr/>
            <p:nvPr/>
          </p:nvCxnSpPr>
          <p:spPr>
            <a:xfrm>
              <a:off x="4005263" y="3644900"/>
              <a:ext cx="4186237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Straight Connector 617"/>
            <p:cNvCxnSpPr/>
            <p:nvPr/>
          </p:nvCxnSpPr>
          <p:spPr>
            <a:xfrm>
              <a:off x="4005263" y="3967163"/>
              <a:ext cx="4186237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/>
            <p:cNvCxnSpPr/>
            <p:nvPr/>
          </p:nvCxnSpPr>
          <p:spPr>
            <a:xfrm>
              <a:off x="4005263" y="4262438"/>
              <a:ext cx="4186237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4808538" y="2770188"/>
            <a:ext cx="2352675" cy="1500187"/>
            <a:chOff x="4808538" y="3233738"/>
            <a:chExt cx="2352675" cy="1500187"/>
          </a:xfrm>
        </p:grpSpPr>
        <p:sp>
          <p:nvSpPr>
            <p:cNvPr id="641" name="Oval 640"/>
            <p:cNvSpPr/>
            <p:nvPr/>
          </p:nvSpPr>
          <p:spPr bwMode="auto">
            <a:xfrm>
              <a:off x="5905500" y="3597275"/>
              <a:ext cx="131763" cy="1222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2" name="Oval 641"/>
            <p:cNvSpPr/>
            <p:nvPr/>
          </p:nvSpPr>
          <p:spPr bwMode="auto">
            <a:xfrm>
              <a:off x="4949825" y="4235450"/>
              <a:ext cx="133350" cy="1254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3" name="Oval 642"/>
            <p:cNvSpPr/>
            <p:nvPr/>
          </p:nvSpPr>
          <p:spPr bwMode="auto">
            <a:xfrm>
              <a:off x="6931025" y="4216400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24" name="TextBox 70"/>
            <p:cNvSpPr txBox="1">
              <a:spLocks noChangeArrowheads="1"/>
            </p:cNvSpPr>
            <p:nvPr/>
          </p:nvSpPr>
          <p:spPr bwMode="auto">
            <a:xfrm>
              <a:off x="4808538" y="4303713"/>
              <a:ext cx="265112" cy="430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425" name="TextBox 70"/>
            <p:cNvSpPr txBox="1">
              <a:spLocks noChangeArrowheads="1"/>
            </p:cNvSpPr>
            <p:nvPr/>
          </p:nvSpPr>
          <p:spPr bwMode="auto">
            <a:xfrm>
              <a:off x="6896100" y="4276725"/>
              <a:ext cx="265113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646" name="Straight Connector 645"/>
            <p:cNvCxnSpPr>
              <a:stCxn id="642" idx="7"/>
              <a:endCxn id="641" idx="3"/>
            </p:cNvCxnSpPr>
            <p:nvPr/>
          </p:nvCxnSpPr>
          <p:spPr>
            <a:xfrm rot="5400000" flipH="1" flipV="1">
              <a:off x="5218906" y="3547269"/>
              <a:ext cx="550863" cy="8604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7" name="Straight Connector 646"/>
            <p:cNvCxnSpPr>
              <a:endCxn id="643" idx="2"/>
            </p:cNvCxnSpPr>
            <p:nvPr/>
          </p:nvCxnSpPr>
          <p:spPr>
            <a:xfrm>
              <a:off x="5073650" y="4275138"/>
              <a:ext cx="1857375" cy="31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8" name="Straight Connector 647"/>
            <p:cNvCxnSpPr>
              <a:stCxn id="641" idx="5"/>
              <a:endCxn id="643" idx="2"/>
            </p:cNvCxnSpPr>
            <p:nvPr/>
          </p:nvCxnSpPr>
          <p:spPr>
            <a:xfrm rot="16200000" flipH="1">
              <a:off x="6186487" y="3533776"/>
              <a:ext cx="576263" cy="9128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49" name="Oval 648"/>
            <p:cNvSpPr/>
            <p:nvPr/>
          </p:nvSpPr>
          <p:spPr bwMode="auto">
            <a:xfrm>
              <a:off x="5916613" y="3905250"/>
              <a:ext cx="131762" cy="1222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30" name="TextBox 64"/>
            <p:cNvSpPr txBox="1">
              <a:spLocks noChangeArrowheads="1"/>
            </p:cNvSpPr>
            <p:nvPr/>
          </p:nvSpPr>
          <p:spPr bwMode="auto">
            <a:xfrm>
              <a:off x="5966728" y="3620538"/>
              <a:ext cx="265113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654" name="Straight Connector 653"/>
            <p:cNvCxnSpPr>
              <a:endCxn id="649" idx="3"/>
            </p:cNvCxnSpPr>
            <p:nvPr/>
          </p:nvCxnSpPr>
          <p:spPr>
            <a:xfrm flipV="1">
              <a:off x="5060950" y="4010025"/>
              <a:ext cx="874713" cy="26511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0" name="Straight Connector 659"/>
            <p:cNvCxnSpPr>
              <a:stCxn id="643" idx="2"/>
              <a:endCxn id="649" idx="5"/>
            </p:cNvCxnSpPr>
            <p:nvPr/>
          </p:nvCxnSpPr>
          <p:spPr>
            <a:xfrm rot="10800000">
              <a:off x="6029325" y="4010025"/>
              <a:ext cx="901700" cy="268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6" name="Straight Connector 665"/>
            <p:cNvCxnSpPr>
              <a:stCxn id="649" idx="0"/>
              <a:endCxn id="641" idx="4"/>
            </p:cNvCxnSpPr>
            <p:nvPr/>
          </p:nvCxnSpPr>
          <p:spPr>
            <a:xfrm rot="16200000" flipV="1">
              <a:off x="5884069" y="3807619"/>
              <a:ext cx="185737" cy="95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434" name="TextBox 70"/>
            <p:cNvSpPr txBox="1">
              <a:spLocks noChangeArrowheads="1"/>
            </p:cNvSpPr>
            <p:nvPr/>
          </p:nvSpPr>
          <p:spPr bwMode="auto">
            <a:xfrm>
              <a:off x="5826125" y="3233738"/>
              <a:ext cx="265113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129" name="Freeform 128"/>
          <p:cNvSpPr/>
          <p:nvPr/>
        </p:nvSpPr>
        <p:spPr>
          <a:xfrm>
            <a:off x="368488" y="3000233"/>
            <a:ext cx="2024419" cy="889379"/>
          </a:xfrm>
          <a:custGeom>
            <a:avLst/>
            <a:gdLst>
              <a:gd name="connsiteX0" fmla="*/ 0 w 2024419"/>
              <a:gd name="connsiteY0" fmla="*/ 889379 h 889379"/>
              <a:gd name="connsiteX1" fmla="*/ 859809 w 2024419"/>
              <a:gd name="connsiteY1" fmla="*/ 766549 h 889379"/>
              <a:gd name="connsiteX2" fmla="*/ 1337481 w 2024419"/>
              <a:gd name="connsiteY2" fmla="*/ 602776 h 889379"/>
              <a:gd name="connsiteX3" fmla="*/ 1924335 w 2024419"/>
              <a:gd name="connsiteY3" fmla="*/ 275230 h 889379"/>
              <a:gd name="connsiteX4" fmla="*/ 1937982 w 2024419"/>
              <a:gd name="connsiteY4" fmla="*/ 247934 h 889379"/>
              <a:gd name="connsiteX5" fmla="*/ 1514902 w 2024419"/>
              <a:gd name="connsiteY5" fmla="*/ 111457 h 889379"/>
              <a:gd name="connsiteX6" fmla="*/ 1105469 w 2024419"/>
              <a:gd name="connsiteY6" fmla="*/ 15922 h 889379"/>
              <a:gd name="connsiteX7" fmla="*/ 1064526 w 2024419"/>
              <a:gd name="connsiteY7" fmla="*/ 15922 h 889379"/>
              <a:gd name="connsiteX8" fmla="*/ 1023582 w 2024419"/>
              <a:gd name="connsiteY8" fmla="*/ 111457 h 889379"/>
              <a:gd name="connsiteX9" fmla="*/ 873457 w 2024419"/>
              <a:gd name="connsiteY9" fmla="*/ 329821 h 889379"/>
              <a:gd name="connsiteX10" fmla="*/ 477672 w 2024419"/>
              <a:gd name="connsiteY10" fmla="*/ 630071 h 889379"/>
              <a:gd name="connsiteX11" fmla="*/ 81887 w 2024419"/>
              <a:gd name="connsiteY11" fmla="*/ 848436 h 889379"/>
              <a:gd name="connsiteX12" fmla="*/ 81887 w 2024419"/>
              <a:gd name="connsiteY12" fmla="*/ 848436 h 889379"/>
              <a:gd name="connsiteX0" fmla="*/ 0 w 2024419"/>
              <a:gd name="connsiteY0" fmla="*/ 889379 h 889379"/>
              <a:gd name="connsiteX1" fmla="*/ 859809 w 2024419"/>
              <a:gd name="connsiteY1" fmla="*/ 766549 h 889379"/>
              <a:gd name="connsiteX2" fmla="*/ 1337481 w 2024419"/>
              <a:gd name="connsiteY2" fmla="*/ 602776 h 889379"/>
              <a:gd name="connsiteX3" fmla="*/ 1924335 w 2024419"/>
              <a:gd name="connsiteY3" fmla="*/ 275230 h 889379"/>
              <a:gd name="connsiteX4" fmla="*/ 1937982 w 2024419"/>
              <a:gd name="connsiteY4" fmla="*/ 247934 h 889379"/>
              <a:gd name="connsiteX5" fmla="*/ 1514902 w 2024419"/>
              <a:gd name="connsiteY5" fmla="*/ 111457 h 889379"/>
              <a:gd name="connsiteX6" fmla="*/ 1105469 w 2024419"/>
              <a:gd name="connsiteY6" fmla="*/ 15922 h 889379"/>
              <a:gd name="connsiteX7" fmla="*/ 1064526 w 2024419"/>
              <a:gd name="connsiteY7" fmla="*/ 15922 h 889379"/>
              <a:gd name="connsiteX8" fmla="*/ 1023582 w 2024419"/>
              <a:gd name="connsiteY8" fmla="*/ 111457 h 889379"/>
              <a:gd name="connsiteX9" fmla="*/ 873457 w 2024419"/>
              <a:gd name="connsiteY9" fmla="*/ 329821 h 889379"/>
              <a:gd name="connsiteX10" fmla="*/ 477672 w 2024419"/>
              <a:gd name="connsiteY10" fmla="*/ 630071 h 889379"/>
              <a:gd name="connsiteX11" fmla="*/ 81887 w 2024419"/>
              <a:gd name="connsiteY11" fmla="*/ 848436 h 889379"/>
              <a:gd name="connsiteX12" fmla="*/ 81887 w 2024419"/>
              <a:gd name="connsiteY12" fmla="*/ 848436 h 8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4419" h="889379">
                <a:moveTo>
                  <a:pt x="0" y="889379"/>
                </a:moveTo>
                <a:cubicBezTo>
                  <a:pt x="318448" y="851847"/>
                  <a:pt x="636896" y="814316"/>
                  <a:pt x="859809" y="766549"/>
                </a:cubicBezTo>
                <a:cubicBezTo>
                  <a:pt x="1082723" y="718782"/>
                  <a:pt x="1160060" y="684662"/>
                  <a:pt x="1337481" y="602776"/>
                </a:cubicBezTo>
                <a:cubicBezTo>
                  <a:pt x="1514902" y="520890"/>
                  <a:pt x="1824251" y="334370"/>
                  <a:pt x="1924335" y="275230"/>
                </a:cubicBezTo>
                <a:cubicBezTo>
                  <a:pt x="2024419" y="216090"/>
                  <a:pt x="2006221" y="275230"/>
                  <a:pt x="1937982" y="247934"/>
                </a:cubicBezTo>
                <a:cubicBezTo>
                  <a:pt x="1869743" y="220638"/>
                  <a:pt x="1653654" y="150126"/>
                  <a:pt x="1514902" y="111457"/>
                </a:cubicBezTo>
                <a:cubicBezTo>
                  <a:pt x="1376150" y="72788"/>
                  <a:pt x="1180532" y="31844"/>
                  <a:pt x="1105469" y="15922"/>
                </a:cubicBezTo>
                <a:cubicBezTo>
                  <a:pt x="1030406" y="0"/>
                  <a:pt x="1078174" y="0"/>
                  <a:pt x="1064526" y="15922"/>
                </a:cubicBezTo>
                <a:cubicBezTo>
                  <a:pt x="1050878" y="31845"/>
                  <a:pt x="1055427" y="59141"/>
                  <a:pt x="1023582" y="111457"/>
                </a:cubicBezTo>
                <a:cubicBezTo>
                  <a:pt x="991737" y="163773"/>
                  <a:pt x="964442" y="243385"/>
                  <a:pt x="873457" y="329821"/>
                </a:cubicBezTo>
                <a:cubicBezTo>
                  <a:pt x="782472" y="416257"/>
                  <a:pt x="609600" y="543635"/>
                  <a:pt x="477672" y="630071"/>
                </a:cubicBezTo>
                <a:cubicBezTo>
                  <a:pt x="345744" y="716507"/>
                  <a:pt x="81887" y="848436"/>
                  <a:pt x="81887" y="848436"/>
                </a:cubicBezTo>
                <a:lnTo>
                  <a:pt x="81887" y="848436"/>
                </a:lnTo>
              </a:path>
            </a:pathLst>
          </a:cu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1442113" y="866633"/>
            <a:ext cx="896203" cy="2383809"/>
          </a:xfrm>
          <a:custGeom>
            <a:avLst/>
            <a:gdLst>
              <a:gd name="connsiteX0" fmla="*/ 18197 w 896203"/>
              <a:gd name="connsiteY0" fmla="*/ 2108579 h 2383809"/>
              <a:gd name="connsiteX1" fmla="*/ 222914 w 896203"/>
              <a:gd name="connsiteY1" fmla="*/ 1903863 h 2383809"/>
              <a:gd name="connsiteX2" fmla="*/ 332096 w 896203"/>
              <a:gd name="connsiteY2" fmla="*/ 1603612 h 2383809"/>
              <a:gd name="connsiteX3" fmla="*/ 495869 w 896203"/>
              <a:gd name="connsiteY3" fmla="*/ 921224 h 2383809"/>
              <a:gd name="connsiteX4" fmla="*/ 618699 w 896203"/>
              <a:gd name="connsiteY4" fmla="*/ 170597 h 2383809"/>
              <a:gd name="connsiteX5" fmla="*/ 632347 w 896203"/>
              <a:gd name="connsiteY5" fmla="*/ 156949 h 2383809"/>
              <a:gd name="connsiteX6" fmla="*/ 632347 w 896203"/>
              <a:gd name="connsiteY6" fmla="*/ 1112292 h 2383809"/>
              <a:gd name="connsiteX7" fmla="*/ 686938 w 896203"/>
              <a:gd name="connsiteY7" fmla="*/ 1740089 h 2383809"/>
              <a:gd name="connsiteX8" fmla="*/ 837063 w 896203"/>
              <a:gd name="connsiteY8" fmla="*/ 2245057 h 2383809"/>
              <a:gd name="connsiteX9" fmla="*/ 891654 w 896203"/>
              <a:gd name="connsiteY9" fmla="*/ 2354239 h 2383809"/>
              <a:gd name="connsiteX10" fmla="*/ 864359 w 896203"/>
              <a:gd name="connsiteY10" fmla="*/ 2381534 h 2383809"/>
              <a:gd name="connsiteX11" fmla="*/ 755177 w 896203"/>
              <a:gd name="connsiteY11" fmla="*/ 2340591 h 2383809"/>
              <a:gd name="connsiteX12" fmla="*/ 468574 w 896203"/>
              <a:gd name="connsiteY12" fmla="*/ 2245057 h 2383809"/>
              <a:gd name="connsiteX13" fmla="*/ 113732 w 896203"/>
              <a:gd name="connsiteY13" fmla="*/ 2163170 h 2383809"/>
              <a:gd name="connsiteX14" fmla="*/ 18197 w 896203"/>
              <a:gd name="connsiteY14" fmla="*/ 2108579 h 2383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96203" h="2383809">
                <a:moveTo>
                  <a:pt x="18197" y="2108579"/>
                </a:moveTo>
                <a:cubicBezTo>
                  <a:pt x="36394" y="2065361"/>
                  <a:pt x="170598" y="1988024"/>
                  <a:pt x="222914" y="1903863"/>
                </a:cubicBezTo>
                <a:cubicBezTo>
                  <a:pt x="275231" y="1819702"/>
                  <a:pt x="286604" y="1767385"/>
                  <a:pt x="332096" y="1603612"/>
                </a:cubicBezTo>
                <a:cubicBezTo>
                  <a:pt x="377589" y="1439839"/>
                  <a:pt x="448102" y="1160060"/>
                  <a:pt x="495869" y="921224"/>
                </a:cubicBezTo>
                <a:cubicBezTo>
                  <a:pt x="543636" y="682388"/>
                  <a:pt x="595953" y="297976"/>
                  <a:pt x="618699" y="170597"/>
                </a:cubicBezTo>
                <a:cubicBezTo>
                  <a:pt x="641445" y="43218"/>
                  <a:pt x="630072" y="0"/>
                  <a:pt x="632347" y="156949"/>
                </a:cubicBezTo>
                <a:cubicBezTo>
                  <a:pt x="634622" y="313898"/>
                  <a:pt x="623249" y="848435"/>
                  <a:pt x="632347" y="1112292"/>
                </a:cubicBezTo>
                <a:cubicBezTo>
                  <a:pt x="641445" y="1376149"/>
                  <a:pt x="652819" y="1551295"/>
                  <a:pt x="686938" y="1740089"/>
                </a:cubicBezTo>
                <a:cubicBezTo>
                  <a:pt x="721057" y="1928883"/>
                  <a:pt x="802944" y="2142699"/>
                  <a:pt x="837063" y="2245057"/>
                </a:cubicBezTo>
                <a:cubicBezTo>
                  <a:pt x="871182" y="2347415"/>
                  <a:pt x="887105" y="2331493"/>
                  <a:pt x="891654" y="2354239"/>
                </a:cubicBezTo>
                <a:cubicBezTo>
                  <a:pt x="896203" y="2376985"/>
                  <a:pt x="887105" y="2383809"/>
                  <a:pt x="864359" y="2381534"/>
                </a:cubicBezTo>
                <a:cubicBezTo>
                  <a:pt x="841613" y="2379259"/>
                  <a:pt x="821141" y="2363337"/>
                  <a:pt x="755177" y="2340591"/>
                </a:cubicBezTo>
                <a:cubicBezTo>
                  <a:pt x="689213" y="2317845"/>
                  <a:pt x="575481" y="2274627"/>
                  <a:pt x="468574" y="2245057"/>
                </a:cubicBezTo>
                <a:cubicBezTo>
                  <a:pt x="361667" y="2215487"/>
                  <a:pt x="188795" y="2181367"/>
                  <a:pt x="113732" y="2163170"/>
                </a:cubicBezTo>
                <a:cubicBezTo>
                  <a:pt x="38669" y="2144973"/>
                  <a:pt x="0" y="2151797"/>
                  <a:pt x="18197" y="2108579"/>
                </a:cubicBezTo>
                <a:close/>
              </a:path>
            </a:pathLst>
          </a:custGeom>
          <a:gradFill flip="none" rotWithShape="1">
            <a:gsLst>
              <a:gs pos="1000">
                <a:schemeClr val="tx2">
                  <a:lumMod val="60000"/>
                  <a:lumOff val="40000"/>
                  <a:alpha val="42000"/>
                </a:schemeClr>
              </a:gs>
              <a:gs pos="0">
                <a:srgbClr val="0047FF">
                  <a:alpha val="33000"/>
                </a:srgbClr>
              </a:gs>
              <a:gs pos="100000">
                <a:srgbClr val="0000CC">
                  <a:alpha val="40000"/>
                </a:srgbClr>
              </a:gs>
              <a:gs pos="91000">
                <a:srgbClr val="0047FF">
                  <a:alpha val="20000"/>
                </a:srgbClr>
              </a:gs>
              <a:gs pos="69000">
                <a:srgbClr val="0070C0">
                  <a:alpha val="60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434454" y="946244"/>
            <a:ext cx="1644555" cy="3029803"/>
          </a:xfrm>
          <a:custGeom>
            <a:avLst/>
            <a:gdLst>
              <a:gd name="connsiteX0" fmla="*/ 50042 w 1678675"/>
              <a:gd name="connsiteY0" fmla="*/ 2916072 h 2986586"/>
              <a:gd name="connsiteX1" fmla="*/ 705135 w 1678675"/>
              <a:gd name="connsiteY1" fmla="*/ 2492992 h 2986586"/>
              <a:gd name="connsiteX2" fmla="*/ 991738 w 1678675"/>
              <a:gd name="connsiteY2" fmla="*/ 2220037 h 2986586"/>
              <a:gd name="connsiteX3" fmla="*/ 1046329 w 1678675"/>
              <a:gd name="connsiteY3" fmla="*/ 2028968 h 2986586"/>
              <a:gd name="connsiteX4" fmla="*/ 1114567 w 1678675"/>
              <a:gd name="connsiteY4" fmla="*/ 1988025 h 2986586"/>
              <a:gd name="connsiteX5" fmla="*/ 1291988 w 1678675"/>
              <a:gd name="connsiteY5" fmla="*/ 1742365 h 2986586"/>
              <a:gd name="connsiteX6" fmla="*/ 1442114 w 1678675"/>
              <a:gd name="connsiteY6" fmla="*/ 1264693 h 2986586"/>
              <a:gd name="connsiteX7" fmla="*/ 1605887 w 1678675"/>
              <a:gd name="connsiteY7" fmla="*/ 445828 h 2986586"/>
              <a:gd name="connsiteX8" fmla="*/ 1674126 w 1678675"/>
              <a:gd name="connsiteY8" fmla="*/ 63690 h 2986586"/>
              <a:gd name="connsiteX9" fmla="*/ 1633182 w 1678675"/>
              <a:gd name="connsiteY9" fmla="*/ 63690 h 2986586"/>
              <a:gd name="connsiteX10" fmla="*/ 1592239 w 1678675"/>
              <a:gd name="connsiteY10" fmla="*/ 131929 h 2986586"/>
              <a:gd name="connsiteX11" fmla="*/ 1182806 w 1678675"/>
              <a:gd name="connsiteY11" fmla="*/ 746078 h 2986586"/>
              <a:gd name="connsiteX12" fmla="*/ 759726 w 1678675"/>
              <a:gd name="connsiteY12" fmla="*/ 1401171 h 2986586"/>
              <a:gd name="connsiteX13" fmla="*/ 404884 w 1678675"/>
              <a:gd name="connsiteY13" fmla="*/ 2069911 h 2986586"/>
              <a:gd name="connsiteX14" fmla="*/ 50042 w 1678675"/>
              <a:gd name="connsiteY14" fmla="*/ 2916072 h 2986586"/>
              <a:gd name="connsiteX0" fmla="*/ 15922 w 1644555"/>
              <a:gd name="connsiteY0" fmla="*/ 2916072 h 3029803"/>
              <a:gd name="connsiteX1" fmla="*/ 275230 w 1644555"/>
              <a:gd name="connsiteY1" fmla="*/ 2752300 h 3029803"/>
              <a:gd name="connsiteX2" fmla="*/ 957618 w 1644555"/>
              <a:gd name="connsiteY2" fmla="*/ 2220037 h 3029803"/>
              <a:gd name="connsiteX3" fmla="*/ 1012209 w 1644555"/>
              <a:gd name="connsiteY3" fmla="*/ 2028968 h 3029803"/>
              <a:gd name="connsiteX4" fmla="*/ 1080447 w 1644555"/>
              <a:gd name="connsiteY4" fmla="*/ 1988025 h 3029803"/>
              <a:gd name="connsiteX5" fmla="*/ 1257868 w 1644555"/>
              <a:gd name="connsiteY5" fmla="*/ 1742365 h 3029803"/>
              <a:gd name="connsiteX6" fmla="*/ 1407994 w 1644555"/>
              <a:gd name="connsiteY6" fmla="*/ 1264693 h 3029803"/>
              <a:gd name="connsiteX7" fmla="*/ 1571767 w 1644555"/>
              <a:gd name="connsiteY7" fmla="*/ 445828 h 3029803"/>
              <a:gd name="connsiteX8" fmla="*/ 1640006 w 1644555"/>
              <a:gd name="connsiteY8" fmla="*/ 63690 h 3029803"/>
              <a:gd name="connsiteX9" fmla="*/ 1599062 w 1644555"/>
              <a:gd name="connsiteY9" fmla="*/ 63690 h 3029803"/>
              <a:gd name="connsiteX10" fmla="*/ 1558119 w 1644555"/>
              <a:gd name="connsiteY10" fmla="*/ 131929 h 3029803"/>
              <a:gd name="connsiteX11" fmla="*/ 1148686 w 1644555"/>
              <a:gd name="connsiteY11" fmla="*/ 746078 h 3029803"/>
              <a:gd name="connsiteX12" fmla="*/ 725606 w 1644555"/>
              <a:gd name="connsiteY12" fmla="*/ 1401171 h 3029803"/>
              <a:gd name="connsiteX13" fmla="*/ 370764 w 1644555"/>
              <a:gd name="connsiteY13" fmla="*/ 2069911 h 3029803"/>
              <a:gd name="connsiteX14" fmla="*/ 15922 w 1644555"/>
              <a:gd name="connsiteY14" fmla="*/ 2916072 h 3029803"/>
              <a:gd name="connsiteX0" fmla="*/ 15922 w 1644555"/>
              <a:gd name="connsiteY0" fmla="*/ 2916072 h 3029803"/>
              <a:gd name="connsiteX1" fmla="*/ 275230 w 1644555"/>
              <a:gd name="connsiteY1" fmla="*/ 2752300 h 3029803"/>
              <a:gd name="connsiteX2" fmla="*/ 752902 w 1644555"/>
              <a:gd name="connsiteY2" fmla="*/ 2424754 h 3029803"/>
              <a:gd name="connsiteX3" fmla="*/ 1012209 w 1644555"/>
              <a:gd name="connsiteY3" fmla="*/ 2028968 h 3029803"/>
              <a:gd name="connsiteX4" fmla="*/ 1080447 w 1644555"/>
              <a:gd name="connsiteY4" fmla="*/ 1988025 h 3029803"/>
              <a:gd name="connsiteX5" fmla="*/ 1257868 w 1644555"/>
              <a:gd name="connsiteY5" fmla="*/ 1742365 h 3029803"/>
              <a:gd name="connsiteX6" fmla="*/ 1407994 w 1644555"/>
              <a:gd name="connsiteY6" fmla="*/ 1264693 h 3029803"/>
              <a:gd name="connsiteX7" fmla="*/ 1571767 w 1644555"/>
              <a:gd name="connsiteY7" fmla="*/ 445828 h 3029803"/>
              <a:gd name="connsiteX8" fmla="*/ 1640006 w 1644555"/>
              <a:gd name="connsiteY8" fmla="*/ 63690 h 3029803"/>
              <a:gd name="connsiteX9" fmla="*/ 1599062 w 1644555"/>
              <a:gd name="connsiteY9" fmla="*/ 63690 h 3029803"/>
              <a:gd name="connsiteX10" fmla="*/ 1558119 w 1644555"/>
              <a:gd name="connsiteY10" fmla="*/ 131929 h 3029803"/>
              <a:gd name="connsiteX11" fmla="*/ 1148686 w 1644555"/>
              <a:gd name="connsiteY11" fmla="*/ 746078 h 3029803"/>
              <a:gd name="connsiteX12" fmla="*/ 725606 w 1644555"/>
              <a:gd name="connsiteY12" fmla="*/ 1401171 h 3029803"/>
              <a:gd name="connsiteX13" fmla="*/ 370764 w 1644555"/>
              <a:gd name="connsiteY13" fmla="*/ 2069911 h 3029803"/>
              <a:gd name="connsiteX14" fmla="*/ 15922 w 1644555"/>
              <a:gd name="connsiteY14" fmla="*/ 2916072 h 30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44555" h="3029803">
                <a:moveTo>
                  <a:pt x="15922" y="2916072"/>
                </a:moveTo>
                <a:cubicBezTo>
                  <a:pt x="0" y="3029803"/>
                  <a:pt x="152400" y="2834186"/>
                  <a:pt x="275230" y="2752300"/>
                </a:cubicBezTo>
                <a:cubicBezTo>
                  <a:pt x="398060" y="2670414"/>
                  <a:pt x="630072" y="2545309"/>
                  <a:pt x="752902" y="2424754"/>
                </a:cubicBezTo>
                <a:cubicBezTo>
                  <a:pt x="875732" y="2304199"/>
                  <a:pt x="957618" y="2101756"/>
                  <a:pt x="1012209" y="2028968"/>
                </a:cubicBezTo>
                <a:cubicBezTo>
                  <a:pt x="1066800" y="1956180"/>
                  <a:pt x="1039504" y="2035792"/>
                  <a:pt x="1080447" y="1988025"/>
                </a:cubicBezTo>
                <a:cubicBezTo>
                  <a:pt x="1121390" y="1940258"/>
                  <a:pt x="1203277" y="1862920"/>
                  <a:pt x="1257868" y="1742365"/>
                </a:cubicBezTo>
                <a:cubicBezTo>
                  <a:pt x="1312459" y="1621810"/>
                  <a:pt x="1355678" y="1480782"/>
                  <a:pt x="1407994" y="1264693"/>
                </a:cubicBezTo>
                <a:cubicBezTo>
                  <a:pt x="1460310" y="1048604"/>
                  <a:pt x="1533098" y="645995"/>
                  <a:pt x="1571767" y="445828"/>
                </a:cubicBezTo>
                <a:cubicBezTo>
                  <a:pt x="1610436" y="245661"/>
                  <a:pt x="1635457" y="127380"/>
                  <a:pt x="1640006" y="63690"/>
                </a:cubicBezTo>
                <a:cubicBezTo>
                  <a:pt x="1644555" y="0"/>
                  <a:pt x="1612710" y="52317"/>
                  <a:pt x="1599062" y="63690"/>
                </a:cubicBezTo>
                <a:cubicBezTo>
                  <a:pt x="1585414" y="75063"/>
                  <a:pt x="1633182" y="18198"/>
                  <a:pt x="1558119" y="131929"/>
                </a:cubicBezTo>
                <a:cubicBezTo>
                  <a:pt x="1483056" y="245660"/>
                  <a:pt x="1287438" y="534538"/>
                  <a:pt x="1148686" y="746078"/>
                </a:cubicBezTo>
                <a:cubicBezTo>
                  <a:pt x="1009934" y="957618"/>
                  <a:pt x="855260" y="1180532"/>
                  <a:pt x="725606" y="1401171"/>
                </a:cubicBezTo>
                <a:cubicBezTo>
                  <a:pt x="595952" y="1621810"/>
                  <a:pt x="489045" y="1817428"/>
                  <a:pt x="370764" y="2069911"/>
                </a:cubicBezTo>
                <a:cubicBezTo>
                  <a:pt x="252483" y="2322394"/>
                  <a:pt x="31844" y="2802341"/>
                  <a:pt x="15922" y="2916072"/>
                </a:cubicBezTo>
                <a:close/>
              </a:path>
            </a:pathLst>
          </a:cu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5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99" name="Group 407"/>
          <p:cNvGrpSpPr>
            <a:grpSpLocks/>
          </p:cNvGrpSpPr>
          <p:nvPr/>
        </p:nvGrpSpPr>
        <p:grpSpPr bwMode="auto">
          <a:xfrm>
            <a:off x="187325" y="749300"/>
            <a:ext cx="2300288" cy="3586163"/>
            <a:chOff x="1140406" y="1319551"/>
            <a:chExt cx="2299975" cy="3586212"/>
          </a:xfrm>
        </p:grpSpPr>
        <p:sp>
          <p:nvSpPr>
            <p:cNvPr id="589" name="Freeform 588"/>
            <p:cNvSpPr/>
            <p:nvPr/>
          </p:nvSpPr>
          <p:spPr bwMode="auto">
            <a:xfrm>
              <a:off x="1370563" y="2907073"/>
              <a:ext cx="1139670" cy="1568471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0" name="Freeform 589"/>
            <p:cNvSpPr/>
            <p:nvPr/>
          </p:nvSpPr>
          <p:spPr bwMode="auto">
            <a:xfrm>
              <a:off x="1356277" y="1557679"/>
              <a:ext cx="1666648" cy="2905165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1" name="Oval 590"/>
            <p:cNvSpPr/>
            <p:nvPr/>
          </p:nvSpPr>
          <p:spPr bwMode="auto">
            <a:xfrm>
              <a:off x="2441979" y="2862622"/>
              <a:ext cx="131745" cy="1238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2" name="Freeform 591"/>
            <p:cNvSpPr/>
            <p:nvPr/>
          </p:nvSpPr>
          <p:spPr bwMode="auto">
            <a:xfrm>
              <a:off x="2383250" y="1581493"/>
              <a:ext cx="639675" cy="1997102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3" name="Freeform 592"/>
            <p:cNvSpPr/>
            <p:nvPr/>
          </p:nvSpPr>
          <p:spPr bwMode="auto">
            <a:xfrm>
              <a:off x="2388011" y="2895961"/>
              <a:ext cx="122221" cy="669934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4" name="Freeform 593"/>
            <p:cNvSpPr/>
            <p:nvPr/>
          </p:nvSpPr>
          <p:spPr bwMode="auto">
            <a:xfrm>
              <a:off x="2510233" y="1544979"/>
              <a:ext cx="552375" cy="1339868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03" name="TextBox 70"/>
            <p:cNvSpPr txBox="1">
              <a:spLocks noChangeArrowheads="1"/>
            </p:cNvSpPr>
            <p:nvPr/>
          </p:nvSpPr>
          <p:spPr bwMode="auto">
            <a:xfrm>
              <a:off x="2183595" y="2646076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596" name="Oval 595"/>
            <p:cNvSpPr/>
            <p:nvPr/>
          </p:nvSpPr>
          <p:spPr bwMode="auto">
            <a:xfrm>
              <a:off x="2970545" y="1503704"/>
              <a:ext cx="131744" cy="122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7" name="Freeform 596"/>
            <p:cNvSpPr/>
            <p:nvPr/>
          </p:nvSpPr>
          <p:spPr bwMode="auto">
            <a:xfrm>
              <a:off x="3032449" y="1581493"/>
              <a:ext cx="260315" cy="2235231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8" name="Freeform 597"/>
            <p:cNvSpPr/>
            <p:nvPr/>
          </p:nvSpPr>
          <p:spPr bwMode="auto">
            <a:xfrm>
              <a:off x="1357864" y="3816723"/>
              <a:ext cx="1972993" cy="622309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9" name="Freeform 598"/>
            <p:cNvSpPr/>
            <p:nvPr/>
          </p:nvSpPr>
          <p:spPr bwMode="auto">
            <a:xfrm>
              <a:off x="1370563" y="3553195"/>
              <a:ext cx="1038084" cy="896949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0" name="Freeform 599"/>
            <p:cNvSpPr/>
            <p:nvPr/>
          </p:nvSpPr>
          <p:spPr bwMode="auto">
            <a:xfrm>
              <a:off x="1330880" y="3937375"/>
              <a:ext cx="1346017" cy="538169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1" name="Oval 600"/>
            <p:cNvSpPr/>
            <p:nvPr/>
          </p:nvSpPr>
          <p:spPr bwMode="auto">
            <a:xfrm>
              <a:off x="1281675" y="4407281"/>
              <a:ext cx="133332" cy="12541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2" name="Oval 601"/>
            <p:cNvSpPr/>
            <p:nvPr/>
          </p:nvSpPr>
          <p:spPr bwMode="auto">
            <a:xfrm>
              <a:off x="2638802" y="3851649"/>
              <a:ext cx="133332" cy="12223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3" name="Freeform 602"/>
            <p:cNvSpPr/>
            <p:nvPr/>
          </p:nvSpPr>
          <p:spPr bwMode="auto">
            <a:xfrm>
              <a:off x="2394360" y="3589707"/>
              <a:ext cx="885704" cy="239716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4" name="Freeform 603"/>
            <p:cNvSpPr/>
            <p:nvPr/>
          </p:nvSpPr>
          <p:spPr bwMode="auto">
            <a:xfrm>
              <a:off x="2421345" y="3578595"/>
              <a:ext cx="255552" cy="334967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13" name="TextBox 71"/>
            <p:cNvSpPr txBox="1">
              <a:spLocks noChangeArrowheads="1"/>
            </p:cNvSpPr>
            <p:nvPr/>
          </p:nvSpPr>
          <p:spPr bwMode="auto">
            <a:xfrm>
              <a:off x="2286783" y="3727163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606" name="Freeform 605"/>
            <p:cNvSpPr/>
            <p:nvPr/>
          </p:nvSpPr>
          <p:spPr bwMode="auto">
            <a:xfrm>
              <a:off x="2729278" y="3816723"/>
              <a:ext cx="550787" cy="120652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7" name="Oval 606"/>
            <p:cNvSpPr/>
            <p:nvPr/>
          </p:nvSpPr>
          <p:spPr bwMode="auto">
            <a:xfrm>
              <a:off x="3235621" y="3757984"/>
              <a:ext cx="133332" cy="1238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8" name="Oval 607"/>
            <p:cNvSpPr/>
            <p:nvPr/>
          </p:nvSpPr>
          <p:spPr bwMode="auto">
            <a:xfrm>
              <a:off x="2341980" y="3510331"/>
              <a:ext cx="133332" cy="1254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17" name="TextBox 64"/>
            <p:cNvSpPr txBox="1">
              <a:spLocks noChangeArrowheads="1"/>
            </p:cNvSpPr>
            <p:nvPr/>
          </p:nvSpPr>
          <p:spPr bwMode="auto">
            <a:xfrm>
              <a:off x="2070883" y="3342988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1418" name="TextBox 70"/>
            <p:cNvSpPr txBox="1">
              <a:spLocks noChangeArrowheads="1"/>
            </p:cNvSpPr>
            <p:nvPr/>
          </p:nvSpPr>
          <p:spPr bwMode="auto">
            <a:xfrm>
              <a:off x="1140406" y="4474876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419" name="TextBox 70"/>
            <p:cNvSpPr txBox="1">
              <a:spLocks noChangeArrowheads="1"/>
            </p:cNvSpPr>
            <p:nvPr/>
          </p:nvSpPr>
          <p:spPr bwMode="auto">
            <a:xfrm>
              <a:off x="3175268" y="3882447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1420" name="TextBox 70"/>
            <p:cNvSpPr txBox="1">
              <a:spLocks noChangeArrowheads="1"/>
            </p:cNvSpPr>
            <p:nvPr/>
          </p:nvSpPr>
          <p:spPr bwMode="auto">
            <a:xfrm>
              <a:off x="3123753" y="131955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Let’s Try a Simpler Problem</a:t>
            </a:r>
          </a:p>
        </p:txBody>
      </p:sp>
      <p:grpSp>
        <p:nvGrpSpPr>
          <p:cNvPr id="11302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11303" name="Group 67"/>
          <p:cNvGrpSpPr>
            <a:grpSpLocks/>
          </p:cNvGrpSpPr>
          <p:nvPr/>
        </p:nvGrpSpPr>
        <p:grpSpPr bwMode="auto">
          <a:xfrm>
            <a:off x="4275138" y="1468438"/>
            <a:ext cx="4198937" cy="361950"/>
            <a:chOff x="3928056" y="3966694"/>
            <a:chExt cx="4198513" cy="362196"/>
          </a:xfrm>
        </p:grpSpPr>
        <p:cxnSp>
          <p:nvCxnSpPr>
            <p:cNvPr id="634" name="Straight Connector 633"/>
            <p:cNvCxnSpPr/>
            <p:nvPr/>
          </p:nvCxnSpPr>
          <p:spPr>
            <a:xfrm>
              <a:off x="3940755" y="3966694"/>
              <a:ext cx="418581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Straight Connector 634"/>
            <p:cNvCxnSpPr/>
            <p:nvPr/>
          </p:nvCxnSpPr>
          <p:spPr>
            <a:xfrm>
              <a:off x="3928056" y="4327301"/>
              <a:ext cx="4185814" cy="158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4" name="Freeform 623"/>
          <p:cNvSpPr/>
          <p:nvPr/>
        </p:nvSpPr>
        <p:spPr>
          <a:xfrm>
            <a:off x="5087155" y="1455311"/>
            <a:ext cx="1996226" cy="386366"/>
          </a:xfrm>
          <a:custGeom>
            <a:avLst/>
            <a:gdLst>
              <a:gd name="connsiteX0" fmla="*/ 0 w 1996226"/>
              <a:gd name="connsiteY0" fmla="*/ 386366 h 386366"/>
              <a:gd name="connsiteX1" fmla="*/ 978795 w 1996226"/>
              <a:gd name="connsiteY1" fmla="*/ 0 h 386366"/>
              <a:gd name="connsiteX2" fmla="*/ 1996226 w 1996226"/>
              <a:gd name="connsiteY2" fmla="*/ 386366 h 386366"/>
              <a:gd name="connsiteX3" fmla="*/ 0 w 1996226"/>
              <a:gd name="connsiteY3" fmla="*/ 386366 h 38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226" h="386366">
                <a:moveTo>
                  <a:pt x="0" y="386366"/>
                </a:moveTo>
                <a:lnTo>
                  <a:pt x="978795" y="0"/>
                </a:lnTo>
                <a:lnTo>
                  <a:pt x="1996226" y="386366"/>
                </a:lnTo>
                <a:lnTo>
                  <a:pt x="0" y="386366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5" name="Oval 624"/>
          <p:cNvSpPr/>
          <p:nvPr/>
        </p:nvSpPr>
        <p:spPr bwMode="auto">
          <a:xfrm>
            <a:off x="6008688" y="1395413"/>
            <a:ext cx="131762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6" name="Oval 625"/>
          <p:cNvSpPr/>
          <p:nvPr/>
        </p:nvSpPr>
        <p:spPr bwMode="auto">
          <a:xfrm>
            <a:off x="5027613" y="1787525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7" name="Oval 626"/>
          <p:cNvSpPr/>
          <p:nvPr/>
        </p:nvSpPr>
        <p:spPr bwMode="auto">
          <a:xfrm>
            <a:off x="7007225" y="1770063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08" name="TextBox 70"/>
          <p:cNvSpPr txBox="1">
            <a:spLocks noChangeArrowheads="1"/>
          </p:cNvSpPr>
          <p:nvPr/>
        </p:nvSpPr>
        <p:spPr bwMode="auto">
          <a:xfrm>
            <a:off x="4886325" y="1855788"/>
            <a:ext cx="265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309" name="TextBox 70"/>
          <p:cNvSpPr txBox="1">
            <a:spLocks noChangeArrowheads="1"/>
          </p:cNvSpPr>
          <p:nvPr/>
        </p:nvSpPr>
        <p:spPr bwMode="auto">
          <a:xfrm>
            <a:off x="6946900" y="1817688"/>
            <a:ext cx="2651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30" name="Straight Connector 629"/>
          <p:cNvCxnSpPr>
            <a:stCxn id="626" idx="7"/>
            <a:endCxn id="625" idx="3"/>
          </p:cNvCxnSpPr>
          <p:nvPr/>
        </p:nvCxnSpPr>
        <p:spPr>
          <a:xfrm rot="5400000" flipH="1" flipV="1">
            <a:off x="5431632" y="1210469"/>
            <a:ext cx="306387" cy="885825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endCxn id="627" idx="2"/>
          </p:cNvCxnSpPr>
          <p:nvPr/>
        </p:nvCxnSpPr>
        <p:spPr>
          <a:xfrm>
            <a:off x="5151438" y="1828800"/>
            <a:ext cx="1855787" cy="3175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5" idx="5"/>
            <a:endCxn id="627" idx="2"/>
          </p:cNvCxnSpPr>
          <p:nvPr/>
        </p:nvCxnSpPr>
        <p:spPr>
          <a:xfrm rot="16200000" flipH="1">
            <a:off x="6398419" y="1223169"/>
            <a:ext cx="331787" cy="885825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13" name="TextBox 70"/>
          <p:cNvSpPr txBox="1">
            <a:spLocks noChangeArrowheads="1"/>
          </p:cNvSpPr>
          <p:nvPr/>
        </p:nvSpPr>
        <p:spPr bwMode="auto">
          <a:xfrm>
            <a:off x="6083300" y="1044575"/>
            <a:ext cx="265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36" name="Oval 635"/>
          <p:cNvSpPr/>
          <p:nvPr/>
        </p:nvSpPr>
        <p:spPr bwMode="auto">
          <a:xfrm>
            <a:off x="5980113" y="1600200"/>
            <a:ext cx="131762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9" name="Rounded Rectangle 638"/>
          <p:cNvSpPr/>
          <p:nvPr/>
        </p:nvSpPr>
        <p:spPr>
          <a:xfrm>
            <a:off x="2702257" y="2239195"/>
            <a:ext cx="6043268" cy="55379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No line is available to place the representative vertex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8" name="Freeform 637"/>
          <p:cNvSpPr/>
          <p:nvPr/>
        </p:nvSpPr>
        <p:spPr>
          <a:xfrm>
            <a:off x="6181725" y="1662113"/>
            <a:ext cx="644525" cy="576262"/>
          </a:xfrm>
          <a:custGeom>
            <a:avLst/>
            <a:gdLst>
              <a:gd name="connsiteX0" fmla="*/ 0 w 643944"/>
              <a:gd name="connsiteY0" fmla="*/ 12878 h 824247"/>
              <a:gd name="connsiteX1" fmla="*/ 167425 w 643944"/>
              <a:gd name="connsiteY1" fmla="*/ 51515 h 824247"/>
              <a:gd name="connsiteX2" fmla="*/ 244699 w 643944"/>
              <a:gd name="connsiteY2" fmla="*/ 321971 h 824247"/>
              <a:gd name="connsiteX3" fmla="*/ 270456 w 643944"/>
              <a:gd name="connsiteY3" fmla="*/ 579549 h 824247"/>
              <a:gd name="connsiteX4" fmla="*/ 386366 w 643944"/>
              <a:gd name="connsiteY4" fmla="*/ 759853 h 824247"/>
              <a:gd name="connsiteX5" fmla="*/ 643944 w 643944"/>
              <a:gd name="connsiteY5" fmla="*/ 824247 h 82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944" h="824247">
                <a:moveTo>
                  <a:pt x="0" y="12878"/>
                </a:moveTo>
                <a:cubicBezTo>
                  <a:pt x="63321" y="6439"/>
                  <a:pt x="126642" y="0"/>
                  <a:pt x="167425" y="51515"/>
                </a:cubicBezTo>
                <a:cubicBezTo>
                  <a:pt x="208208" y="103030"/>
                  <a:pt x="227527" y="233965"/>
                  <a:pt x="244699" y="321971"/>
                </a:cubicBezTo>
                <a:cubicBezTo>
                  <a:pt x="261871" y="409977"/>
                  <a:pt x="246845" y="506569"/>
                  <a:pt x="270456" y="579549"/>
                </a:cubicBezTo>
                <a:cubicBezTo>
                  <a:pt x="294067" y="652529"/>
                  <a:pt x="324118" y="719070"/>
                  <a:pt x="386366" y="759853"/>
                </a:cubicBezTo>
                <a:cubicBezTo>
                  <a:pt x="448614" y="800636"/>
                  <a:pt x="546279" y="812441"/>
                  <a:pt x="643944" y="824247"/>
                </a:cubicBezTo>
              </a:path>
            </a:pathLst>
          </a:cu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" name="Group 155"/>
          <p:cNvGrpSpPr>
            <a:grpSpLocks/>
          </p:cNvGrpSpPr>
          <p:nvPr/>
        </p:nvGrpSpPr>
        <p:grpSpPr bwMode="auto">
          <a:xfrm>
            <a:off x="825500" y="4489450"/>
            <a:ext cx="2586038" cy="1500188"/>
            <a:chOff x="825343" y="4953363"/>
            <a:chExt cx="2586606" cy="1500187"/>
          </a:xfrm>
        </p:grpSpPr>
        <p:grpSp>
          <p:nvGrpSpPr>
            <p:cNvPr id="11376" name="Group 97"/>
            <p:cNvGrpSpPr>
              <a:grpSpLocks/>
            </p:cNvGrpSpPr>
            <p:nvPr/>
          </p:nvGrpSpPr>
          <p:grpSpPr bwMode="auto">
            <a:xfrm>
              <a:off x="825343" y="5364525"/>
              <a:ext cx="2586606" cy="619125"/>
              <a:chOff x="470493" y="5241688"/>
              <a:chExt cx="4186237" cy="619125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470493" y="5241689"/>
                <a:ext cx="4186237" cy="15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70493" y="5563951"/>
                <a:ext cx="4186237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70493" y="5859226"/>
                <a:ext cx="4186237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Freeform 78"/>
            <p:cNvSpPr/>
            <p:nvPr/>
          </p:nvSpPr>
          <p:spPr>
            <a:xfrm>
              <a:off x="1393220" y="5402979"/>
              <a:ext cx="986292" cy="605305"/>
            </a:xfrm>
            <a:custGeom>
              <a:avLst/>
              <a:gdLst>
                <a:gd name="connsiteX0" fmla="*/ 0 w 1996226"/>
                <a:gd name="connsiteY0" fmla="*/ 386366 h 386366"/>
                <a:gd name="connsiteX1" fmla="*/ 978795 w 1996226"/>
                <a:gd name="connsiteY1" fmla="*/ 0 h 386366"/>
                <a:gd name="connsiteX2" fmla="*/ 1996226 w 1996226"/>
                <a:gd name="connsiteY2" fmla="*/ 386366 h 386366"/>
                <a:gd name="connsiteX3" fmla="*/ 0 w 1996226"/>
                <a:gd name="connsiteY3" fmla="*/ 386366 h 386366"/>
                <a:gd name="connsiteX0" fmla="*/ 0 w 986292"/>
                <a:gd name="connsiteY0" fmla="*/ 386366 h 386366"/>
                <a:gd name="connsiteX1" fmla="*/ 978795 w 986292"/>
                <a:gd name="connsiteY1" fmla="*/ 0 h 386366"/>
                <a:gd name="connsiteX2" fmla="*/ 986292 w 986292"/>
                <a:gd name="connsiteY2" fmla="*/ 177293 h 386366"/>
                <a:gd name="connsiteX3" fmla="*/ 0 w 986292"/>
                <a:gd name="connsiteY3" fmla="*/ 386366 h 38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6292" h="386366">
                  <a:moveTo>
                    <a:pt x="0" y="386366"/>
                  </a:moveTo>
                  <a:lnTo>
                    <a:pt x="978795" y="0"/>
                  </a:lnTo>
                  <a:lnTo>
                    <a:pt x="986292" y="177293"/>
                  </a:lnTo>
                  <a:lnTo>
                    <a:pt x="0" y="38636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2289339" y="5316901"/>
              <a:ext cx="131792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333455" y="5955075"/>
              <a:ext cx="133379" cy="1254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82" name="TextBox 70"/>
            <p:cNvSpPr txBox="1">
              <a:spLocks noChangeArrowheads="1"/>
            </p:cNvSpPr>
            <p:nvPr/>
          </p:nvSpPr>
          <p:spPr bwMode="auto">
            <a:xfrm>
              <a:off x="1191881" y="6023338"/>
              <a:ext cx="265112" cy="430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cxnSp>
          <p:nvCxnSpPr>
            <p:cNvPr id="85" name="Straight Connector 84"/>
            <p:cNvCxnSpPr>
              <a:stCxn id="81" idx="7"/>
              <a:endCxn id="80" idx="3"/>
            </p:cNvCxnSpPr>
            <p:nvPr/>
          </p:nvCxnSpPr>
          <p:spPr>
            <a:xfrm rot="5400000" flipH="1" flipV="1">
              <a:off x="1602656" y="5266799"/>
              <a:ext cx="550862" cy="86061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Oval 87"/>
            <p:cNvSpPr/>
            <p:nvPr/>
          </p:nvSpPr>
          <p:spPr bwMode="auto">
            <a:xfrm>
              <a:off x="2300455" y="5624876"/>
              <a:ext cx="131791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85" name="TextBox 64"/>
            <p:cNvSpPr txBox="1">
              <a:spLocks noChangeArrowheads="1"/>
            </p:cNvSpPr>
            <p:nvPr/>
          </p:nvSpPr>
          <p:spPr bwMode="auto">
            <a:xfrm>
              <a:off x="2281830" y="5599474"/>
              <a:ext cx="265113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90" name="Straight Connector 89"/>
            <p:cNvCxnSpPr>
              <a:endCxn id="88" idx="2"/>
            </p:cNvCxnSpPr>
            <p:nvPr/>
          </p:nvCxnSpPr>
          <p:spPr>
            <a:xfrm flipV="1">
              <a:off x="1444604" y="5685201"/>
              <a:ext cx="855851" cy="3095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8" idx="0"/>
              <a:endCxn id="80" idx="4"/>
            </p:cNvCxnSpPr>
            <p:nvPr/>
          </p:nvCxnSpPr>
          <p:spPr>
            <a:xfrm rot="16200000" flipV="1">
              <a:off x="2267924" y="5527243"/>
              <a:ext cx="185738" cy="952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88" name="TextBox 70"/>
            <p:cNvSpPr txBox="1">
              <a:spLocks noChangeArrowheads="1"/>
            </p:cNvSpPr>
            <p:nvPr/>
          </p:nvSpPr>
          <p:spPr bwMode="auto">
            <a:xfrm>
              <a:off x="2209468" y="4953363"/>
              <a:ext cx="265113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cxnSp>
        <p:nvCxnSpPr>
          <p:cNvPr id="142" name="Straight Connector 141"/>
          <p:cNvCxnSpPr>
            <a:endCxn id="141" idx="3"/>
          </p:cNvCxnSpPr>
          <p:nvPr/>
        </p:nvCxnSpPr>
        <p:spPr>
          <a:xfrm flipV="1">
            <a:off x="1393825" y="5260975"/>
            <a:ext cx="631825" cy="282575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41" idx="7"/>
          </p:cNvCxnSpPr>
          <p:nvPr/>
        </p:nvCxnSpPr>
        <p:spPr>
          <a:xfrm rot="5400000" flipH="1" flipV="1">
            <a:off x="2106613" y="4970463"/>
            <a:ext cx="214312" cy="18891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1" idx="6"/>
          </p:cNvCxnSpPr>
          <p:nvPr/>
        </p:nvCxnSpPr>
        <p:spPr>
          <a:xfrm>
            <a:off x="2138363" y="5216525"/>
            <a:ext cx="161925" cy="4763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TextBox 64"/>
          <p:cNvSpPr txBox="1">
            <a:spLocks noChangeArrowheads="1"/>
          </p:cNvSpPr>
          <p:nvPr/>
        </p:nvSpPr>
        <p:spPr bwMode="auto">
          <a:xfrm>
            <a:off x="5705475" y="1423988"/>
            <a:ext cx="265113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39" name="Freeform 138"/>
          <p:cNvSpPr/>
          <p:nvPr/>
        </p:nvSpPr>
        <p:spPr>
          <a:xfrm>
            <a:off x="2592388" y="3294063"/>
            <a:ext cx="3113087" cy="1851025"/>
          </a:xfrm>
          <a:custGeom>
            <a:avLst/>
            <a:gdLst>
              <a:gd name="connsiteX0" fmla="*/ 0 w 3111689"/>
              <a:gd name="connsiteY0" fmla="*/ 1851546 h 1851546"/>
              <a:gd name="connsiteX1" fmla="*/ 1160059 w 3111689"/>
              <a:gd name="connsiteY1" fmla="*/ 1373874 h 1851546"/>
              <a:gd name="connsiteX2" fmla="*/ 1815152 w 3111689"/>
              <a:gd name="connsiteY2" fmla="*/ 363940 h 1851546"/>
              <a:gd name="connsiteX3" fmla="*/ 2347415 w 3111689"/>
              <a:gd name="connsiteY3" fmla="*/ 36394 h 1851546"/>
              <a:gd name="connsiteX4" fmla="*/ 3111689 w 3111689"/>
              <a:gd name="connsiteY4" fmla="*/ 145576 h 1851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689" h="1851546">
                <a:moveTo>
                  <a:pt x="0" y="1851546"/>
                </a:moveTo>
                <a:cubicBezTo>
                  <a:pt x="428767" y="1736677"/>
                  <a:pt x="857534" y="1621808"/>
                  <a:pt x="1160059" y="1373874"/>
                </a:cubicBezTo>
                <a:cubicBezTo>
                  <a:pt x="1462584" y="1125940"/>
                  <a:pt x="1617259" y="586853"/>
                  <a:pt x="1815152" y="363940"/>
                </a:cubicBezTo>
                <a:cubicBezTo>
                  <a:pt x="2013045" y="141027"/>
                  <a:pt x="2131326" y="72788"/>
                  <a:pt x="2347415" y="36394"/>
                </a:cubicBezTo>
                <a:cubicBezTo>
                  <a:pt x="2563504" y="0"/>
                  <a:pt x="2837596" y="72788"/>
                  <a:pt x="3111689" y="145576"/>
                </a:cubicBezTo>
              </a:path>
            </a:pathLst>
          </a:cu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0" name="TextBox 64"/>
          <p:cNvSpPr txBox="1">
            <a:spLocks noChangeArrowheads="1"/>
          </p:cNvSpPr>
          <p:nvPr/>
        </p:nvSpPr>
        <p:spPr bwMode="auto">
          <a:xfrm>
            <a:off x="1724025" y="4824413"/>
            <a:ext cx="2651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1" name="Oval 140"/>
          <p:cNvSpPr/>
          <p:nvPr/>
        </p:nvSpPr>
        <p:spPr bwMode="auto">
          <a:xfrm>
            <a:off x="2005013" y="5153025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3630304" y="4708468"/>
            <a:ext cx="5513696" cy="1023582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Let’s check whether this small plane 3-tree admits a drawing with this placement of a, b and c or not</a:t>
            </a:r>
          </a:p>
        </p:txBody>
      </p:sp>
      <p:grpSp>
        <p:nvGrpSpPr>
          <p:cNvPr id="9" name="Group 156"/>
          <p:cNvGrpSpPr>
            <a:grpSpLocks/>
          </p:cNvGrpSpPr>
          <p:nvPr/>
        </p:nvGrpSpPr>
        <p:grpSpPr bwMode="auto">
          <a:xfrm>
            <a:off x="4949825" y="3049588"/>
            <a:ext cx="1098550" cy="847725"/>
            <a:chOff x="1333168" y="5233253"/>
            <a:chExt cx="1098550" cy="847235"/>
          </a:xfrm>
        </p:grpSpPr>
        <p:sp>
          <p:nvSpPr>
            <p:cNvPr id="158" name="Freeform 157"/>
            <p:cNvSpPr/>
            <p:nvPr/>
          </p:nvSpPr>
          <p:spPr>
            <a:xfrm>
              <a:off x="1393220" y="5402979"/>
              <a:ext cx="986292" cy="605305"/>
            </a:xfrm>
            <a:custGeom>
              <a:avLst/>
              <a:gdLst>
                <a:gd name="connsiteX0" fmla="*/ 0 w 1996226"/>
                <a:gd name="connsiteY0" fmla="*/ 386366 h 386366"/>
                <a:gd name="connsiteX1" fmla="*/ 978795 w 1996226"/>
                <a:gd name="connsiteY1" fmla="*/ 0 h 386366"/>
                <a:gd name="connsiteX2" fmla="*/ 1996226 w 1996226"/>
                <a:gd name="connsiteY2" fmla="*/ 386366 h 386366"/>
                <a:gd name="connsiteX3" fmla="*/ 0 w 1996226"/>
                <a:gd name="connsiteY3" fmla="*/ 386366 h 386366"/>
                <a:gd name="connsiteX0" fmla="*/ 0 w 986292"/>
                <a:gd name="connsiteY0" fmla="*/ 386366 h 386366"/>
                <a:gd name="connsiteX1" fmla="*/ 978795 w 986292"/>
                <a:gd name="connsiteY1" fmla="*/ 0 h 386366"/>
                <a:gd name="connsiteX2" fmla="*/ 986292 w 986292"/>
                <a:gd name="connsiteY2" fmla="*/ 177293 h 386366"/>
                <a:gd name="connsiteX3" fmla="*/ 0 w 986292"/>
                <a:gd name="connsiteY3" fmla="*/ 386366 h 38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6292" h="386366">
                  <a:moveTo>
                    <a:pt x="0" y="386366"/>
                  </a:moveTo>
                  <a:lnTo>
                    <a:pt x="978795" y="0"/>
                  </a:lnTo>
                  <a:lnTo>
                    <a:pt x="986292" y="177293"/>
                  </a:lnTo>
                  <a:lnTo>
                    <a:pt x="0" y="38636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2288843" y="5317341"/>
              <a:ext cx="131763" cy="1221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1333168" y="5955147"/>
              <a:ext cx="133350" cy="1253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1" name="Straight Connector 160"/>
            <p:cNvCxnSpPr>
              <a:stCxn id="160" idx="7"/>
              <a:endCxn id="159" idx="3"/>
            </p:cNvCxnSpPr>
            <p:nvPr/>
          </p:nvCxnSpPr>
          <p:spPr>
            <a:xfrm rot="5400000" flipH="1" flipV="1">
              <a:off x="1602408" y="5267116"/>
              <a:ext cx="550545" cy="8604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2" name="Oval 161"/>
            <p:cNvSpPr/>
            <p:nvPr/>
          </p:nvSpPr>
          <p:spPr bwMode="auto">
            <a:xfrm>
              <a:off x="2299956" y="5625138"/>
              <a:ext cx="131762" cy="1221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3" name="Straight Connector 162"/>
            <p:cNvCxnSpPr>
              <a:endCxn id="162" idx="3"/>
            </p:cNvCxnSpPr>
            <p:nvPr/>
          </p:nvCxnSpPr>
          <p:spPr>
            <a:xfrm flipV="1">
              <a:off x="1444293" y="5729853"/>
              <a:ext cx="874713" cy="26496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62" idx="0"/>
              <a:endCxn id="159" idx="4"/>
            </p:cNvCxnSpPr>
            <p:nvPr/>
          </p:nvCxnSpPr>
          <p:spPr>
            <a:xfrm rot="16200000" flipV="1">
              <a:off x="2267466" y="5527561"/>
              <a:ext cx="185630" cy="95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0" idx="0"/>
              <a:endCxn id="169" idx="3"/>
            </p:cNvCxnSpPr>
            <p:nvPr/>
          </p:nvCxnSpPr>
          <p:spPr>
            <a:xfrm flipV="1">
              <a:off x="1393493" y="5725094"/>
              <a:ext cx="631825" cy="2824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69" idx="7"/>
              <a:endCxn id="159" idx="3"/>
            </p:cNvCxnSpPr>
            <p:nvPr/>
          </p:nvCxnSpPr>
          <p:spPr>
            <a:xfrm rot="5400000" flipH="1" flipV="1">
              <a:off x="2105549" y="5433901"/>
              <a:ext cx="215775" cy="1889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69" idx="6"/>
              <a:endCxn id="162" idx="2"/>
            </p:cNvCxnSpPr>
            <p:nvPr/>
          </p:nvCxnSpPr>
          <p:spPr>
            <a:xfrm>
              <a:off x="2139618" y="5680669"/>
              <a:ext cx="160338" cy="475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74" name="TextBox 64"/>
            <p:cNvSpPr txBox="1">
              <a:spLocks noChangeArrowheads="1"/>
            </p:cNvSpPr>
            <p:nvPr/>
          </p:nvSpPr>
          <p:spPr bwMode="auto">
            <a:xfrm>
              <a:off x="1833731" y="5233253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2006268" y="5617206"/>
              <a:ext cx="133350" cy="1253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2" name="Oval 171"/>
          <p:cNvSpPr/>
          <p:nvPr/>
        </p:nvSpPr>
        <p:spPr bwMode="auto">
          <a:xfrm>
            <a:off x="5938838" y="3633788"/>
            <a:ext cx="131762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Freeform 173"/>
          <p:cNvSpPr/>
          <p:nvPr/>
        </p:nvSpPr>
        <p:spPr>
          <a:xfrm>
            <a:off x="6140450" y="3695700"/>
            <a:ext cx="644525" cy="588963"/>
          </a:xfrm>
          <a:custGeom>
            <a:avLst/>
            <a:gdLst>
              <a:gd name="connsiteX0" fmla="*/ 0 w 643944"/>
              <a:gd name="connsiteY0" fmla="*/ 12878 h 824247"/>
              <a:gd name="connsiteX1" fmla="*/ 167425 w 643944"/>
              <a:gd name="connsiteY1" fmla="*/ 51515 h 824247"/>
              <a:gd name="connsiteX2" fmla="*/ 244699 w 643944"/>
              <a:gd name="connsiteY2" fmla="*/ 321971 h 824247"/>
              <a:gd name="connsiteX3" fmla="*/ 270456 w 643944"/>
              <a:gd name="connsiteY3" fmla="*/ 579549 h 824247"/>
              <a:gd name="connsiteX4" fmla="*/ 386366 w 643944"/>
              <a:gd name="connsiteY4" fmla="*/ 759853 h 824247"/>
              <a:gd name="connsiteX5" fmla="*/ 643944 w 643944"/>
              <a:gd name="connsiteY5" fmla="*/ 824247 h 82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944" h="824247">
                <a:moveTo>
                  <a:pt x="0" y="12878"/>
                </a:moveTo>
                <a:cubicBezTo>
                  <a:pt x="63321" y="6439"/>
                  <a:pt x="126642" y="0"/>
                  <a:pt x="167425" y="51515"/>
                </a:cubicBezTo>
                <a:cubicBezTo>
                  <a:pt x="208208" y="103030"/>
                  <a:pt x="227527" y="233965"/>
                  <a:pt x="244699" y="321971"/>
                </a:cubicBezTo>
                <a:cubicBezTo>
                  <a:pt x="261871" y="409977"/>
                  <a:pt x="246845" y="506569"/>
                  <a:pt x="270456" y="579549"/>
                </a:cubicBezTo>
                <a:cubicBezTo>
                  <a:pt x="294067" y="652529"/>
                  <a:pt x="324118" y="719070"/>
                  <a:pt x="386366" y="759853"/>
                </a:cubicBezTo>
                <a:cubicBezTo>
                  <a:pt x="448614" y="800636"/>
                  <a:pt x="546279" y="812441"/>
                  <a:pt x="643944" y="824247"/>
                </a:cubicBezTo>
              </a:path>
            </a:pathLst>
          </a:cu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5" name="TextBox 64"/>
          <p:cNvSpPr txBox="1">
            <a:spLocks noChangeArrowheads="1"/>
          </p:cNvSpPr>
          <p:nvPr/>
        </p:nvSpPr>
        <p:spPr bwMode="auto">
          <a:xfrm>
            <a:off x="5746750" y="3484563"/>
            <a:ext cx="265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cxnSp>
        <p:nvCxnSpPr>
          <p:cNvPr id="178" name="Straight Connector 177"/>
          <p:cNvCxnSpPr/>
          <p:nvPr/>
        </p:nvCxnSpPr>
        <p:spPr>
          <a:xfrm rot="5400000" flipH="1" flipV="1">
            <a:off x="5367338" y="3030538"/>
            <a:ext cx="1182687" cy="99853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16200000" flipV="1">
            <a:off x="5410994" y="2996406"/>
            <a:ext cx="1169988" cy="10001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218"/>
          <p:cNvGrpSpPr>
            <a:grpSpLocks/>
          </p:cNvGrpSpPr>
          <p:nvPr/>
        </p:nvGrpSpPr>
        <p:grpSpPr bwMode="auto">
          <a:xfrm>
            <a:off x="3994150" y="5448300"/>
            <a:ext cx="4186238" cy="619125"/>
            <a:chOff x="4005263" y="3644900"/>
            <a:chExt cx="4186237" cy="619125"/>
          </a:xfrm>
        </p:grpSpPr>
        <p:cxnSp>
          <p:nvCxnSpPr>
            <p:cNvPr id="220" name="Straight Connector 219"/>
            <p:cNvCxnSpPr/>
            <p:nvPr/>
          </p:nvCxnSpPr>
          <p:spPr>
            <a:xfrm>
              <a:off x="4005263" y="3644900"/>
              <a:ext cx="4186237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4005263" y="3967163"/>
              <a:ext cx="4186237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4005263" y="4262438"/>
              <a:ext cx="4186237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3"/>
          <p:cNvGrpSpPr>
            <a:grpSpLocks/>
          </p:cNvGrpSpPr>
          <p:nvPr/>
        </p:nvGrpSpPr>
        <p:grpSpPr bwMode="auto">
          <a:xfrm>
            <a:off x="4505325" y="5030788"/>
            <a:ext cx="3217863" cy="1438275"/>
            <a:chOff x="4941552" y="4784560"/>
            <a:chExt cx="3218630" cy="1439412"/>
          </a:xfrm>
        </p:grpSpPr>
        <p:sp>
          <p:nvSpPr>
            <p:cNvPr id="146" name="Oval 145"/>
            <p:cNvSpPr/>
            <p:nvPr/>
          </p:nvSpPr>
          <p:spPr bwMode="auto">
            <a:xfrm>
              <a:off x="7956934" y="5146796"/>
              <a:ext cx="133382" cy="12392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36" name="TextBox 70"/>
            <p:cNvSpPr txBox="1">
              <a:spLocks noChangeArrowheads="1"/>
            </p:cNvSpPr>
            <p:nvPr/>
          </p:nvSpPr>
          <p:spPr bwMode="auto">
            <a:xfrm>
              <a:off x="6489747" y="5793759"/>
              <a:ext cx="26511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337" name="TextBox 70"/>
            <p:cNvSpPr txBox="1">
              <a:spLocks noChangeArrowheads="1"/>
            </p:cNvSpPr>
            <p:nvPr/>
          </p:nvSpPr>
          <p:spPr bwMode="auto">
            <a:xfrm>
              <a:off x="7895070" y="4784560"/>
              <a:ext cx="265112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153" name="Straight Connector 152"/>
            <p:cNvCxnSpPr>
              <a:stCxn id="181" idx="6"/>
              <a:endCxn id="146" idx="2"/>
            </p:cNvCxnSpPr>
            <p:nvPr/>
          </p:nvCxnSpPr>
          <p:spPr>
            <a:xfrm flipV="1">
              <a:off x="6545309" y="5208757"/>
              <a:ext cx="1411624" cy="63391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180" idx="6"/>
              <a:endCxn id="146" idx="2"/>
            </p:cNvCxnSpPr>
            <p:nvPr/>
          </p:nvCxnSpPr>
          <p:spPr>
            <a:xfrm>
              <a:off x="5192437" y="5202402"/>
              <a:ext cx="2764497" cy="635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 bwMode="auto">
            <a:xfrm>
              <a:off x="6122934" y="5464547"/>
              <a:ext cx="131794" cy="12233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41" name="TextBox 64"/>
            <p:cNvSpPr txBox="1">
              <a:spLocks noChangeArrowheads="1"/>
            </p:cNvSpPr>
            <p:nvPr/>
          </p:nvSpPr>
          <p:spPr bwMode="auto">
            <a:xfrm>
              <a:off x="6309555" y="5056163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168" name="Straight Connector 167"/>
            <p:cNvCxnSpPr>
              <a:stCxn id="146" idx="2"/>
              <a:endCxn id="183" idx="0"/>
            </p:cNvCxnSpPr>
            <p:nvPr/>
          </p:nvCxnSpPr>
          <p:spPr>
            <a:xfrm rot="10800000" flipV="1">
              <a:off x="6475443" y="5208757"/>
              <a:ext cx="1481491" cy="24149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56" idx="1"/>
              <a:endCxn id="180" idx="5"/>
            </p:cNvCxnSpPr>
            <p:nvPr/>
          </p:nvCxnSpPr>
          <p:spPr>
            <a:xfrm rot="16200000" flipV="1">
              <a:off x="5540118" y="4880152"/>
              <a:ext cx="235136" cy="96860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44" name="TextBox 70"/>
            <p:cNvSpPr txBox="1">
              <a:spLocks noChangeArrowheads="1"/>
            </p:cNvSpPr>
            <p:nvPr/>
          </p:nvSpPr>
          <p:spPr bwMode="auto">
            <a:xfrm>
              <a:off x="4941552" y="4791335"/>
              <a:ext cx="265112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5060643" y="5142029"/>
              <a:ext cx="131793" cy="1223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411927" y="5780709"/>
              <a:ext cx="133382" cy="1255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2" name="Straight Connector 181"/>
            <p:cNvCxnSpPr>
              <a:stCxn id="181" idx="2"/>
              <a:endCxn id="180" idx="5"/>
            </p:cNvCxnSpPr>
            <p:nvPr/>
          </p:nvCxnSpPr>
          <p:spPr>
            <a:xfrm rot="10800000">
              <a:off x="5173382" y="5246887"/>
              <a:ext cx="1238545" cy="59578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3" name="Oval 182"/>
            <p:cNvSpPr/>
            <p:nvPr/>
          </p:nvSpPr>
          <p:spPr bwMode="auto">
            <a:xfrm>
              <a:off x="6410340" y="5450248"/>
              <a:ext cx="131793" cy="1223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4" name="Straight Connector 183"/>
            <p:cNvCxnSpPr>
              <a:stCxn id="181" idx="0"/>
              <a:endCxn id="183" idx="4"/>
            </p:cNvCxnSpPr>
            <p:nvPr/>
          </p:nvCxnSpPr>
          <p:spPr>
            <a:xfrm rot="16200000" flipV="1">
              <a:off x="6372968" y="5675057"/>
              <a:ext cx="208126" cy="317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83" idx="0"/>
              <a:endCxn id="180" idx="5"/>
            </p:cNvCxnSpPr>
            <p:nvPr/>
          </p:nvCxnSpPr>
          <p:spPr>
            <a:xfrm rot="16200000" flipV="1">
              <a:off x="5722732" y="4697537"/>
              <a:ext cx="203361" cy="130206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9" idx="7"/>
              <a:endCxn id="146" idx="2"/>
            </p:cNvCxnSpPr>
            <p:nvPr/>
          </p:nvCxnSpPr>
          <p:spPr>
            <a:xfrm rot="5400000" flipH="1" flipV="1">
              <a:off x="7254224" y="4771370"/>
              <a:ext cx="265323" cy="114009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9" idx="2"/>
              <a:endCxn id="183" idx="6"/>
            </p:cNvCxnSpPr>
            <p:nvPr/>
          </p:nvCxnSpPr>
          <p:spPr>
            <a:xfrm rot="10800000">
              <a:off x="6542133" y="5510621"/>
              <a:ext cx="160376" cy="794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53" name="TextBox 64"/>
            <p:cNvSpPr txBox="1">
              <a:spLocks noChangeArrowheads="1"/>
            </p:cNvSpPr>
            <p:nvPr/>
          </p:nvSpPr>
          <p:spPr bwMode="auto">
            <a:xfrm>
              <a:off x="5902799" y="5330661"/>
              <a:ext cx="265113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6702510" y="5456603"/>
              <a:ext cx="133382" cy="1255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55" name="TextBox 64"/>
            <p:cNvSpPr txBox="1">
              <a:spLocks noChangeArrowheads="1"/>
            </p:cNvSpPr>
            <p:nvPr/>
          </p:nvSpPr>
          <p:spPr bwMode="auto">
            <a:xfrm>
              <a:off x="6745833" y="5384091"/>
              <a:ext cx="2651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cxnSp>
          <p:nvCxnSpPr>
            <p:cNvPr id="191" name="Straight Connector 190"/>
            <p:cNvCxnSpPr>
              <a:stCxn id="181" idx="1"/>
              <a:endCxn id="156" idx="5"/>
            </p:cNvCxnSpPr>
            <p:nvPr/>
          </p:nvCxnSpPr>
          <p:spPr>
            <a:xfrm rot="16200000" flipV="1">
              <a:off x="6218937" y="5584552"/>
              <a:ext cx="230370" cy="19689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83" idx="2"/>
              <a:endCxn id="156" idx="6"/>
            </p:cNvCxnSpPr>
            <p:nvPr/>
          </p:nvCxnSpPr>
          <p:spPr>
            <a:xfrm rot="10800000" flipV="1">
              <a:off x="6254728" y="5510621"/>
              <a:ext cx="155612" cy="1429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1" idx="7"/>
              <a:endCxn id="189" idx="3"/>
            </p:cNvCxnSpPr>
            <p:nvPr/>
          </p:nvCxnSpPr>
          <p:spPr>
            <a:xfrm rot="5400000" flipH="1" flipV="1">
              <a:off x="6506342" y="5582963"/>
              <a:ext cx="235136" cy="19531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7" name="Rectangle 156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0" animBg="1"/>
      <p:bldP spid="638" grpId="0" animBg="1"/>
      <p:bldP spid="137" grpId="0"/>
      <p:bldP spid="139" grpId="0" animBg="1"/>
      <p:bldP spid="139" grpId="1" animBg="1"/>
      <p:bldP spid="140" grpId="0"/>
      <p:bldP spid="140" grpId="1"/>
      <p:bldP spid="141" grpId="0" animBg="1"/>
      <p:bldP spid="141" grpId="1" animBg="1"/>
      <p:bldP spid="172" grpId="0" animBg="1"/>
      <p:bldP spid="174" grpId="0" animBg="1"/>
      <p:bldP spid="1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ounded Rectangle 172"/>
          <p:cNvSpPr/>
          <p:nvPr/>
        </p:nvSpPr>
        <p:spPr>
          <a:xfrm>
            <a:off x="3411940" y="2661313"/>
            <a:ext cx="5390866" cy="54591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Is     </a:t>
            </a:r>
            <a:r>
              <a:rPr lang="en-US" sz="28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8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   =  True      ?</a:t>
            </a: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Problem Formulation</a:t>
            </a:r>
          </a:p>
        </p:txBody>
      </p:sp>
      <p:grpSp>
        <p:nvGrpSpPr>
          <p:cNvPr id="12293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3" name="Group 193"/>
          <p:cNvGrpSpPr>
            <a:grpSpLocks/>
          </p:cNvGrpSpPr>
          <p:nvPr/>
        </p:nvGrpSpPr>
        <p:grpSpPr bwMode="auto">
          <a:xfrm>
            <a:off x="4008438" y="1004888"/>
            <a:ext cx="4186237" cy="1438275"/>
            <a:chOff x="3994150" y="4907392"/>
            <a:chExt cx="4186238" cy="1439412"/>
          </a:xfrm>
        </p:grpSpPr>
        <p:sp>
          <p:nvSpPr>
            <p:cNvPr id="202" name="Freeform 201"/>
            <p:cNvSpPr/>
            <p:nvPr/>
          </p:nvSpPr>
          <p:spPr>
            <a:xfrm>
              <a:off x="4681182" y="5336273"/>
              <a:ext cx="2879678" cy="655092"/>
            </a:xfrm>
            <a:custGeom>
              <a:avLst/>
              <a:gdLst>
                <a:gd name="connsiteX0" fmla="*/ 1364776 w 2879678"/>
                <a:gd name="connsiteY0" fmla="*/ 655092 h 655092"/>
                <a:gd name="connsiteX1" fmla="*/ 0 w 2879678"/>
                <a:gd name="connsiteY1" fmla="*/ 0 h 655092"/>
                <a:gd name="connsiteX2" fmla="*/ 2879678 w 2879678"/>
                <a:gd name="connsiteY2" fmla="*/ 0 h 655092"/>
                <a:gd name="connsiteX3" fmla="*/ 1364776 w 2879678"/>
                <a:gd name="connsiteY3" fmla="*/ 655092 h 655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9678" h="655092">
                  <a:moveTo>
                    <a:pt x="1364776" y="655092"/>
                  </a:moveTo>
                  <a:lnTo>
                    <a:pt x="0" y="0"/>
                  </a:lnTo>
                  <a:lnTo>
                    <a:pt x="2879678" y="0"/>
                  </a:lnTo>
                  <a:lnTo>
                    <a:pt x="1364776" y="65509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6045958" y="5308981"/>
              <a:ext cx="1487606" cy="668741"/>
            </a:xfrm>
            <a:custGeom>
              <a:avLst/>
              <a:gdLst>
                <a:gd name="connsiteX0" fmla="*/ 0 w 1487606"/>
                <a:gd name="connsiteY0" fmla="*/ 668741 h 668741"/>
                <a:gd name="connsiteX1" fmla="*/ 0 w 1487606"/>
                <a:gd name="connsiteY1" fmla="*/ 272955 h 668741"/>
                <a:gd name="connsiteX2" fmla="*/ 1487606 w 1487606"/>
                <a:gd name="connsiteY2" fmla="*/ 0 h 668741"/>
                <a:gd name="connsiteX3" fmla="*/ 0 w 1487606"/>
                <a:gd name="connsiteY3" fmla="*/ 668741 h 668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7606" h="668741">
                  <a:moveTo>
                    <a:pt x="0" y="668741"/>
                  </a:moveTo>
                  <a:lnTo>
                    <a:pt x="0" y="272955"/>
                  </a:lnTo>
                  <a:lnTo>
                    <a:pt x="1487606" y="0"/>
                  </a:lnTo>
                  <a:lnTo>
                    <a:pt x="0" y="668741"/>
                  </a:lnTo>
                  <a:close/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4667534" y="5308981"/>
              <a:ext cx="2920621" cy="259308"/>
            </a:xfrm>
            <a:custGeom>
              <a:avLst/>
              <a:gdLst>
                <a:gd name="connsiteX0" fmla="*/ 0 w 2920621"/>
                <a:gd name="connsiteY0" fmla="*/ 0 h 259308"/>
                <a:gd name="connsiteX1" fmla="*/ 2920621 w 2920621"/>
                <a:gd name="connsiteY1" fmla="*/ 0 h 259308"/>
                <a:gd name="connsiteX2" fmla="*/ 1378424 w 2920621"/>
                <a:gd name="connsiteY2" fmla="*/ 259308 h 259308"/>
                <a:gd name="connsiteX3" fmla="*/ 0 w 2920621"/>
                <a:gd name="connsiteY3" fmla="*/ 0 h 25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0621" h="259308">
                  <a:moveTo>
                    <a:pt x="0" y="0"/>
                  </a:moveTo>
                  <a:lnTo>
                    <a:pt x="2920621" y="0"/>
                  </a:lnTo>
                  <a:lnTo>
                    <a:pt x="1378424" y="25930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42000"/>
                  </a:schemeClr>
                </a:gs>
                <a:gs pos="0">
                  <a:srgbClr val="0047FF">
                    <a:alpha val="33000"/>
                  </a:srgbClr>
                </a:gs>
                <a:gs pos="100000">
                  <a:srgbClr val="0000CC">
                    <a:alpha val="40000"/>
                  </a:srgbClr>
                </a:gs>
                <a:gs pos="91000">
                  <a:srgbClr val="0047FF">
                    <a:alpha val="20000"/>
                  </a:srgbClr>
                </a:gs>
                <a:gs pos="69000">
                  <a:srgbClr val="0070C0">
                    <a:alpha val="60000"/>
                  </a:srgbClr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4694830" y="5336277"/>
              <a:ext cx="1337480" cy="627797"/>
            </a:xfrm>
            <a:custGeom>
              <a:avLst/>
              <a:gdLst>
                <a:gd name="connsiteX0" fmla="*/ 1337480 w 1337480"/>
                <a:gd name="connsiteY0" fmla="*/ 627797 h 627797"/>
                <a:gd name="connsiteX1" fmla="*/ 1323833 w 1337480"/>
                <a:gd name="connsiteY1" fmla="*/ 218364 h 627797"/>
                <a:gd name="connsiteX2" fmla="*/ 0 w 1337480"/>
                <a:gd name="connsiteY2" fmla="*/ 0 h 627797"/>
                <a:gd name="connsiteX3" fmla="*/ 1337480 w 1337480"/>
                <a:gd name="connsiteY3" fmla="*/ 627797 h 6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7480" h="627797">
                  <a:moveTo>
                    <a:pt x="1337480" y="627797"/>
                  </a:moveTo>
                  <a:lnTo>
                    <a:pt x="1323833" y="218364"/>
                  </a:lnTo>
                  <a:lnTo>
                    <a:pt x="0" y="0"/>
                  </a:lnTo>
                  <a:lnTo>
                    <a:pt x="1337480" y="6277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374" name="Group 218"/>
            <p:cNvGrpSpPr>
              <a:grpSpLocks/>
            </p:cNvGrpSpPr>
            <p:nvPr/>
          </p:nvGrpSpPr>
          <p:grpSpPr bwMode="auto">
            <a:xfrm>
              <a:off x="3994150" y="5326018"/>
              <a:ext cx="4186238" cy="619125"/>
              <a:chOff x="4005263" y="3644900"/>
              <a:chExt cx="4186237" cy="619125"/>
            </a:xfrm>
          </p:grpSpPr>
          <p:cxnSp>
            <p:nvCxnSpPr>
              <p:cNvPr id="220" name="Straight Connector 219"/>
              <p:cNvCxnSpPr/>
              <p:nvPr/>
            </p:nvCxnSpPr>
            <p:spPr>
              <a:xfrm>
                <a:off x="4005263" y="3644116"/>
                <a:ext cx="4186237" cy="158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>
                <a:off x="4005263" y="3966634"/>
                <a:ext cx="4186237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4005263" y="4262143"/>
                <a:ext cx="4186237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75" name="Group 193"/>
            <p:cNvGrpSpPr>
              <a:grpSpLocks/>
            </p:cNvGrpSpPr>
            <p:nvPr/>
          </p:nvGrpSpPr>
          <p:grpSpPr bwMode="auto">
            <a:xfrm>
              <a:off x="4504824" y="4907392"/>
              <a:ext cx="3218630" cy="1439412"/>
              <a:chOff x="4941552" y="4784560"/>
              <a:chExt cx="3218630" cy="1439412"/>
            </a:xfrm>
          </p:grpSpPr>
          <p:sp>
            <p:nvSpPr>
              <p:cNvPr id="146" name="Oval 145"/>
              <p:cNvSpPr/>
              <p:nvPr/>
            </p:nvSpPr>
            <p:spPr bwMode="auto">
              <a:xfrm>
                <a:off x="7956716" y="5146796"/>
                <a:ext cx="133350" cy="1239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77" name="TextBox 70"/>
              <p:cNvSpPr txBox="1">
                <a:spLocks noChangeArrowheads="1"/>
              </p:cNvSpPr>
              <p:nvPr/>
            </p:nvSpPr>
            <p:spPr bwMode="auto">
              <a:xfrm>
                <a:off x="6489747" y="5793759"/>
                <a:ext cx="265113" cy="430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2378" name="TextBox 70"/>
              <p:cNvSpPr txBox="1">
                <a:spLocks noChangeArrowheads="1"/>
              </p:cNvSpPr>
              <p:nvPr/>
            </p:nvSpPr>
            <p:spPr bwMode="auto">
              <a:xfrm>
                <a:off x="7895070" y="4784560"/>
                <a:ext cx="265112" cy="43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cxnSp>
            <p:nvCxnSpPr>
              <p:cNvPr id="153" name="Straight Connector 152"/>
              <p:cNvCxnSpPr>
                <a:stCxn id="181" idx="6"/>
                <a:endCxn id="146" idx="2"/>
              </p:cNvCxnSpPr>
              <p:nvPr/>
            </p:nvCxnSpPr>
            <p:spPr>
              <a:xfrm flipV="1">
                <a:off x="6545428" y="5208757"/>
                <a:ext cx="1411287" cy="63391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80" idx="6"/>
                <a:endCxn id="146" idx="2"/>
              </p:cNvCxnSpPr>
              <p:nvPr/>
            </p:nvCxnSpPr>
            <p:spPr>
              <a:xfrm>
                <a:off x="5192878" y="5202402"/>
                <a:ext cx="2763838" cy="635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6" name="Oval 155"/>
              <p:cNvSpPr/>
              <p:nvPr/>
            </p:nvSpPr>
            <p:spPr bwMode="auto">
              <a:xfrm>
                <a:off x="6123153" y="5464547"/>
                <a:ext cx="131762" cy="12233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82" name="TextBox 64"/>
              <p:cNvSpPr txBox="1">
                <a:spLocks noChangeArrowheads="1"/>
              </p:cNvSpPr>
              <p:nvPr/>
            </p:nvSpPr>
            <p:spPr bwMode="auto">
              <a:xfrm>
                <a:off x="6309555" y="505616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cxnSp>
            <p:nvCxnSpPr>
              <p:cNvPr id="168" name="Straight Connector 167"/>
              <p:cNvCxnSpPr>
                <a:stCxn id="146" idx="2"/>
                <a:endCxn id="183" idx="0"/>
              </p:cNvCxnSpPr>
              <p:nvPr/>
            </p:nvCxnSpPr>
            <p:spPr>
              <a:xfrm rot="10800000" flipV="1">
                <a:off x="6475578" y="5208757"/>
                <a:ext cx="1481137" cy="24149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>
                <a:stCxn id="156" idx="1"/>
                <a:endCxn id="180" idx="5"/>
              </p:cNvCxnSpPr>
              <p:nvPr/>
            </p:nvCxnSpPr>
            <p:spPr>
              <a:xfrm rot="16200000" flipV="1">
                <a:off x="5540448" y="4880267"/>
                <a:ext cx="235136" cy="96837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385" name="TextBox 70"/>
              <p:cNvSpPr txBox="1">
                <a:spLocks noChangeArrowheads="1"/>
              </p:cNvSpPr>
              <p:nvPr/>
            </p:nvSpPr>
            <p:spPr bwMode="auto">
              <a:xfrm>
                <a:off x="4941552" y="4791335"/>
                <a:ext cx="265112" cy="43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80" name="Oval 179"/>
              <p:cNvSpPr/>
              <p:nvPr/>
            </p:nvSpPr>
            <p:spPr bwMode="auto">
              <a:xfrm>
                <a:off x="5061115" y="5142029"/>
                <a:ext cx="131763" cy="12233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 bwMode="auto">
              <a:xfrm>
                <a:off x="6412078" y="5780709"/>
                <a:ext cx="133350" cy="12551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2" name="Straight Connector 181"/>
              <p:cNvCxnSpPr>
                <a:stCxn id="181" idx="2"/>
                <a:endCxn id="180" idx="5"/>
              </p:cNvCxnSpPr>
              <p:nvPr/>
            </p:nvCxnSpPr>
            <p:spPr>
              <a:xfrm rot="10800000">
                <a:off x="5173828" y="5246887"/>
                <a:ext cx="1238250" cy="59578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3" name="Oval 182"/>
              <p:cNvSpPr/>
              <p:nvPr/>
            </p:nvSpPr>
            <p:spPr bwMode="auto">
              <a:xfrm>
                <a:off x="6410490" y="5450248"/>
                <a:ext cx="131763" cy="12233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4" name="Straight Connector 183"/>
              <p:cNvCxnSpPr>
                <a:stCxn id="181" idx="0"/>
                <a:endCxn id="183" idx="4"/>
              </p:cNvCxnSpPr>
              <p:nvPr/>
            </p:nvCxnSpPr>
            <p:spPr>
              <a:xfrm rot="16200000" flipV="1">
                <a:off x="6373103" y="5675058"/>
                <a:ext cx="208126" cy="317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>
                <a:stCxn id="183" idx="0"/>
                <a:endCxn id="180" idx="5"/>
              </p:cNvCxnSpPr>
              <p:nvPr/>
            </p:nvCxnSpPr>
            <p:spPr>
              <a:xfrm rot="16200000" flipV="1">
                <a:off x="5723023" y="4697692"/>
                <a:ext cx="203361" cy="130175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>
                <a:stCxn id="189" idx="7"/>
                <a:endCxn id="146" idx="2"/>
              </p:cNvCxnSpPr>
              <p:nvPr/>
            </p:nvCxnSpPr>
            <p:spPr>
              <a:xfrm rot="5400000" flipH="1" flipV="1">
                <a:off x="7254142" y="4771506"/>
                <a:ext cx="265323" cy="113982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>
                <a:stCxn id="189" idx="2"/>
                <a:endCxn id="183" idx="6"/>
              </p:cNvCxnSpPr>
              <p:nvPr/>
            </p:nvCxnSpPr>
            <p:spPr>
              <a:xfrm rot="10800000">
                <a:off x="6542253" y="5510621"/>
                <a:ext cx="160337" cy="794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394" name="TextBox 64"/>
              <p:cNvSpPr txBox="1">
                <a:spLocks noChangeArrowheads="1"/>
              </p:cNvSpPr>
              <p:nvPr/>
            </p:nvSpPr>
            <p:spPr bwMode="auto">
              <a:xfrm>
                <a:off x="5902799" y="5330661"/>
                <a:ext cx="265113" cy="43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189" name="Oval 188"/>
              <p:cNvSpPr/>
              <p:nvPr/>
            </p:nvSpPr>
            <p:spPr bwMode="auto">
              <a:xfrm>
                <a:off x="6702591" y="5456603"/>
                <a:ext cx="133350" cy="12551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96" name="TextBox 64"/>
              <p:cNvSpPr txBox="1">
                <a:spLocks noChangeArrowheads="1"/>
              </p:cNvSpPr>
              <p:nvPr/>
            </p:nvSpPr>
            <p:spPr bwMode="auto">
              <a:xfrm>
                <a:off x="6745833" y="5384091"/>
                <a:ext cx="2651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cxnSp>
            <p:nvCxnSpPr>
              <p:cNvPr id="191" name="Straight Connector 190"/>
              <p:cNvCxnSpPr>
                <a:stCxn id="181" idx="1"/>
                <a:endCxn id="156" idx="5"/>
              </p:cNvCxnSpPr>
              <p:nvPr/>
            </p:nvCxnSpPr>
            <p:spPr>
              <a:xfrm rot="16200000" flipV="1">
                <a:off x="6219105" y="5584576"/>
                <a:ext cx="230370" cy="19685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>
                <a:stCxn id="183" idx="2"/>
                <a:endCxn id="156" idx="6"/>
              </p:cNvCxnSpPr>
              <p:nvPr/>
            </p:nvCxnSpPr>
            <p:spPr>
              <a:xfrm rot="10800000" flipV="1">
                <a:off x="6254915" y="5510621"/>
                <a:ext cx="155575" cy="1429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stCxn id="181" idx="7"/>
                <a:endCxn id="189" idx="3"/>
              </p:cNvCxnSpPr>
              <p:nvPr/>
            </p:nvCxnSpPr>
            <p:spPr>
              <a:xfrm rot="5400000" flipH="1" flipV="1">
                <a:off x="6506442" y="5582987"/>
                <a:ext cx="235136" cy="1952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Rectangle 90"/>
          <p:cNvSpPr/>
          <p:nvPr/>
        </p:nvSpPr>
        <p:spPr>
          <a:xfrm>
            <a:off x="3698875" y="1296988"/>
            <a:ext cx="273050" cy="217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684588" y="1597025"/>
            <a:ext cx="273050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684588" y="1897063"/>
            <a:ext cx="273050" cy="219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4" name="Freeform 93"/>
          <p:cNvSpPr/>
          <p:nvPr/>
        </p:nvSpPr>
        <p:spPr>
          <a:xfrm>
            <a:off x="3346450" y="3179763"/>
            <a:ext cx="1703388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681538" y="3167063"/>
            <a:ext cx="804862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472113" y="3179763"/>
            <a:ext cx="492125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6100763" y="3194050"/>
            <a:ext cx="258762" cy="804863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378425" y="3985146"/>
            <a:ext cx="2729552" cy="545911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Representative vertex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462819" y="3971498"/>
            <a:ext cx="504966" cy="545911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131560" y="3971498"/>
            <a:ext cx="504966" cy="545911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5800300" y="3971498"/>
            <a:ext cx="504966" cy="545911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pSp>
        <p:nvGrpSpPr>
          <p:cNvPr id="6" name="Group 102"/>
          <p:cNvGrpSpPr>
            <a:grpSpLocks/>
          </p:cNvGrpSpPr>
          <p:nvPr/>
        </p:nvGrpSpPr>
        <p:grpSpPr bwMode="auto">
          <a:xfrm>
            <a:off x="385763" y="4791075"/>
            <a:ext cx="4198937" cy="1217613"/>
            <a:chOff x="4494727" y="5447231"/>
            <a:chExt cx="4198513" cy="1216499"/>
          </a:xfrm>
        </p:grpSpPr>
        <p:grpSp>
          <p:nvGrpSpPr>
            <p:cNvPr id="12350" name="Group 81"/>
            <p:cNvGrpSpPr>
              <a:grpSpLocks/>
            </p:cNvGrpSpPr>
            <p:nvPr/>
          </p:nvGrpSpPr>
          <p:grpSpPr bwMode="auto">
            <a:xfrm>
              <a:off x="4494727" y="5935734"/>
              <a:ext cx="4198513" cy="363206"/>
              <a:chOff x="3928056" y="3966326"/>
              <a:chExt cx="4198513" cy="363206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>
                <a:off x="3940755" y="3966326"/>
                <a:ext cx="4185814" cy="15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3928056" y="4327944"/>
                <a:ext cx="4185814" cy="15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51" name="Group 98"/>
            <p:cNvGrpSpPr>
              <a:grpSpLocks/>
            </p:cNvGrpSpPr>
            <p:nvPr/>
          </p:nvGrpSpPr>
          <p:grpSpPr bwMode="auto">
            <a:xfrm flipV="1">
              <a:off x="5247126" y="5859597"/>
              <a:ext cx="2112749" cy="531327"/>
              <a:chOff x="5247126" y="5862904"/>
              <a:chExt cx="2112749" cy="518274"/>
            </a:xfrm>
          </p:grpSpPr>
          <p:sp>
            <p:nvSpPr>
              <p:cNvPr id="108" name="Freeform 107"/>
              <p:cNvSpPr/>
              <p:nvPr/>
            </p:nvSpPr>
            <p:spPr>
              <a:xfrm>
                <a:off x="5306096" y="5923222"/>
                <a:ext cx="1996226" cy="386366"/>
              </a:xfrm>
              <a:custGeom>
                <a:avLst/>
                <a:gdLst>
                  <a:gd name="connsiteX0" fmla="*/ 0 w 1996226"/>
                  <a:gd name="connsiteY0" fmla="*/ 386366 h 386366"/>
                  <a:gd name="connsiteX1" fmla="*/ 978795 w 1996226"/>
                  <a:gd name="connsiteY1" fmla="*/ 0 h 386366"/>
                  <a:gd name="connsiteX2" fmla="*/ 1996226 w 1996226"/>
                  <a:gd name="connsiteY2" fmla="*/ 386366 h 386366"/>
                  <a:gd name="connsiteX3" fmla="*/ 0 w 1996226"/>
                  <a:gd name="connsiteY3" fmla="*/ 386366 h 386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6226" h="386366">
                    <a:moveTo>
                      <a:pt x="0" y="386366"/>
                    </a:moveTo>
                    <a:lnTo>
                      <a:pt x="978795" y="0"/>
                    </a:lnTo>
                    <a:lnTo>
                      <a:pt x="1996226" y="386366"/>
                    </a:lnTo>
                    <a:lnTo>
                      <a:pt x="0" y="3863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rgbClr val="FEE7F2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>
                <a:off x="6228102" y="5862899"/>
                <a:ext cx="131749" cy="1222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 bwMode="auto">
              <a:xfrm>
                <a:off x="5247126" y="6255858"/>
                <a:ext cx="133337" cy="1253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 bwMode="auto">
              <a:xfrm>
                <a:off x="7226538" y="6237293"/>
                <a:ext cx="133337" cy="12376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2" name="Straight Connector 111"/>
              <p:cNvCxnSpPr>
                <a:stCxn id="110" idx="7"/>
                <a:endCxn id="109" idx="3"/>
              </p:cNvCxnSpPr>
              <p:nvPr/>
            </p:nvCxnSpPr>
            <p:spPr>
              <a:xfrm rot="5400000" flipH="1" flipV="1">
                <a:off x="5651121" y="5678394"/>
                <a:ext cx="306322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endCxn id="111" idx="2"/>
              </p:cNvCxnSpPr>
              <p:nvPr/>
            </p:nvCxnSpPr>
            <p:spPr>
              <a:xfrm>
                <a:off x="5370939" y="6296082"/>
                <a:ext cx="1855600" cy="309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109" idx="5"/>
                <a:endCxn id="111" idx="2"/>
              </p:cNvCxnSpPr>
              <p:nvPr/>
            </p:nvCxnSpPr>
            <p:spPr>
              <a:xfrm rot="16200000" flipH="1">
                <a:off x="6618133" y="5690771"/>
                <a:ext cx="331076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52" name="TextBox 70"/>
            <p:cNvSpPr txBox="1">
              <a:spLocks noChangeArrowheads="1"/>
            </p:cNvSpPr>
            <p:nvPr/>
          </p:nvSpPr>
          <p:spPr bwMode="auto">
            <a:xfrm>
              <a:off x="5180420" y="544723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2353" name="TextBox 70"/>
            <p:cNvSpPr txBox="1">
              <a:spLocks noChangeArrowheads="1"/>
            </p:cNvSpPr>
            <p:nvPr/>
          </p:nvSpPr>
          <p:spPr bwMode="auto">
            <a:xfrm>
              <a:off x="7112251" y="5485868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2354" name="TextBox 70"/>
            <p:cNvSpPr txBox="1">
              <a:spLocks noChangeArrowheads="1"/>
            </p:cNvSpPr>
            <p:nvPr/>
          </p:nvSpPr>
          <p:spPr bwMode="auto">
            <a:xfrm>
              <a:off x="5940273" y="6232843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119" name="Rounded Rectangle 118"/>
          <p:cNvSpPr/>
          <p:nvPr/>
        </p:nvSpPr>
        <p:spPr>
          <a:xfrm>
            <a:off x="163774" y="6005977"/>
            <a:ext cx="6043268" cy="55379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No line is available to place the representative vertex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2441575" y="5402263"/>
            <a:ext cx="644525" cy="576262"/>
          </a:xfrm>
          <a:custGeom>
            <a:avLst/>
            <a:gdLst>
              <a:gd name="connsiteX0" fmla="*/ 0 w 643944"/>
              <a:gd name="connsiteY0" fmla="*/ 12878 h 824247"/>
              <a:gd name="connsiteX1" fmla="*/ 167425 w 643944"/>
              <a:gd name="connsiteY1" fmla="*/ 51515 h 824247"/>
              <a:gd name="connsiteX2" fmla="*/ 244699 w 643944"/>
              <a:gd name="connsiteY2" fmla="*/ 321971 h 824247"/>
              <a:gd name="connsiteX3" fmla="*/ 270456 w 643944"/>
              <a:gd name="connsiteY3" fmla="*/ 579549 h 824247"/>
              <a:gd name="connsiteX4" fmla="*/ 386366 w 643944"/>
              <a:gd name="connsiteY4" fmla="*/ 759853 h 824247"/>
              <a:gd name="connsiteX5" fmla="*/ 643944 w 643944"/>
              <a:gd name="connsiteY5" fmla="*/ 824247 h 82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944" h="824247">
                <a:moveTo>
                  <a:pt x="0" y="12878"/>
                </a:moveTo>
                <a:cubicBezTo>
                  <a:pt x="63321" y="6439"/>
                  <a:pt x="126642" y="0"/>
                  <a:pt x="167425" y="51515"/>
                </a:cubicBezTo>
                <a:cubicBezTo>
                  <a:pt x="208208" y="103030"/>
                  <a:pt x="227527" y="233965"/>
                  <a:pt x="244699" y="321971"/>
                </a:cubicBezTo>
                <a:cubicBezTo>
                  <a:pt x="261871" y="409977"/>
                  <a:pt x="246845" y="506569"/>
                  <a:pt x="270456" y="579549"/>
                </a:cubicBezTo>
                <a:cubicBezTo>
                  <a:pt x="294067" y="652529"/>
                  <a:pt x="324118" y="719070"/>
                  <a:pt x="386366" y="759853"/>
                </a:cubicBezTo>
                <a:cubicBezTo>
                  <a:pt x="448614" y="800636"/>
                  <a:pt x="546279" y="812441"/>
                  <a:pt x="643944" y="824247"/>
                </a:cubicBezTo>
              </a:path>
            </a:pathLst>
          </a:cu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1" name="Straight Connector 120"/>
          <p:cNvCxnSpPr/>
          <p:nvPr/>
        </p:nvCxnSpPr>
        <p:spPr>
          <a:xfrm rot="5400000" flipH="1" flipV="1">
            <a:off x="1587500" y="4941888"/>
            <a:ext cx="1182687" cy="99853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1631157" y="4907756"/>
            <a:ext cx="1169988" cy="10001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>
          <a:xfrm>
            <a:off x="4776716" y="5213444"/>
            <a:ext cx="4067033" cy="54591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(1, 2, 2)  = False</a:t>
            </a:r>
          </a:p>
        </p:txBody>
      </p:sp>
      <p:grpSp>
        <p:nvGrpSpPr>
          <p:cNvPr id="12312" name="Group 123"/>
          <p:cNvGrpSpPr>
            <a:grpSpLocks/>
          </p:cNvGrpSpPr>
          <p:nvPr/>
        </p:nvGrpSpPr>
        <p:grpSpPr bwMode="auto">
          <a:xfrm>
            <a:off x="177800" y="981075"/>
            <a:ext cx="1968500" cy="2151063"/>
            <a:chOff x="177419" y="981312"/>
            <a:chExt cx="1968999" cy="2150183"/>
          </a:xfrm>
        </p:grpSpPr>
        <p:sp>
          <p:nvSpPr>
            <p:cNvPr id="125" name="Freeform 124"/>
            <p:cNvSpPr/>
            <p:nvPr/>
          </p:nvSpPr>
          <p:spPr>
            <a:xfrm>
              <a:off x="429190" y="1024636"/>
              <a:ext cx="1695358" cy="2067451"/>
            </a:xfrm>
            <a:custGeom>
              <a:avLst/>
              <a:gdLst>
                <a:gd name="connsiteX0" fmla="*/ 0 w 2051713"/>
                <a:gd name="connsiteY0" fmla="*/ 3048000 h 3102591"/>
                <a:gd name="connsiteX1" fmla="*/ 573206 w 2051713"/>
                <a:gd name="connsiteY1" fmla="*/ 3007057 h 3102591"/>
                <a:gd name="connsiteX2" fmla="*/ 1146412 w 2051713"/>
                <a:gd name="connsiteY2" fmla="*/ 2843284 h 3102591"/>
                <a:gd name="connsiteX3" fmla="*/ 1924334 w 2051713"/>
                <a:gd name="connsiteY3" fmla="*/ 2447499 h 3102591"/>
                <a:gd name="connsiteX4" fmla="*/ 1910686 w 2051713"/>
                <a:gd name="connsiteY4" fmla="*/ 2379260 h 3102591"/>
                <a:gd name="connsiteX5" fmla="*/ 1760561 w 2051713"/>
                <a:gd name="connsiteY5" fmla="*/ 1983475 h 3102591"/>
                <a:gd name="connsiteX6" fmla="*/ 1678674 w 2051713"/>
                <a:gd name="connsiteY6" fmla="*/ 1369326 h 3102591"/>
                <a:gd name="connsiteX7" fmla="*/ 1678674 w 2051713"/>
                <a:gd name="connsiteY7" fmla="*/ 195618 h 3102591"/>
                <a:gd name="connsiteX8" fmla="*/ 1637731 w 2051713"/>
                <a:gd name="connsiteY8" fmla="*/ 195618 h 3102591"/>
                <a:gd name="connsiteX9" fmla="*/ 1473958 w 2051713"/>
                <a:gd name="connsiteY9" fmla="*/ 413983 h 3102591"/>
                <a:gd name="connsiteX10" fmla="*/ 1105468 w 2051713"/>
                <a:gd name="connsiteY10" fmla="*/ 959893 h 3102591"/>
                <a:gd name="connsiteX11" fmla="*/ 723331 w 2051713"/>
                <a:gd name="connsiteY11" fmla="*/ 1574042 h 3102591"/>
                <a:gd name="connsiteX12" fmla="*/ 409433 w 2051713"/>
                <a:gd name="connsiteY12" fmla="*/ 2229135 h 3102591"/>
                <a:gd name="connsiteX13" fmla="*/ 0 w 2051713"/>
                <a:gd name="connsiteY13" fmla="*/ 3102591 h 3102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51713" h="3102591">
                  <a:moveTo>
                    <a:pt x="0" y="3048000"/>
                  </a:moveTo>
                  <a:cubicBezTo>
                    <a:pt x="191068" y="3044588"/>
                    <a:pt x="382137" y="3041176"/>
                    <a:pt x="573206" y="3007057"/>
                  </a:cubicBezTo>
                  <a:cubicBezTo>
                    <a:pt x="764275" y="2972938"/>
                    <a:pt x="921224" y="2936544"/>
                    <a:pt x="1146412" y="2843284"/>
                  </a:cubicBezTo>
                  <a:cubicBezTo>
                    <a:pt x="1371600" y="2750024"/>
                    <a:pt x="1796955" y="2524836"/>
                    <a:pt x="1924334" y="2447499"/>
                  </a:cubicBezTo>
                  <a:cubicBezTo>
                    <a:pt x="2051713" y="2370162"/>
                    <a:pt x="1937981" y="2456597"/>
                    <a:pt x="1910686" y="2379260"/>
                  </a:cubicBezTo>
                  <a:cubicBezTo>
                    <a:pt x="1883391" y="2301923"/>
                    <a:pt x="1799230" y="2151797"/>
                    <a:pt x="1760561" y="1983475"/>
                  </a:cubicBezTo>
                  <a:cubicBezTo>
                    <a:pt x="1721892" y="1815153"/>
                    <a:pt x="1692322" y="1667302"/>
                    <a:pt x="1678674" y="1369326"/>
                  </a:cubicBezTo>
                  <a:cubicBezTo>
                    <a:pt x="1665026" y="1071350"/>
                    <a:pt x="1685498" y="391236"/>
                    <a:pt x="1678674" y="195618"/>
                  </a:cubicBezTo>
                  <a:cubicBezTo>
                    <a:pt x="1671850" y="0"/>
                    <a:pt x="1671850" y="159224"/>
                    <a:pt x="1637731" y="195618"/>
                  </a:cubicBezTo>
                  <a:cubicBezTo>
                    <a:pt x="1603612" y="232012"/>
                    <a:pt x="1562669" y="286604"/>
                    <a:pt x="1473958" y="413983"/>
                  </a:cubicBezTo>
                  <a:cubicBezTo>
                    <a:pt x="1385248" y="541362"/>
                    <a:pt x="1230573" y="766550"/>
                    <a:pt x="1105468" y="959893"/>
                  </a:cubicBezTo>
                  <a:cubicBezTo>
                    <a:pt x="980363" y="1153236"/>
                    <a:pt x="839337" y="1362502"/>
                    <a:pt x="723331" y="1574042"/>
                  </a:cubicBezTo>
                  <a:cubicBezTo>
                    <a:pt x="607325" y="1785582"/>
                    <a:pt x="529988" y="1974377"/>
                    <a:pt x="409433" y="2229135"/>
                  </a:cubicBezTo>
                  <a:cubicBezTo>
                    <a:pt x="288878" y="2483893"/>
                    <a:pt x="144439" y="2793242"/>
                    <a:pt x="0" y="3102591"/>
                  </a:cubicBez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395356" y="2481250"/>
              <a:ext cx="1672805" cy="592649"/>
            </a:xfrm>
            <a:custGeom>
              <a:avLst/>
              <a:gdLst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24419" h="889379">
                  <a:moveTo>
                    <a:pt x="0" y="889379"/>
                  </a:moveTo>
                  <a:cubicBezTo>
                    <a:pt x="318448" y="851847"/>
                    <a:pt x="636896" y="814316"/>
                    <a:pt x="859809" y="766549"/>
                  </a:cubicBezTo>
                  <a:cubicBezTo>
                    <a:pt x="1082723" y="718782"/>
                    <a:pt x="1160060" y="684662"/>
                    <a:pt x="1337481" y="602776"/>
                  </a:cubicBezTo>
                  <a:cubicBezTo>
                    <a:pt x="1514902" y="520890"/>
                    <a:pt x="1824251" y="334370"/>
                    <a:pt x="1924335" y="275230"/>
                  </a:cubicBezTo>
                  <a:cubicBezTo>
                    <a:pt x="2024419" y="216090"/>
                    <a:pt x="2006221" y="275230"/>
                    <a:pt x="1937982" y="247934"/>
                  </a:cubicBezTo>
                  <a:cubicBezTo>
                    <a:pt x="1869743" y="220638"/>
                    <a:pt x="1653654" y="150126"/>
                    <a:pt x="1514902" y="111457"/>
                  </a:cubicBezTo>
                  <a:cubicBezTo>
                    <a:pt x="1376150" y="72788"/>
                    <a:pt x="1180532" y="31844"/>
                    <a:pt x="1105469" y="15922"/>
                  </a:cubicBezTo>
                  <a:cubicBezTo>
                    <a:pt x="1030406" y="0"/>
                    <a:pt x="1078174" y="0"/>
                    <a:pt x="1064526" y="15922"/>
                  </a:cubicBezTo>
                  <a:cubicBezTo>
                    <a:pt x="1050878" y="31845"/>
                    <a:pt x="1055427" y="59141"/>
                    <a:pt x="1023582" y="111457"/>
                  </a:cubicBezTo>
                  <a:cubicBezTo>
                    <a:pt x="991737" y="163773"/>
                    <a:pt x="964442" y="243385"/>
                    <a:pt x="873457" y="329821"/>
                  </a:cubicBezTo>
                  <a:cubicBezTo>
                    <a:pt x="782472" y="416257"/>
                    <a:pt x="609600" y="543635"/>
                    <a:pt x="477672" y="630071"/>
                  </a:cubicBezTo>
                  <a:cubicBezTo>
                    <a:pt x="345744" y="716507"/>
                    <a:pt x="81887" y="848436"/>
                    <a:pt x="81887" y="848436"/>
                  </a:cubicBezTo>
                  <a:lnTo>
                    <a:pt x="81887" y="848436"/>
                  </a:ln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1282507" y="1059498"/>
              <a:ext cx="740545" cy="1588481"/>
            </a:xfrm>
            <a:custGeom>
              <a:avLst/>
              <a:gdLst>
                <a:gd name="connsiteX0" fmla="*/ 18197 w 896203"/>
                <a:gd name="connsiteY0" fmla="*/ 2108579 h 2383809"/>
                <a:gd name="connsiteX1" fmla="*/ 222914 w 896203"/>
                <a:gd name="connsiteY1" fmla="*/ 1903863 h 2383809"/>
                <a:gd name="connsiteX2" fmla="*/ 332096 w 896203"/>
                <a:gd name="connsiteY2" fmla="*/ 1603612 h 2383809"/>
                <a:gd name="connsiteX3" fmla="*/ 495869 w 896203"/>
                <a:gd name="connsiteY3" fmla="*/ 921224 h 2383809"/>
                <a:gd name="connsiteX4" fmla="*/ 618699 w 896203"/>
                <a:gd name="connsiteY4" fmla="*/ 170597 h 2383809"/>
                <a:gd name="connsiteX5" fmla="*/ 632347 w 896203"/>
                <a:gd name="connsiteY5" fmla="*/ 156949 h 2383809"/>
                <a:gd name="connsiteX6" fmla="*/ 632347 w 896203"/>
                <a:gd name="connsiteY6" fmla="*/ 1112292 h 2383809"/>
                <a:gd name="connsiteX7" fmla="*/ 686938 w 896203"/>
                <a:gd name="connsiteY7" fmla="*/ 1740089 h 2383809"/>
                <a:gd name="connsiteX8" fmla="*/ 837063 w 896203"/>
                <a:gd name="connsiteY8" fmla="*/ 2245057 h 2383809"/>
                <a:gd name="connsiteX9" fmla="*/ 891654 w 896203"/>
                <a:gd name="connsiteY9" fmla="*/ 2354239 h 2383809"/>
                <a:gd name="connsiteX10" fmla="*/ 864359 w 896203"/>
                <a:gd name="connsiteY10" fmla="*/ 2381534 h 2383809"/>
                <a:gd name="connsiteX11" fmla="*/ 755177 w 896203"/>
                <a:gd name="connsiteY11" fmla="*/ 2340591 h 2383809"/>
                <a:gd name="connsiteX12" fmla="*/ 468574 w 896203"/>
                <a:gd name="connsiteY12" fmla="*/ 2245057 h 2383809"/>
                <a:gd name="connsiteX13" fmla="*/ 113732 w 896203"/>
                <a:gd name="connsiteY13" fmla="*/ 2163170 h 2383809"/>
                <a:gd name="connsiteX14" fmla="*/ 18197 w 896203"/>
                <a:gd name="connsiteY14" fmla="*/ 2108579 h 2383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96203" h="2383809">
                  <a:moveTo>
                    <a:pt x="18197" y="2108579"/>
                  </a:moveTo>
                  <a:cubicBezTo>
                    <a:pt x="36394" y="2065361"/>
                    <a:pt x="170598" y="1988024"/>
                    <a:pt x="222914" y="1903863"/>
                  </a:cubicBezTo>
                  <a:cubicBezTo>
                    <a:pt x="275231" y="1819702"/>
                    <a:pt x="286604" y="1767385"/>
                    <a:pt x="332096" y="1603612"/>
                  </a:cubicBezTo>
                  <a:cubicBezTo>
                    <a:pt x="377589" y="1439839"/>
                    <a:pt x="448102" y="1160060"/>
                    <a:pt x="495869" y="921224"/>
                  </a:cubicBezTo>
                  <a:cubicBezTo>
                    <a:pt x="543636" y="682388"/>
                    <a:pt x="595953" y="297976"/>
                    <a:pt x="618699" y="170597"/>
                  </a:cubicBezTo>
                  <a:cubicBezTo>
                    <a:pt x="641445" y="43218"/>
                    <a:pt x="630072" y="0"/>
                    <a:pt x="632347" y="156949"/>
                  </a:cubicBezTo>
                  <a:cubicBezTo>
                    <a:pt x="634622" y="313898"/>
                    <a:pt x="623249" y="848435"/>
                    <a:pt x="632347" y="1112292"/>
                  </a:cubicBezTo>
                  <a:cubicBezTo>
                    <a:pt x="641445" y="1376149"/>
                    <a:pt x="652819" y="1551295"/>
                    <a:pt x="686938" y="1740089"/>
                  </a:cubicBezTo>
                  <a:cubicBezTo>
                    <a:pt x="721057" y="1928883"/>
                    <a:pt x="802944" y="2142699"/>
                    <a:pt x="837063" y="2245057"/>
                  </a:cubicBezTo>
                  <a:cubicBezTo>
                    <a:pt x="871182" y="2347415"/>
                    <a:pt x="887105" y="2331493"/>
                    <a:pt x="891654" y="2354239"/>
                  </a:cubicBezTo>
                  <a:cubicBezTo>
                    <a:pt x="896203" y="2376985"/>
                    <a:pt x="887105" y="2383809"/>
                    <a:pt x="864359" y="2381534"/>
                  </a:cubicBezTo>
                  <a:cubicBezTo>
                    <a:pt x="841613" y="2379259"/>
                    <a:pt x="821141" y="2363337"/>
                    <a:pt x="755177" y="2340591"/>
                  </a:cubicBezTo>
                  <a:cubicBezTo>
                    <a:pt x="689213" y="2317845"/>
                    <a:pt x="575481" y="2274627"/>
                    <a:pt x="468574" y="2245057"/>
                  </a:cubicBezTo>
                  <a:cubicBezTo>
                    <a:pt x="361667" y="2215487"/>
                    <a:pt x="188795" y="2181367"/>
                    <a:pt x="113732" y="2163170"/>
                  </a:cubicBezTo>
                  <a:cubicBezTo>
                    <a:pt x="38669" y="2144973"/>
                    <a:pt x="0" y="2151797"/>
                    <a:pt x="18197" y="2108579"/>
                  </a:cubicBez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42000"/>
                  </a:schemeClr>
                </a:gs>
                <a:gs pos="0">
                  <a:srgbClr val="0047FF">
                    <a:alpha val="33000"/>
                  </a:srgbClr>
                </a:gs>
                <a:gs pos="100000">
                  <a:srgbClr val="0000CC">
                    <a:alpha val="40000"/>
                  </a:srgbClr>
                </a:gs>
                <a:gs pos="91000">
                  <a:srgbClr val="0047FF">
                    <a:alpha val="20000"/>
                  </a:srgbClr>
                </a:gs>
                <a:gs pos="69000">
                  <a:srgbClr val="0070C0">
                    <a:alpha val="60000"/>
                  </a:srgbClr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49865" y="1112548"/>
              <a:ext cx="1358918" cy="2018947"/>
            </a:xfrm>
            <a:custGeom>
              <a:avLst/>
              <a:gdLst>
                <a:gd name="connsiteX0" fmla="*/ 50042 w 1678675"/>
                <a:gd name="connsiteY0" fmla="*/ 2916072 h 2986586"/>
                <a:gd name="connsiteX1" fmla="*/ 705135 w 1678675"/>
                <a:gd name="connsiteY1" fmla="*/ 2492992 h 2986586"/>
                <a:gd name="connsiteX2" fmla="*/ 991738 w 1678675"/>
                <a:gd name="connsiteY2" fmla="*/ 2220037 h 2986586"/>
                <a:gd name="connsiteX3" fmla="*/ 1046329 w 1678675"/>
                <a:gd name="connsiteY3" fmla="*/ 2028968 h 2986586"/>
                <a:gd name="connsiteX4" fmla="*/ 1114567 w 1678675"/>
                <a:gd name="connsiteY4" fmla="*/ 1988025 h 2986586"/>
                <a:gd name="connsiteX5" fmla="*/ 1291988 w 1678675"/>
                <a:gd name="connsiteY5" fmla="*/ 1742365 h 2986586"/>
                <a:gd name="connsiteX6" fmla="*/ 1442114 w 1678675"/>
                <a:gd name="connsiteY6" fmla="*/ 1264693 h 2986586"/>
                <a:gd name="connsiteX7" fmla="*/ 1605887 w 1678675"/>
                <a:gd name="connsiteY7" fmla="*/ 445828 h 2986586"/>
                <a:gd name="connsiteX8" fmla="*/ 1674126 w 1678675"/>
                <a:gd name="connsiteY8" fmla="*/ 63690 h 2986586"/>
                <a:gd name="connsiteX9" fmla="*/ 1633182 w 1678675"/>
                <a:gd name="connsiteY9" fmla="*/ 63690 h 2986586"/>
                <a:gd name="connsiteX10" fmla="*/ 1592239 w 1678675"/>
                <a:gd name="connsiteY10" fmla="*/ 131929 h 2986586"/>
                <a:gd name="connsiteX11" fmla="*/ 1182806 w 1678675"/>
                <a:gd name="connsiteY11" fmla="*/ 746078 h 2986586"/>
                <a:gd name="connsiteX12" fmla="*/ 759726 w 1678675"/>
                <a:gd name="connsiteY12" fmla="*/ 1401171 h 2986586"/>
                <a:gd name="connsiteX13" fmla="*/ 404884 w 1678675"/>
                <a:gd name="connsiteY13" fmla="*/ 2069911 h 2986586"/>
                <a:gd name="connsiteX14" fmla="*/ 50042 w 1678675"/>
                <a:gd name="connsiteY14" fmla="*/ 2916072 h 2986586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957618 w 1644555"/>
                <a:gd name="connsiteY2" fmla="*/ 2220037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752902 w 1644555"/>
                <a:gd name="connsiteY2" fmla="*/ 2424754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555" h="3029803">
                  <a:moveTo>
                    <a:pt x="15922" y="2916072"/>
                  </a:moveTo>
                  <a:cubicBezTo>
                    <a:pt x="0" y="3029803"/>
                    <a:pt x="152400" y="2834186"/>
                    <a:pt x="275230" y="2752300"/>
                  </a:cubicBezTo>
                  <a:cubicBezTo>
                    <a:pt x="398060" y="2670414"/>
                    <a:pt x="630072" y="2545309"/>
                    <a:pt x="752902" y="2424754"/>
                  </a:cubicBezTo>
                  <a:cubicBezTo>
                    <a:pt x="875732" y="2304199"/>
                    <a:pt x="957618" y="2101756"/>
                    <a:pt x="1012209" y="2028968"/>
                  </a:cubicBezTo>
                  <a:cubicBezTo>
                    <a:pt x="1066800" y="1956180"/>
                    <a:pt x="1039504" y="2035792"/>
                    <a:pt x="1080447" y="1988025"/>
                  </a:cubicBezTo>
                  <a:cubicBezTo>
                    <a:pt x="1121390" y="1940258"/>
                    <a:pt x="1203277" y="1862920"/>
                    <a:pt x="1257868" y="1742365"/>
                  </a:cubicBezTo>
                  <a:cubicBezTo>
                    <a:pt x="1312459" y="1621810"/>
                    <a:pt x="1355678" y="1480782"/>
                    <a:pt x="1407994" y="1264693"/>
                  </a:cubicBezTo>
                  <a:cubicBezTo>
                    <a:pt x="1460310" y="1048604"/>
                    <a:pt x="1533098" y="645995"/>
                    <a:pt x="1571767" y="445828"/>
                  </a:cubicBezTo>
                  <a:cubicBezTo>
                    <a:pt x="1610436" y="245661"/>
                    <a:pt x="1635457" y="127380"/>
                    <a:pt x="1640006" y="63690"/>
                  </a:cubicBezTo>
                  <a:cubicBezTo>
                    <a:pt x="1644555" y="0"/>
                    <a:pt x="1612710" y="52317"/>
                    <a:pt x="1599062" y="63690"/>
                  </a:cubicBezTo>
                  <a:cubicBezTo>
                    <a:pt x="1585414" y="75063"/>
                    <a:pt x="1633182" y="18198"/>
                    <a:pt x="1558119" y="131929"/>
                  </a:cubicBezTo>
                  <a:cubicBezTo>
                    <a:pt x="1483056" y="245660"/>
                    <a:pt x="1287438" y="534538"/>
                    <a:pt x="1148686" y="746078"/>
                  </a:cubicBezTo>
                  <a:cubicBezTo>
                    <a:pt x="1009934" y="957618"/>
                    <a:pt x="855260" y="1180532"/>
                    <a:pt x="725606" y="1401171"/>
                  </a:cubicBezTo>
                  <a:cubicBezTo>
                    <a:pt x="595952" y="1621810"/>
                    <a:pt x="489045" y="1817428"/>
                    <a:pt x="370764" y="2069911"/>
                  </a:cubicBezTo>
                  <a:cubicBezTo>
                    <a:pt x="252483" y="2322394"/>
                    <a:pt x="31844" y="2802341"/>
                    <a:pt x="15922" y="29160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325" name="Group 407"/>
            <p:cNvGrpSpPr>
              <a:grpSpLocks/>
            </p:cNvGrpSpPr>
            <p:nvPr/>
          </p:nvGrpSpPr>
          <p:grpSpPr bwMode="auto">
            <a:xfrm>
              <a:off x="177417" y="981310"/>
              <a:ext cx="1968995" cy="2141090"/>
              <a:chOff x="1057831" y="1319551"/>
              <a:chExt cx="2382546" cy="3213144"/>
            </a:xfrm>
          </p:grpSpPr>
          <p:sp>
            <p:nvSpPr>
              <p:cNvPr id="133" name="Freeform 132"/>
              <p:cNvSpPr/>
              <p:nvPr/>
            </p:nvSpPr>
            <p:spPr bwMode="auto">
              <a:xfrm>
                <a:off x="1371024" y="2907945"/>
                <a:ext cx="1139397" cy="1566958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4" name="Freeform 133"/>
              <p:cNvSpPr/>
              <p:nvPr/>
            </p:nvSpPr>
            <p:spPr bwMode="auto">
              <a:xfrm>
                <a:off x="1355653" y="1557693"/>
                <a:ext cx="1667786" cy="290530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2441250" y="2862698"/>
                <a:ext cx="132578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" name="Freeform 135"/>
              <p:cNvSpPr/>
              <p:nvPr/>
            </p:nvSpPr>
            <p:spPr bwMode="auto">
              <a:xfrm>
                <a:off x="2383608" y="1581507"/>
                <a:ext cx="639831" cy="1995609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Freeform 136"/>
              <p:cNvSpPr/>
              <p:nvPr/>
            </p:nvSpPr>
            <p:spPr bwMode="auto">
              <a:xfrm>
                <a:off x="2387451" y="2896037"/>
                <a:ext cx="122970" cy="669173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8" name="Freeform 137"/>
              <p:cNvSpPr/>
              <p:nvPr/>
            </p:nvSpPr>
            <p:spPr bwMode="auto">
              <a:xfrm>
                <a:off x="2510421" y="1545787"/>
                <a:ext cx="551446" cy="1338344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32" name="TextBox 70"/>
              <p:cNvSpPr txBox="1">
                <a:spLocks noChangeArrowheads="1"/>
              </p:cNvSpPr>
              <p:nvPr/>
            </p:nvSpPr>
            <p:spPr bwMode="auto">
              <a:xfrm>
                <a:off x="2183594" y="2379816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140" name="Oval 139"/>
              <p:cNvSpPr/>
              <p:nvPr/>
            </p:nvSpPr>
            <p:spPr bwMode="auto">
              <a:xfrm>
                <a:off x="2969639" y="1502922"/>
                <a:ext cx="132577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1" name="Freeform 140"/>
              <p:cNvSpPr/>
              <p:nvPr/>
            </p:nvSpPr>
            <p:spPr bwMode="auto">
              <a:xfrm>
                <a:off x="3033045" y="1581507"/>
                <a:ext cx="259391" cy="2233748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2" name="Freeform 141"/>
              <p:cNvSpPr/>
              <p:nvPr/>
            </p:nvSpPr>
            <p:spPr bwMode="auto">
              <a:xfrm>
                <a:off x="1357574" y="3815255"/>
                <a:ext cx="1973291" cy="623925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" name="Freeform 142"/>
              <p:cNvSpPr/>
              <p:nvPr/>
            </p:nvSpPr>
            <p:spPr bwMode="auto">
              <a:xfrm>
                <a:off x="1371024" y="3553302"/>
                <a:ext cx="1037562" cy="895404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" name="Freeform 143"/>
              <p:cNvSpPr/>
              <p:nvPr/>
            </p:nvSpPr>
            <p:spPr bwMode="auto">
              <a:xfrm>
                <a:off x="1330674" y="3936707"/>
                <a:ext cx="1346910" cy="5381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 bwMode="auto">
              <a:xfrm>
                <a:off x="1280717" y="4405841"/>
                <a:ext cx="134499" cy="12621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 bwMode="auto">
              <a:xfrm>
                <a:off x="2639156" y="3850977"/>
                <a:ext cx="132577" cy="1214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1" name="Freeform 150"/>
              <p:cNvSpPr/>
              <p:nvPr/>
            </p:nvSpPr>
            <p:spPr bwMode="auto">
              <a:xfrm>
                <a:off x="2395136" y="3589024"/>
                <a:ext cx="885772" cy="240520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2" name="Freeform 151"/>
              <p:cNvSpPr/>
              <p:nvPr/>
            </p:nvSpPr>
            <p:spPr bwMode="auto">
              <a:xfrm>
                <a:off x="2422036" y="3577116"/>
                <a:ext cx="255548" cy="335777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42" name="TextBox 71"/>
              <p:cNvSpPr txBox="1">
                <a:spLocks noChangeArrowheads="1"/>
              </p:cNvSpPr>
              <p:nvPr/>
            </p:nvSpPr>
            <p:spPr bwMode="auto">
              <a:xfrm>
                <a:off x="2204211" y="3563310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157" name="Freeform 156"/>
              <p:cNvSpPr/>
              <p:nvPr/>
            </p:nvSpPr>
            <p:spPr bwMode="auto">
              <a:xfrm>
                <a:off x="2729462" y="3815255"/>
                <a:ext cx="551446" cy="121452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 bwMode="auto">
              <a:xfrm>
                <a:off x="3234794" y="3758102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 bwMode="auto">
              <a:xfrm>
                <a:off x="2341337" y="3510437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46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097208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2347" name="TextBox 70"/>
              <p:cNvSpPr txBox="1">
                <a:spLocks noChangeArrowheads="1"/>
              </p:cNvSpPr>
              <p:nvPr/>
            </p:nvSpPr>
            <p:spPr bwMode="auto">
              <a:xfrm>
                <a:off x="1057831" y="3819464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2348" name="TextBox 70"/>
              <p:cNvSpPr txBox="1">
                <a:spLocks noChangeArrowheads="1"/>
              </p:cNvSpPr>
              <p:nvPr/>
            </p:nvSpPr>
            <p:spPr bwMode="auto">
              <a:xfrm>
                <a:off x="3175264" y="3759557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2349" name="TextBox 70"/>
              <p:cNvSpPr txBox="1">
                <a:spLocks noChangeArrowheads="1"/>
              </p:cNvSpPr>
              <p:nvPr/>
            </p:nvSpPr>
            <p:spPr bwMode="auto">
              <a:xfrm>
                <a:off x="3123753" y="1319551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sp>
        <p:nvSpPr>
          <p:cNvPr id="105" name="Rectangle 104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455390" y="3971498"/>
            <a:ext cx="2647666" cy="545911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(1, 3, 3)  = True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3" grpId="0"/>
      <p:bldP spid="94" grpId="0" animBg="1"/>
      <p:bldP spid="95" grpId="0" animBg="1"/>
      <p:bldP spid="96" grpId="0" animBg="1"/>
      <p:bldP spid="97" grpId="0" animBg="1"/>
      <p:bldP spid="1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55"/>
          <p:cNvGrpSpPr>
            <a:grpSpLocks/>
          </p:cNvGrpSpPr>
          <p:nvPr/>
        </p:nvGrpSpPr>
        <p:grpSpPr bwMode="auto">
          <a:xfrm>
            <a:off x="177800" y="981075"/>
            <a:ext cx="1968500" cy="2151063"/>
            <a:chOff x="177419" y="981312"/>
            <a:chExt cx="1968999" cy="2150183"/>
          </a:xfrm>
        </p:grpSpPr>
        <p:sp>
          <p:nvSpPr>
            <p:cNvPr id="176" name="Freeform 175"/>
            <p:cNvSpPr/>
            <p:nvPr/>
          </p:nvSpPr>
          <p:spPr>
            <a:xfrm>
              <a:off x="429190" y="1024636"/>
              <a:ext cx="1695358" cy="2067451"/>
            </a:xfrm>
            <a:custGeom>
              <a:avLst/>
              <a:gdLst>
                <a:gd name="connsiteX0" fmla="*/ 0 w 2051713"/>
                <a:gd name="connsiteY0" fmla="*/ 3048000 h 3102591"/>
                <a:gd name="connsiteX1" fmla="*/ 573206 w 2051713"/>
                <a:gd name="connsiteY1" fmla="*/ 3007057 h 3102591"/>
                <a:gd name="connsiteX2" fmla="*/ 1146412 w 2051713"/>
                <a:gd name="connsiteY2" fmla="*/ 2843284 h 3102591"/>
                <a:gd name="connsiteX3" fmla="*/ 1924334 w 2051713"/>
                <a:gd name="connsiteY3" fmla="*/ 2447499 h 3102591"/>
                <a:gd name="connsiteX4" fmla="*/ 1910686 w 2051713"/>
                <a:gd name="connsiteY4" fmla="*/ 2379260 h 3102591"/>
                <a:gd name="connsiteX5" fmla="*/ 1760561 w 2051713"/>
                <a:gd name="connsiteY5" fmla="*/ 1983475 h 3102591"/>
                <a:gd name="connsiteX6" fmla="*/ 1678674 w 2051713"/>
                <a:gd name="connsiteY6" fmla="*/ 1369326 h 3102591"/>
                <a:gd name="connsiteX7" fmla="*/ 1678674 w 2051713"/>
                <a:gd name="connsiteY7" fmla="*/ 195618 h 3102591"/>
                <a:gd name="connsiteX8" fmla="*/ 1637731 w 2051713"/>
                <a:gd name="connsiteY8" fmla="*/ 195618 h 3102591"/>
                <a:gd name="connsiteX9" fmla="*/ 1473958 w 2051713"/>
                <a:gd name="connsiteY9" fmla="*/ 413983 h 3102591"/>
                <a:gd name="connsiteX10" fmla="*/ 1105468 w 2051713"/>
                <a:gd name="connsiteY10" fmla="*/ 959893 h 3102591"/>
                <a:gd name="connsiteX11" fmla="*/ 723331 w 2051713"/>
                <a:gd name="connsiteY11" fmla="*/ 1574042 h 3102591"/>
                <a:gd name="connsiteX12" fmla="*/ 409433 w 2051713"/>
                <a:gd name="connsiteY12" fmla="*/ 2229135 h 3102591"/>
                <a:gd name="connsiteX13" fmla="*/ 0 w 2051713"/>
                <a:gd name="connsiteY13" fmla="*/ 3102591 h 3102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51713" h="3102591">
                  <a:moveTo>
                    <a:pt x="0" y="3048000"/>
                  </a:moveTo>
                  <a:cubicBezTo>
                    <a:pt x="191068" y="3044588"/>
                    <a:pt x="382137" y="3041176"/>
                    <a:pt x="573206" y="3007057"/>
                  </a:cubicBezTo>
                  <a:cubicBezTo>
                    <a:pt x="764275" y="2972938"/>
                    <a:pt x="921224" y="2936544"/>
                    <a:pt x="1146412" y="2843284"/>
                  </a:cubicBezTo>
                  <a:cubicBezTo>
                    <a:pt x="1371600" y="2750024"/>
                    <a:pt x="1796955" y="2524836"/>
                    <a:pt x="1924334" y="2447499"/>
                  </a:cubicBezTo>
                  <a:cubicBezTo>
                    <a:pt x="2051713" y="2370162"/>
                    <a:pt x="1937981" y="2456597"/>
                    <a:pt x="1910686" y="2379260"/>
                  </a:cubicBezTo>
                  <a:cubicBezTo>
                    <a:pt x="1883391" y="2301923"/>
                    <a:pt x="1799230" y="2151797"/>
                    <a:pt x="1760561" y="1983475"/>
                  </a:cubicBezTo>
                  <a:cubicBezTo>
                    <a:pt x="1721892" y="1815153"/>
                    <a:pt x="1692322" y="1667302"/>
                    <a:pt x="1678674" y="1369326"/>
                  </a:cubicBezTo>
                  <a:cubicBezTo>
                    <a:pt x="1665026" y="1071350"/>
                    <a:pt x="1685498" y="391236"/>
                    <a:pt x="1678674" y="195618"/>
                  </a:cubicBezTo>
                  <a:cubicBezTo>
                    <a:pt x="1671850" y="0"/>
                    <a:pt x="1671850" y="159224"/>
                    <a:pt x="1637731" y="195618"/>
                  </a:cubicBezTo>
                  <a:cubicBezTo>
                    <a:pt x="1603612" y="232012"/>
                    <a:pt x="1562669" y="286604"/>
                    <a:pt x="1473958" y="413983"/>
                  </a:cubicBezTo>
                  <a:cubicBezTo>
                    <a:pt x="1385248" y="541362"/>
                    <a:pt x="1230573" y="766550"/>
                    <a:pt x="1105468" y="959893"/>
                  </a:cubicBezTo>
                  <a:cubicBezTo>
                    <a:pt x="980363" y="1153236"/>
                    <a:pt x="839337" y="1362502"/>
                    <a:pt x="723331" y="1574042"/>
                  </a:cubicBezTo>
                  <a:cubicBezTo>
                    <a:pt x="607325" y="1785582"/>
                    <a:pt x="529988" y="1974377"/>
                    <a:pt x="409433" y="2229135"/>
                  </a:cubicBezTo>
                  <a:cubicBezTo>
                    <a:pt x="288878" y="2483893"/>
                    <a:pt x="144439" y="2793242"/>
                    <a:pt x="0" y="3102591"/>
                  </a:cubicBez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395356" y="2481250"/>
              <a:ext cx="1672805" cy="592649"/>
            </a:xfrm>
            <a:custGeom>
              <a:avLst/>
              <a:gdLst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24419" h="889379">
                  <a:moveTo>
                    <a:pt x="0" y="889379"/>
                  </a:moveTo>
                  <a:cubicBezTo>
                    <a:pt x="318448" y="851847"/>
                    <a:pt x="636896" y="814316"/>
                    <a:pt x="859809" y="766549"/>
                  </a:cubicBezTo>
                  <a:cubicBezTo>
                    <a:pt x="1082723" y="718782"/>
                    <a:pt x="1160060" y="684662"/>
                    <a:pt x="1337481" y="602776"/>
                  </a:cubicBezTo>
                  <a:cubicBezTo>
                    <a:pt x="1514902" y="520890"/>
                    <a:pt x="1824251" y="334370"/>
                    <a:pt x="1924335" y="275230"/>
                  </a:cubicBezTo>
                  <a:cubicBezTo>
                    <a:pt x="2024419" y="216090"/>
                    <a:pt x="2006221" y="275230"/>
                    <a:pt x="1937982" y="247934"/>
                  </a:cubicBezTo>
                  <a:cubicBezTo>
                    <a:pt x="1869743" y="220638"/>
                    <a:pt x="1653654" y="150126"/>
                    <a:pt x="1514902" y="111457"/>
                  </a:cubicBezTo>
                  <a:cubicBezTo>
                    <a:pt x="1376150" y="72788"/>
                    <a:pt x="1180532" y="31844"/>
                    <a:pt x="1105469" y="15922"/>
                  </a:cubicBezTo>
                  <a:cubicBezTo>
                    <a:pt x="1030406" y="0"/>
                    <a:pt x="1078174" y="0"/>
                    <a:pt x="1064526" y="15922"/>
                  </a:cubicBezTo>
                  <a:cubicBezTo>
                    <a:pt x="1050878" y="31845"/>
                    <a:pt x="1055427" y="59141"/>
                    <a:pt x="1023582" y="111457"/>
                  </a:cubicBezTo>
                  <a:cubicBezTo>
                    <a:pt x="991737" y="163773"/>
                    <a:pt x="964442" y="243385"/>
                    <a:pt x="873457" y="329821"/>
                  </a:cubicBezTo>
                  <a:cubicBezTo>
                    <a:pt x="782472" y="416257"/>
                    <a:pt x="609600" y="543635"/>
                    <a:pt x="477672" y="630071"/>
                  </a:cubicBezTo>
                  <a:cubicBezTo>
                    <a:pt x="345744" y="716507"/>
                    <a:pt x="81887" y="848436"/>
                    <a:pt x="81887" y="848436"/>
                  </a:cubicBezTo>
                  <a:lnTo>
                    <a:pt x="81887" y="848436"/>
                  </a:ln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1282507" y="1059498"/>
              <a:ext cx="740545" cy="1588481"/>
            </a:xfrm>
            <a:custGeom>
              <a:avLst/>
              <a:gdLst>
                <a:gd name="connsiteX0" fmla="*/ 18197 w 896203"/>
                <a:gd name="connsiteY0" fmla="*/ 2108579 h 2383809"/>
                <a:gd name="connsiteX1" fmla="*/ 222914 w 896203"/>
                <a:gd name="connsiteY1" fmla="*/ 1903863 h 2383809"/>
                <a:gd name="connsiteX2" fmla="*/ 332096 w 896203"/>
                <a:gd name="connsiteY2" fmla="*/ 1603612 h 2383809"/>
                <a:gd name="connsiteX3" fmla="*/ 495869 w 896203"/>
                <a:gd name="connsiteY3" fmla="*/ 921224 h 2383809"/>
                <a:gd name="connsiteX4" fmla="*/ 618699 w 896203"/>
                <a:gd name="connsiteY4" fmla="*/ 170597 h 2383809"/>
                <a:gd name="connsiteX5" fmla="*/ 632347 w 896203"/>
                <a:gd name="connsiteY5" fmla="*/ 156949 h 2383809"/>
                <a:gd name="connsiteX6" fmla="*/ 632347 w 896203"/>
                <a:gd name="connsiteY6" fmla="*/ 1112292 h 2383809"/>
                <a:gd name="connsiteX7" fmla="*/ 686938 w 896203"/>
                <a:gd name="connsiteY7" fmla="*/ 1740089 h 2383809"/>
                <a:gd name="connsiteX8" fmla="*/ 837063 w 896203"/>
                <a:gd name="connsiteY8" fmla="*/ 2245057 h 2383809"/>
                <a:gd name="connsiteX9" fmla="*/ 891654 w 896203"/>
                <a:gd name="connsiteY9" fmla="*/ 2354239 h 2383809"/>
                <a:gd name="connsiteX10" fmla="*/ 864359 w 896203"/>
                <a:gd name="connsiteY10" fmla="*/ 2381534 h 2383809"/>
                <a:gd name="connsiteX11" fmla="*/ 755177 w 896203"/>
                <a:gd name="connsiteY11" fmla="*/ 2340591 h 2383809"/>
                <a:gd name="connsiteX12" fmla="*/ 468574 w 896203"/>
                <a:gd name="connsiteY12" fmla="*/ 2245057 h 2383809"/>
                <a:gd name="connsiteX13" fmla="*/ 113732 w 896203"/>
                <a:gd name="connsiteY13" fmla="*/ 2163170 h 2383809"/>
                <a:gd name="connsiteX14" fmla="*/ 18197 w 896203"/>
                <a:gd name="connsiteY14" fmla="*/ 2108579 h 2383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96203" h="2383809">
                  <a:moveTo>
                    <a:pt x="18197" y="2108579"/>
                  </a:moveTo>
                  <a:cubicBezTo>
                    <a:pt x="36394" y="2065361"/>
                    <a:pt x="170598" y="1988024"/>
                    <a:pt x="222914" y="1903863"/>
                  </a:cubicBezTo>
                  <a:cubicBezTo>
                    <a:pt x="275231" y="1819702"/>
                    <a:pt x="286604" y="1767385"/>
                    <a:pt x="332096" y="1603612"/>
                  </a:cubicBezTo>
                  <a:cubicBezTo>
                    <a:pt x="377589" y="1439839"/>
                    <a:pt x="448102" y="1160060"/>
                    <a:pt x="495869" y="921224"/>
                  </a:cubicBezTo>
                  <a:cubicBezTo>
                    <a:pt x="543636" y="682388"/>
                    <a:pt x="595953" y="297976"/>
                    <a:pt x="618699" y="170597"/>
                  </a:cubicBezTo>
                  <a:cubicBezTo>
                    <a:pt x="641445" y="43218"/>
                    <a:pt x="630072" y="0"/>
                    <a:pt x="632347" y="156949"/>
                  </a:cubicBezTo>
                  <a:cubicBezTo>
                    <a:pt x="634622" y="313898"/>
                    <a:pt x="623249" y="848435"/>
                    <a:pt x="632347" y="1112292"/>
                  </a:cubicBezTo>
                  <a:cubicBezTo>
                    <a:pt x="641445" y="1376149"/>
                    <a:pt x="652819" y="1551295"/>
                    <a:pt x="686938" y="1740089"/>
                  </a:cubicBezTo>
                  <a:cubicBezTo>
                    <a:pt x="721057" y="1928883"/>
                    <a:pt x="802944" y="2142699"/>
                    <a:pt x="837063" y="2245057"/>
                  </a:cubicBezTo>
                  <a:cubicBezTo>
                    <a:pt x="871182" y="2347415"/>
                    <a:pt x="887105" y="2331493"/>
                    <a:pt x="891654" y="2354239"/>
                  </a:cubicBezTo>
                  <a:cubicBezTo>
                    <a:pt x="896203" y="2376985"/>
                    <a:pt x="887105" y="2383809"/>
                    <a:pt x="864359" y="2381534"/>
                  </a:cubicBezTo>
                  <a:cubicBezTo>
                    <a:pt x="841613" y="2379259"/>
                    <a:pt x="821141" y="2363337"/>
                    <a:pt x="755177" y="2340591"/>
                  </a:cubicBezTo>
                  <a:cubicBezTo>
                    <a:pt x="689213" y="2317845"/>
                    <a:pt x="575481" y="2274627"/>
                    <a:pt x="468574" y="2245057"/>
                  </a:cubicBezTo>
                  <a:cubicBezTo>
                    <a:pt x="361667" y="2215487"/>
                    <a:pt x="188795" y="2181367"/>
                    <a:pt x="113732" y="2163170"/>
                  </a:cubicBezTo>
                  <a:cubicBezTo>
                    <a:pt x="38669" y="2144973"/>
                    <a:pt x="0" y="2151797"/>
                    <a:pt x="18197" y="2108579"/>
                  </a:cubicBez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42000"/>
                  </a:schemeClr>
                </a:gs>
                <a:gs pos="0">
                  <a:srgbClr val="0047FF">
                    <a:alpha val="33000"/>
                  </a:srgbClr>
                </a:gs>
                <a:gs pos="100000">
                  <a:srgbClr val="0000CC">
                    <a:alpha val="40000"/>
                  </a:srgbClr>
                </a:gs>
                <a:gs pos="91000">
                  <a:srgbClr val="0047FF">
                    <a:alpha val="20000"/>
                  </a:srgbClr>
                </a:gs>
                <a:gs pos="69000">
                  <a:srgbClr val="0070C0">
                    <a:alpha val="60000"/>
                  </a:srgbClr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449865" y="1112548"/>
              <a:ext cx="1358918" cy="2018947"/>
            </a:xfrm>
            <a:custGeom>
              <a:avLst/>
              <a:gdLst>
                <a:gd name="connsiteX0" fmla="*/ 50042 w 1678675"/>
                <a:gd name="connsiteY0" fmla="*/ 2916072 h 2986586"/>
                <a:gd name="connsiteX1" fmla="*/ 705135 w 1678675"/>
                <a:gd name="connsiteY1" fmla="*/ 2492992 h 2986586"/>
                <a:gd name="connsiteX2" fmla="*/ 991738 w 1678675"/>
                <a:gd name="connsiteY2" fmla="*/ 2220037 h 2986586"/>
                <a:gd name="connsiteX3" fmla="*/ 1046329 w 1678675"/>
                <a:gd name="connsiteY3" fmla="*/ 2028968 h 2986586"/>
                <a:gd name="connsiteX4" fmla="*/ 1114567 w 1678675"/>
                <a:gd name="connsiteY4" fmla="*/ 1988025 h 2986586"/>
                <a:gd name="connsiteX5" fmla="*/ 1291988 w 1678675"/>
                <a:gd name="connsiteY5" fmla="*/ 1742365 h 2986586"/>
                <a:gd name="connsiteX6" fmla="*/ 1442114 w 1678675"/>
                <a:gd name="connsiteY6" fmla="*/ 1264693 h 2986586"/>
                <a:gd name="connsiteX7" fmla="*/ 1605887 w 1678675"/>
                <a:gd name="connsiteY7" fmla="*/ 445828 h 2986586"/>
                <a:gd name="connsiteX8" fmla="*/ 1674126 w 1678675"/>
                <a:gd name="connsiteY8" fmla="*/ 63690 h 2986586"/>
                <a:gd name="connsiteX9" fmla="*/ 1633182 w 1678675"/>
                <a:gd name="connsiteY9" fmla="*/ 63690 h 2986586"/>
                <a:gd name="connsiteX10" fmla="*/ 1592239 w 1678675"/>
                <a:gd name="connsiteY10" fmla="*/ 131929 h 2986586"/>
                <a:gd name="connsiteX11" fmla="*/ 1182806 w 1678675"/>
                <a:gd name="connsiteY11" fmla="*/ 746078 h 2986586"/>
                <a:gd name="connsiteX12" fmla="*/ 759726 w 1678675"/>
                <a:gd name="connsiteY12" fmla="*/ 1401171 h 2986586"/>
                <a:gd name="connsiteX13" fmla="*/ 404884 w 1678675"/>
                <a:gd name="connsiteY13" fmla="*/ 2069911 h 2986586"/>
                <a:gd name="connsiteX14" fmla="*/ 50042 w 1678675"/>
                <a:gd name="connsiteY14" fmla="*/ 2916072 h 2986586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957618 w 1644555"/>
                <a:gd name="connsiteY2" fmla="*/ 2220037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752902 w 1644555"/>
                <a:gd name="connsiteY2" fmla="*/ 2424754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555" h="3029803">
                  <a:moveTo>
                    <a:pt x="15922" y="2916072"/>
                  </a:moveTo>
                  <a:cubicBezTo>
                    <a:pt x="0" y="3029803"/>
                    <a:pt x="152400" y="2834186"/>
                    <a:pt x="275230" y="2752300"/>
                  </a:cubicBezTo>
                  <a:cubicBezTo>
                    <a:pt x="398060" y="2670414"/>
                    <a:pt x="630072" y="2545309"/>
                    <a:pt x="752902" y="2424754"/>
                  </a:cubicBezTo>
                  <a:cubicBezTo>
                    <a:pt x="875732" y="2304199"/>
                    <a:pt x="957618" y="2101756"/>
                    <a:pt x="1012209" y="2028968"/>
                  </a:cubicBezTo>
                  <a:cubicBezTo>
                    <a:pt x="1066800" y="1956180"/>
                    <a:pt x="1039504" y="2035792"/>
                    <a:pt x="1080447" y="1988025"/>
                  </a:cubicBezTo>
                  <a:cubicBezTo>
                    <a:pt x="1121390" y="1940258"/>
                    <a:pt x="1203277" y="1862920"/>
                    <a:pt x="1257868" y="1742365"/>
                  </a:cubicBezTo>
                  <a:cubicBezTo>
                    <a:pt x="1312459" y="1621810"/>
                    <a:pt x="1355678" y="1480782"/>
                    <a:pt x="1407994" y="1264693"/>
                  </a:cubicBezTo>
                  <a:cubicBezTo>
                    <a:pt x="1460310" y="1048604"/>
                    <a:pt x="1533098" y="645995"/>
                    <a:pt x="1571767" y="445828"/>
                  </a:cubicBezTo>
                  <a:cubicBezTo>
                    <a:pt x="1610436" y="245661"/>
                    <a:pt x="1635457" y="127380"/>
                    <a:pt x="1640006" y="63690"/>
                  </a:cubicBezTo>
                  <a:cubicBezTo>
                    <a:pt x="1644555" y="0"/>
                    <a:pt x="1612710" y="52317"/>
                    <a:pt x="1599062" y="63690"/>
                  </a:cubicBezTo>
                  <a:cubicBezTo>
                    <a:pt x="1585414" y="75063"/>
                    <a:pt x="1633182" y="18198"/>
                    <a:pt x="1558119" y="131929"/>
                  </a:cubicBezTo>
                  <a:cubicBezTo>
                    <a:pt x="1483056" y="245660"/>
                    <a:pt x="1287438" y="534538"/>
                    <a:pt x="1148686" y="746078"/>
                  </a:cubicBezTo>
                  <a:cubicBezTo>
                    <a:pt x="1009934" y="957618"/>
                    <a:pt x="855260" y="1180532"/>
                    <a:pt x="725606" y="1401171"/>
                  </a:cubicBezTo>
                  <a:cubicBezTo>
                    <a:pt x="595952" y="1621810"/>
                    <a:pt x="489045" y="1817428"/>
                    <a:pt x="370764" y="2069911"/>
                  </a:cubicBezTo>
                  <a:cubicBezTo>
                    <a:pt x="252483" y="2322394"/>
                    <a:pt x="31844" y="2802341"/>
                    <a:pt x="15922" y="29160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334" name="Group 407"/>
            <p:cNvGrpSpPr>
              <a:grpSpLocks/>
            </p:cNvGrpSpPr>
            <p:nvPr/>
          </p:nvGrpSpPr>
          <p:grpSpPr bwMode="auto">
            <a:xfrm>
              <a:off x="177419" y="981312"/>
              <a:ext cx="1968999" cy="2141090"/>
              <a:chOff x="1057831" y="1319551"/>
              <a:chExt cx="2382546" cy="3213144"/>
            </a:xfrm>
          </p:grpSpPr>
          <p:sp>
            <p:nvSpPr>
              <p:cNvPr id="589" name="Freeform 588"/>
              <p:cNvSpPr/>
              <p:nvPr/>
            </p:nvSpPr>
            <p:spPr bwMode="auto">
              <a:xfrm>
                <a:off x="1371021" y="2907942"/>
                <a:ext cx="1139394" cy="1566958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0" name="Freeform 589"/>
              <p:cNvSpPr/>
              <p:nvPr/>
            </p:nvSpPr>
            <p:spPr bwMode="auto">
              <a:xfrm>
                <a:off x="1355650" y="1557690"/>
                <a:ext cx="1667782" cy="290530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1" name="Oval 590"/>
              <p:cNvSpPr/>
              <p:nvPr/>
            </p:nvSpPr>
            <p:spPr bwMode="auto">
              <a:xfrm>
                <a:off x="2441245" y="2862695"/>
                <a:ext cx="132578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2" name="Freeform 591"/>
              <p:cNvSpPr/>
              <p:nvPr/>
            </p:nvSpPr>
            <p:spPr bwMode="auto">
              <a:xfrm>
                <a:off x="2383603" y="1581504"/>
                <a:ext cx="639829" cy="1995609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3" name="Freeform 592"/>
              <p:cNvSpPr/>
              <p:nvPr/>
            </p:nvSpPr>
            <p:spPr bwMode="auto">
              <a:xfrm>
                <a:off x="2387445" y="2896034"/>
                <a:ext cx="122970" cy="669173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4" name="Freeform 593"/>
              <p:cNvSpPr/>
              <p:nvPr/>
            </p:nvSpPr>
            <p:spPr bwMode="auto">
              <a:xfrm>
                <a:off x="2510415" y="1545784"/>
                <a:ext cx="551445" cy="1338344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41" name="TextBox 70"/>
              <p:cNvSpPr txBox="1">
                <a:spLocks noChangeArrowheads="1"/>
              </p:cNvSpPr>
              <p:nvPr/>
            </p:nvSpPr>
            <p:spPr bwMode="auto">
              <a:xfrm>
                <a:off x="2183594" y="2379816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596" name="Oval 595"/>
              <p:cNvSpPr/>
              <p:nvPr/>
            </p:nvSpPr>
            <p:spPr bwMode="auto">
              <a:xfrm>
                <a:off x="2969633" y="1502919"/>
                <a:ext cx="132577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7" name="Freeform 596"/>
              <p:cNvSpPr/>
              <p:nvPr/>
            </p:nvSpPr>
            <p:spPr bwMode="auto">
              <a:xfrm>
                <a:off x="3033038" y="1581504"/>
                <a:ext cx="259391" cy="2233748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8" name="Freeform 597"/>
              <p:cNvSpPr/>
              <p:nvPr/>
            </p:nvSpPr>
            <p:spPr bwMode="auto">
              <a:xfrm>
                <a:off x="1357571" y="3815252"/>
                <a:ext cx="1973287" cy="623925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9" name="Freeform 598"/>
              <p:cNvSpPr/>
              <p:nvPr/>
            </p:nvSpPr>
            <p:spPr bwMode="auto">
              <a:xfrm>
                <a:off x="1371021" y="3553299"/>
                <a:ext cx="1037560" cy="895404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0" name="Freeform 599"/>
              <p:cNvSpPr/>
              <p:nvPr/>
            </p:nvSpPr>
            <p:spPr bwMode="auto">
              <a:xfrm>
                <a:off x="1330671" y="3936704"/>
                <a:ext cx="1346908" cy="5381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1" name="Oval 600"/>
              <p:cNvSpPr/>
              <p:nvPr/>
            </p:nvSpPr>
            <p:spPr bwMode="auto">
              <a:xfrm>
                <a:off x="1280714" y="4405838"/>
                <a:ext cx="134499" cy="12621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2" name="Oval 601"/>
              <p:cNvSpPr/>
              <p:nvPr/>
            </p:nvSpPr>
            <p:spPr bwMode="auto">
              <a:xfrm>
                <a:off x="2639150" y="3850974"/>
                <a:ext cx="132577" cy="1214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3" name="Freeform 602"/>
              <p:cNvSpPr/>
              <p:nvPr/>
            </p:nvSpPr>
            <p:spPr bwMode="auto">
              <a:xfrm>
                <a:off x="2395131" y="3589021"/>
                <a:ext cx="885770" cy="240520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4" name="Freeform 603"/>
              <p:cNvSpPr/>
              <p:nvPr/>
            </p:nvSpPr>
            <p:spPr bwMode="auto">
              <a:xfrm>
                <a:off x="2422031" y="3577113"/>
                <a:ext cx="255548" cy="335777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51" name="TextBox 71"/>
              <p:cNvSpPr txBox="1">
                <a:spLocks noChangeArrowheads="1"/>
              </p:cNvSpPr>
              <p:nvPr/>
            </p:nvSpPr>
            <p:spPr bwMode="auto">
              <a:xfrm>
                <a:off x="2204211" y="3563310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606" name="Freeform 605"/>
              <p:cNvSpPr/>
              <p:nvPr/>
            </p:nvSpPr>
            <p:spPr bwMode="auto">
              <a:xfrm>
                <a:off x="2729456" y="3815252"/>
                <a:ext cx="551445" cy="121452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7" name="Oval 606"/>
              <p:cNvSpPr/>
              <p:nvPr/>
            </p:nvSpPr>
            <p:spPr bwMode="auto">
              <a:xfrm>
                <a:off x="3234787" y="3758099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8" name="Oval 607"/>
              <p:cNvSpPr/>
              <p:nvPr/>
            </p:nvSpPr>
            <p:spPr bwMode="auto">
              <a:xfrm>
                <a:off x="2341332" y="3510434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55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097208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3356" name="TextBox 70"/>
              <p:cNvSpPr txBox="1">
                <a:spLocks noChangeArrowheads="1"/>
              </p:cNvSpPr>
              <p:nvPr/>
            </p:nvSpPr>
            <p:spPr bwMode="auto">
              <a:xfrm>
                <a:off x="1057831" y="3819464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3357" name="TextBox 70"/>
              <p:cNvSpPr txBox="1">
                <a:spLocks noChangeArrowheads="1"/>
              </p:cNvSpPr>
              <p:nvPr/>
            </p:nvSpPr>
            <p:spPr bwMode="auto">
              <a:xfrm>
                <a:off x="3175264" y="3759557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3358" name="TextBox 70"/>
              <p:cNvSpPr txBox="1">
                <a:spLocks noChangeArrowheads="1"/>
              </p:cNvSpPr>
              <p:nvPr/>
            </p:nvSpPr>
            <p:spPr bwMode="auto">
              <a:xfrm>
                <a:off x="3123753" y="1319551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Recursive Solution</a:t>
            </a:r>
          </a:p>
        </p:txBody>
      </p:sp>
      <p:grpSp>
        <p:nvGrpSpPr>
          <p:cNvPr id="13317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 bwMode="auto">
          <a:xfrm>
            <a:off x="4233863" y="1622425"/>
            <a:ext cx="4186237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286605" y="3248171"/>
            <a:ext cx="8516202" cy="996283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False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= 0.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ounded Rectangle 172"/>
          <p:cNvSpPr/>
          <p:nvPr/>
        </p:nvSpPr>
        <p:spPr>
          <a:xfrm>
            <a:off x="300254" y="4285397"/>
            <a:ext cx="8516202" cy="982639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False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=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and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is an internal vertex. </a:t>
            </a: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Recursive Solution</a:t>
            </a:r>
          </a:p>
        </p:txBody>
      </p:sp>
      <p:grpSp>
        <p:nvGrpSpPr>
          <p:cNvPr id="14341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4221163" y="1133475"/>
            <a:ext cx="4198937" cy="1217613"/>
            <a:chOff x="4494727" y="5447231"/>
            <a:chExt cx="4198513" cy="1216499"/>
          </a:xfrm>
        </p:grpSpPr>
        <p:grpSp>
          <p:nvGrpSpPr>
            <p:cNvPr id="14385" name="Group 81"/>
            <p:cNvGrpSpPr>
              <a:grpSpLocks/>
            </p:cNvGrpSpPr>
            <p:nvPr/>
          </p:nvGrpSpPr>
          <p:grpSpPr bwMode="auto">
            <a:xfrm>
              <a:off x="4494727" y="5935734"/>
              <a:ext cx="4198513" cy="363206"/>
              <a:chOff x="3928056" y="3966326"/>
              <a:chExt cx="4198513" cy="363206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3940755" y="3966326"/>
                <a:ext cx="4185814" cy="15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928056" y="4327944"/>
                <a:ext cx="4185814" cy="15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86" name="Group 98"/>
            <p:cNvGrpSpPr>
              <a:grpSpLocks/>
            </p:cNvGrpSpPr>
            <p:nvPr/>
          </p:nvGrpSpPr>
          <p:grpSpPr bwMode="auto">
            <a:xfrm flipV="1">
              <a:off x="5247126" y="5859599"/>
              <a:ext cx="2112749" cy="531327"/>
              <a:chOff x="5247126" y="5862904"/>
              <a:chExt cx="2112749" cy="518274"/>
            </a:xfrm>
          </p:grpSpPr>
          <p:sp>
            <p:nvSpPr>
              <p:cNvPr id="82" name="Freeform 81"/>
              <p:cNvSpPr/>
              <p:nvPr/>
            </p:nvSpPr>
            <p:spPr>
              <a:xfrm>
                <a:off x="5306096" y="5923222"/>
                <a:ext cx="1996226" cy="386366"/>
              </a:xfrm>
              <a:custGeom>
                <a:avLst/>
                <a:gdLst>
                  <a:gd name="connsiteX0" fmla="*/ 0 w 1996226"/>
                  <a:gd name="connsiteY0" fmla="*/ 386366 h 386366"/>
                  <a:gd name="connsiteX1" fmla="*/ 978795 w 1996226"/>
                  <a:gd name="connsiteY1" fmla="*/ 0 h 386366"/>
                  <a:gd name="connsiteX2" fmla="*/ 1996226 w 1996226"/>
                  <a:gd name="connsiteY2" fmla="*/ 386366 h 386366"/>
                  <a:gd name="connsiteX3" fmla="*/ 0 w 1996226"/>
                  <a:gd name="connsiteY3" fmla="*/ 386366 h 386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6226" h="386366">
                    <a:moveTo>
                      <a:pt x="0" y="386366"/>
                    </a:moveTo>
                    <a:lnTo>
                      <a:pt x="978795" y="0"/>
                    </a:lnTo>
                    <a:lnTo>
                      <a:pt x="1996226" y="386366"/>
                    </a:lnTo>
                    <a:lnTo>
                      <a:pt x="0" y="3863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rgbClr val="FEE7F2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6228102" y="5862901"/>
                <a:ext cx="131749" cy="1222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5247126" y="6255860"/>
                <a:ext cx="133337" cy="1253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7226538" y="6237295"/>
                <a:ext cx="133337" cy="12376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6" name="Straight Connector 85"/>
              <p:cNvCxnSpPr>
                <a:stCxn id="84" idx="7"/>
                <a:endCxn id="83" idx="3"/>
              </p:cNvCxnSpPr>
              <p:nvPr/>
            </p:nvCxnSpPr>
            <p:spPr>
              <a:xfrm rot="5400000" flipH="1" flipV="1">
                <a:off x="5651121" y="5678396"/>
                <a:ext cx="306322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endCxn id="85" idx="2"/>
              </p:cNvCxnSpPr>
              <p:nvPr/>
            </p:nvCxnSpPr>
            <p:spPr>
              <a:xfrm>
                <a:off x="5370939" y="6296084"/>
                <a:ext cx="1855600" cy="309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83" idx="5"/>
                <a:endCxn id="85" idx="2"/>
              </p:cNvCxnSpPr>
              <p:nvPr/>
            </p:nvCxnSpPr>
            <p:spPr>
              <a:xfrm rot="16200000" flipH="1">
                <a:off x="6618133" y="5690773"/>
                <a:ext cx="331076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87" name="TextBox 70"/>
            <p:cNvSpPr txBox="1">
              <a:spLocks noChangeArrowheads="1"/>
            </p:cNvSpPr>
            <p:nvPr/>
          </p:nvSpPr>
          <p:spPr bwMode="auto">
            <a:xfrm>
              <a:off x="5180420" y="544723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4388" name="TextBox 70"/>
            <p:cNvSpPr txBox="1">
              <a:spLocks noChangeArrowheads="1"/>
            </p:cNvSpPr>
            <p:nvPr/>
          </p:nvSpPr>
          <p:spPr bwMode="auto">
            <a:xfrm>
              <a:off x="7112251" y="5485868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4389" name="TextBox 70"/>
            <p:cNvSpPr txBox="1">
              <a:spLocks noChangeArrowheads="1"/>
            </p:cNvSpPr>
            <p:nvPr/>
          </p:nvSpPr>
          <p:spPr bwMode="auto">
            <a:xfrm>
              <a:off x="5940273" y="6232843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cxnSp>
        <p:nvCxnSpPr>
          <p:cNvPr id="72" name="Straight Connector 71"/>
          <p:cNvCxnSpPr/>
          <p:nvPr/>
        </p:nvCxnSpPr>
        <p:spPr>
          <a:xfrm flipV="1">
            <a:off x="5513388" y="1463675"/>
            <a:ext cx="849312" cy="682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5549900" y="1436688"/>
            <a:ext cx="849313" cy="682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3100732" y="2402967"/>
            <a:ext cx="6043268" cy="55379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No line is available to place the representative vertex </a:t>
            </a:r>
          </a:p>
        </p:txBody>
      </p:sp>
      <p:sp>
        <p:nvSpPr>
          <p:cNvPr id="93" name="Freeform 92"/>
          <p:cNvSpPr/>
          <p:nvPr/>
        </p:nvSpPr>
        <p:spPr>
          <a:xfrm>
            <a:off x="6129338" y="1825625"/>
            <a:ext cx="644525" cy="576263"/>
          </a:xfrm>
          <a:custGeom>
            <a:avLst/>
            <a:gdLst>
              <a:gd name="connsiteX0" fmla="*/ 0 w 643944"/>
              <a:gd name="connsiteY0" fmla="*/ 12878 h 824247"/>
              <a:gd name="connsiteX1" fmla="*/ 167425 w 643944"/>
              <a:gd name="connsiteY1" fmla="*/ 51515 h 824247"/>
              <a:gd name="connsiteX2" fmla="*/ 244699 w 643944"/>
              <a:gd name="connsiteY2" fmla="*/ 321971 h 824247"/>
              <a:gd name="connsiteX3" fmla="*/ 270456 w 643944"/>
              <a:gd name="connsiteY3" fmla="*/ 579549 h 824247"/>
              <a:gd name="connsiteX4" fmla="*/ 386366 w 643944"/>
              <a:gd name="connsiteY4" fmla="*/ 759853 h 824247"/>
              <a:gd name="connsiteX5" fmla="*/ 643944 w 643944"/>
              <a:gd name="connsiteY5" fmla="*/ 824247 h 82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944" h="824247">
                <a:moveTo>
                  <a:pt x="0" y="12878"/>
                </a:moveTo>
                <a:cubicBezTo>
                  <a:pt x="63321" y="6439"/>
                  <a:pt x="126642" y="0"/>
                  <a:pt x="167425" y="51515"/>
                </a:cubicBezTo>
                <a:cubicBezTo>
                  <a:pt x="208208" y="103030"/>
                  <a:pt x="227527" y="233965"/>
                  <a:pt x="244699" y="321971"/>
                </a:cubicBezTo>
                <a:cubicBezTo>
                  <a:pt x="261871" y="409977"/>
                  <a:pt x="246845" y="506569"/>
                  <a:pt x="270456" y="579549"/>
                </a:cubicBezTo>
                <a:cubicBezTo>
                  <a:pt x="294067" y="652529"/>
                  <a:pt x="324118" y="719070"/>
                  <a:pt x="386366" y="759853"/>
                </a:cubicBezTo>
                <a:cubicBezTo>
                  <a:pt x="448614" y="800636"/>
                  <a:pt x="546279" y="812441"/>
                  <a:pt x="643944" y="824247"/>
                </a:cubicBezTo>
              </a:path>
            </a:pathLst>
          </a:cu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4347" name="Group 93"/>
          <p:cNvGrpSpPr>
            <a:grpSpLocks/>
          </p:cNvGrpSpPr>
          <p:nvPr/>
        </p:nvGrpSpPr>
        <p:grpSpPr bwMode="auto">
          <a:xfrm>
            <a:off x="177800" y="981075"/>
            <a:ext cx="1968500" cy="2151063"/>
            <a:chOff x="177419" y="981312"/>
            <a:chExt cx="1968999" cy="2150183"/>
          </a:xfrm>
        </p:grpSpPr>
        <p:sp>
          <p:nvSpPr>
            <p:cNvPr id="95" name="Freeform 94"/>
            <p:cNvSpPr/>
            <p:nvPr/>
          </p:nvSpPr>
          <p:spPr>
            <a:xfrm>
              <a:off x="429190" y="1024636"/>
              <a:ext cx="1695358" cy="2067451"/>
            </a:xfrm>
            <a:custGeom>
              <a:avLst/>
              <a:gdLst>
                <a:gd name="connsiteX0" fmla="*/ 0 w 2051713"/>
                <a:gd name="connsiteY0" fmla="*/ 3048000 h 3102591"/>
                <a:gd name="connsiteX1" fmla="*/ 573206 w 2051713"/>
                <a:gd name="connsiteY1" fmla="*/ 3007057 h 3102591"/>
                <a:gd name="connsiteX2" fmla="*/ 1146412 w 2051713"/>
                <a:gd name="connsiteY2" fmla="*/ 2843284 h 3102591"/>
                <a:gd name="connsiteX3" fmla="*/ 1924334 w 2051713"/>
                <a:gd name="connsiteY3" fmla="*/ 2447499 h 3102591"/>
                <a:gd name="connsiteX4" fmla="*/ 1910686 w 2051713"/>
                <a:gd name="connsiteY4" fmla="*/ 2379260 h 3102591"/>
                <a:gd name="connsiteX5" fmla="*/ 1760561 w 2051713"/>
                <a:gd name="connsiteY5" fmla="*/ 1983475 h 3102591"/>
                <a:gd name="connsiteX6" fmla="*/ 1678674 w 2051713"/>
                <a:gd name="connsiteY6" fmla="*/ 1369326 h 3102591"/>
                <a:gd name="connsiteX7" fmla="*/ 1678674 w 2051713"/>
                <a:gd name="connsiteY7" fmla="*/ 195618 h 3102591"/>
                <a:gd name="connsiteX8" fmla="*/ 1637731 w 2051713"/>
                <a:gd name="connsiteY8" fmla="*/ 195618 h 3102591"/>
                <a:gd name="connsiteX9" fmla="*/ 1473958 w 2051713"/>
                <a:gd name="connsiteY9" fmla="*/ 413983 h 3102591"/>
                <a:gd name="connsiteX10" fmla="*/ 1105468 w 2051713"/>
                <a:gd name="connsiteY10" fmla="*/ 959893 h 3102591"/>
                <a:gd name="connsiteX11" fmla="*/ 723331 w 2051713"/>
                <a:gd name="connsiteY11" fmla="*/ 1574042 h 3102591"/>
                <a:gd name="connsiteX12" fmla="*/ 409433 w 2051713"/>
                <a:gd name="connsiteY12" fmla="*/ 2229135 h 3102591"/>
                <a:gd name="connsiteX13" fmla="*/ 0 w 2051713"/>
                <a:gd name="connsiteY13" fmla="*/ 3102591 h 3102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51713" h="3102591">
                  <a:moveTo>
                    <a:pt x="0" y="3048000"/>
                  </a:moveTo>
                  <a:cubicBezTo>
                    <a:pt x="191068" y="3044588"/>
                    <a:pt x="382137" y="3041176"/>
                    <a:pt x="573206" y="3007057"/>
                  </a:cubicBezTo>
                  <a:cubicBezTo>
                    <a:pt x="764275" y="2972938"/>
                    <a:pt x="921224" y="2936544"/>
                    <a:pt x="1146412" y="2843284"/>
                  </a:cubicBezTo>
                  <a:cubicBezTo>
                    <a:pt x="1371600" y="2750024"/>
                    <a:pt x="1796955" y="2524836"/>
                    <a:pt x="1924334" y="2447499"/>
                  </a:cubicBezTo>
                  <a:cubicBezTo>
                    <a:pt x="2051713" y="2370162"/>
                    <a:pt x="1937981" y="2456597"/>
                    <a:pt x="1910686" y="2379260"/>
                  </a:cubicBezTo>
                  <a:cubicBezTo>
                    <a:pt x="1883391" y="2301923"/>
                    <a:pt x="1799230" y="2151797"/>
                    <a:pt x="1760561" y="1983475"/>
                  </a:cubicBezTo>
                  <a:cubicBezTo>
                    <a:pt x="1721892" y="1815153"/>
                    <a:pt x="1692322" y="1667302"/>
                    <a:pt x="1678674" y="1369326"/>
                  </a:cubicBezTo>
                  <a:cubicBezTo>
                    <a:pt x="1665026" y="1071350"/>
                    <a:pt x="1685498" y="391236"/>
                    <a:pt x="1678674" y="195618"/>
                  </a:cubicBezTo>
                  <a:cubicBezTo>
                    <a:pt x="1671850" y="0"/>
                    <a:pt x="1671850" y="159224"/>
                    <a:pt x="1637731" y="195618"/>
                  </a:cubicBezTo>
                  <a:cubicBezTo>
                    <a:pt x="1603612" y="232012"/>
                    <a:pt x="1562669" y="286604"/>
                    <a:pt x="1473958" y="413983"/>
                  </a:cubicBezTo>
                  <a:cubicBezTo>
                    <a:pt x="1385248" y="541362"/>
                    <a:pt x="1230573" y="766550"/>
                    <a:pt x="1105468" y="959893"/>
                  </a:cubicBezTo>
                  <a:cubicBezTo>
                    <a:pt x="980363" y="1153236"/>
                    <a:pt x="839337" y="1362502"/>
                    <a:pt x="723331" y="1574042"/>
                  </a:cubicBezTo>
                  <a:cubicBezTo>
                    <a:pt x="607325" y="1785582"/>
                    <a:pt x="529988" y="1974377"/>
                    <a:pt x="409433" y="2229135"/>
                  </a:cubicBezTo>
                  <a:cubicBezTo>
                    <a:pt x="288878" y="2483893"/>
                    <a:pt x="144439" y="2793242"/>
                    <a:pt x="0" y="3102591"/>
                  </a:cubicBez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Freeform 95"/>
            <p:cNvSpPr/>
            <p:nvPr/>
          </p:nvSpPr>
          <p:spPr>
            <a:xfrm>
              <a:off x="395356" y="2481250"/>
              <a:ext cx="1672805" cy="592649"/>
            </a:xfrm>
            <a:custGeom>
              <a:avLst/>
              <a:gdLst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  <a:gd name="connsiteX0" fmla="*/ 0 w 2024419"/>
                <a:gd name="connsiteY0" fmla="*/ 889379 h 889379"/>
                <a:gd name="connsiteX1" fmla="*/ 859809 w 2024419"/>
                <a:gd name="connsiteY1" fmla="*/ 766549 h 889379"/>
                <a:gd name="connsiteX2" fmla="*/ 1337481 w 2024419"/>
                <a:gd name="connsiteY2" fmla="*/ 602776 h 889379"/>
                <a:gd name="connsiteX3" fmla="*/ 1924335 w 2024419"/>
                <a:gd name="connsiteY3" fmla="*/ 275230 h 889379"/>
                <a:gd name="connsiteX4" fmla="*/ 1937982 w 2024419"/>
                <a:gd name="connsiteY4" fmla="*/ 247934 h 889379"/>
                <a:gd name="connsiteX5" fmla="*/ 1514902 w 2024419"/>
                <a:gd name="connsiteY5" fmla="*/ 111457 h 889379"/>
                <a:gd name="connsiteX6" fmla="*/ 1105469 w 2024419"/>
                <a:gd name="connsiteY6" fmla="*/ 15922 h 889379"/>
                <a:gd name="connsiteX7" fmla="*/ 1064526 w 2024419"/>
                <a:gd name="connsiteY7" fmla="*/ 15922 h 889379"/>
                <a:gd name="connsiteX8" fmla="*/ 1023582 w 2024419"/>
                <a:gd name="connsiteY8" fmla="*/ 111457 h 889379"/>
                <a:gd name="connsiteX9" fmla="*/ 873457 w 2024419"/>
                <a:gd name="connsiteY9" fmla="*/ 329821 h 889379"/>
                <a:gd name="connsiteX10" fmla="*/ 477672 w 2024419"/>
                <a:gd name="connsiteY10" fmla="*/ 630071 h 889379"/>
                <a:gd name="connsiteX11" fmla="*/ 81887 w 2024419"/>
                <a:gd name="connsiteY11" fmla="*/ 848436 h 889379"/>
                <a:gd name="connsiteX12" fmla="*/ 81887 w 2024419"/>
                <a:gd name="connsiteY12" fmla="*/ 848436 h 889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24419" h="889379">
                  <a:moveTo>
                    <a:pt x="0" y="889379"/>
                  </a:moveTo>
                  <a:cubicBezTo>
                    <a:pt x="318448" y="851847"/>
                    <a:pt x="636896" y="814316"/>
                    <a:pt x="859809" y="766549"/>
                  </a:cubicBezTo>
                  <a:cubicBezTo>
                    <a:pt x="1082723" y="718782"/>
                    <a:pt x="1160060" y="684662"/>
                    <a:pt x="1337481" y="602776"/>
                  </a:cubicBezTo>
                  <a:cubicBezTo>
                    <a:pt x="1514902" y="520890"/>
                    <a:pt x="1824251" y="334370"/>
                    <a:pt x="1924335" y="275230"/>
                  </a:cubicBezTo>
                  <a:cubicBezTo>
                    <a:pt x="2024419" y="216090"/>
                    <a:pt x="2006221" y="275230"/>
                    <a:pt x="1937982" y="247934"/>
                  </a:cubicBezTo>
                  <a:cubicBezTo>
                    <a:pt x="1869743" y="220638"/>
                    <a:pt x="1653654" y="150126"/>
                    <a:pt x="1514902" y="111457"/>
                  </a:cubicBezTo>
                  <a:cubicBezTo>
                    <a:pt x="1376150" y="72788"/>
                    <a:pt x="1180532" y="31844"/>
                    <a:pt x="1105469" y="15922"/>
                  </a:cubicBezTo>
                  <a:cubicBezTo>
                    <a:pt x="1030406" y="0"/>
                    <a:pt x="1078174" y="0"/>
                    <a:pt x="1064526" y="15922"/>
                  </a:cubicBezTo>
                  <a:cubicBezTo>
                    <a:pt x="1050878" y="31845"/>
                    <a:pt x="1055427" y="59141"/>
                    <a:pt x="1023582" y="111457"/>
                  </a:cubicBezTo>
                  <a:cubicBezTo>
                    <a:pt x="991737" y="163773"/>
                    <a:pt x="964442" y="243385"/>
                    <a:pt x="873457" y="329821"/>
                  </a:cubicBezTo>
                  <a:cubicBezTo>
                    <a:pt x="782472" y="416257"/>
                    <a:pt x="609600" y="543635"/>
                    <a:pt x="477672" y="630071"/>
                  </a:cubicBezTo>
                  <a:cubicBezTo>
                    <a:pt x="345744" y="716507"/>
                    <a:pt x="81887" y="848436"/>
                    <a:pt x="81887" y="848436"/>
                  </a:cubicBezTo>
                  <a:lnTo>
                    <a:pt x="81887" y="848436"/>
                  </a:ln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1282507" y="1059498"/>
              <a:ext cx="740545" cy="1588481"/>
            </a:xfrm>
            <a:custGeom>
              <a:avLst/>
              <a:gdLst>
                <a:gd name="connsiteX0" fmla="*/ 18197 w 896203"/>
                <a:gd name="connsiteY0" fmla="*/ 2108579 h 2383809"/>
                <a:gd name="connsiteX1" fmla="*/ 222914 w 896203"/>
                <a:gd name="connsiteY1" fmla="*/ 1903863 h 2383809"/>
                <a:gd name="connsiteX2" fmla="*/ 332096 w 896203"/>
                <a:gd name="connsiteY2" fmla="*/ 1603612 h 2383809"/>
                <a:gd name="connsiteX3" fmla="*/ 495869 w 896203"/>
                <a:gd name="connsiteY3" fmla="*/ 921224 h 2383809"/>
                <a:gd name="connsiteX4" fmla="*/ 618699 w 896203"/>
                <a:gd name="connsiteY4" fmla="*/ 170597 h 2383809"/>
                <a:gd name="connsiteX5" fmla="*/ 632347 w 896203"/>
                <a:gd name="connsiteY5" fmla="*/ 156949 h 2383809"/>
                <a:gd name="connsiteX6" fmla="*/ 632347 w 896203"/>
                <a:gd name="connsiteY6" fmla="*/ 1112292 h 2383809"/>
                <a:gd name="connsiteX7" fmla="*/ 686938 w 896203"/>
                <a:gd name="connsiteY7" fmla="*/ 1740089 h 2383809"/>
                <a:gd name="connsiteX8" fmla="*/ 837063 w 896203"/>
                <a:gd name="connsiteY8" fmla="*/ 2245057 h 2383809"/>
                <a:gd name="connsiteX9" fmla="*/ 891654 w 896203"/>
                <a:gd name="connsiteY9" fmla="*/ 2354239 h 2383809"/>
                <a:gd name="connsiteX10" fmla="*/ 864359 w 896203"/>
                <a:gd name="connsiteY10" fmla="*/ 2381534 h 2383809"/>
                <a:gd name="connsiteX11" fmla="*/ 755177 w 896203"/>
                <a:gd name="connsiteY11" fmla="*/ 2340591 h 2383809"/>
                <a:gd name="connsiteX12" fmla="*/ 468574 w 896203"/>
                <a:gd name="connsiteY12" fmla="*/ 2245057 h 2383809"/>
                <a:gd name="connsiteX13" fmla="*/ 113732 w 896203"/>
                <a:gd name="connsiteY13" fmla="*/ 2163170 h 2383809"/>
                <a:gd name="connsiteX14" fmla="*/ 18197 w 896203"/>
                <a:gd name="connsiteY14" fmla="*/ 2108579 h 2383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96203" h="2383809">
                  <a:moveTo>
                    <a:pt x="18197" y="2108579"/>
                  </a:moveTo>
                  <a:cubicBezTo>
                    <a:pt x="36394" y="2065361"/>
                    <a:pt x="170598" y="1988024"/>
                    <a:pt x="222914" y="1903863"/>
                  </a:cubicBezTo>
                  <a:cubicBezTo>
                    <a:pt x="275231" y="1819702"/>
                    <a:pt x="286604" y="1767385"/>
                    <a:pt x="332096" y="1603612"/>
                  </a:cubicBezTo>
                  <a:cubicBezTo>
                    <a:pt x="377589" y="1439839"/>
                    <a:pt x="448102" y="1160060"/>
                    <a:pt x="495869" y="921224"/>
                  </a:cubicBezTo>
                  <a:cubicBezTo>
                    <a:pt x="543636" y="682388"/>
                    <a:pt x="595953" y="297976"/>
                    <a:pt x="618699" y="170597"/>
                  </a:cubicBezTo>
                  <a:cubicBezTo>
                    <a:pt x="641445" y="43218"/>
                    <a:pt x="630072" y="0"/>
                    <a:pt x="632347" y="156949"/>
                  </a:cubicBezTo>
                  <a:cubicBezTo>
                    <a:pt x="634622" y="313898"/>
                    <a:pt x="623249" y="848435"/>
                    <a:pt x="632347" y="1112292"/>
                  </a:cubicBezTo>
                  <a:cubicBezTo>
                    <a:pt x="641445" y="1376149"/>
                    <a:pt x="652819" y="1551295"/>
                    <a:pt x="686938" y="1740089"/>
                  </a:cubicBezTo>
                  <a:cubicBezTo>
                    <a:pt x="721057" y="1928883"/>
                    <a:pt x="802944" y="2142699"/>
                    <a:pt x="837063" y="2245057"/>
                  </a:cubicBezTo>
                  <a:cubicBezTo>
                    <a:pt x="871182" y="2347415"/>
                    <a:pt x="887105" y="2331493"/>
                    <a:pt x="891654" y="2354239"/>
                  </a:cubicBezTo>
                  <a:cubicBezTo>
                    <a:pt x="896203" y="2376985"/>
                    <a:pt x="887105" y="2383809"/>
                    <a:pt x="864359" y="2381534"/>
                  </a:cubicBezTo>
                  <a:cubicBezTo>
                    <a:pt x="841613" y="2379259"/>
                    <a:pt x="821141" y="2363337"/>
                    <a:pt x="755177" y="2340591"/>
                  </a:cubicBezTo>
                  <a:cubicBezTo>
                    <a:pt x="689213" y="2317845"/>
                    <a:pt x="575481" y="2274627"/>
                    <a:pt x="468574" y="2245057"/>
                  </a:cubicBezTo>
                  <a:cubicBezTo>
                    <a:pt x="361667" y="2215487"/>
                    <a:pt x="188795" y="2181367"/>
                    <a:pt x="113732" y="2163170"/>
                  </a:cubicBezTo>
                  <a:cubicBezTo>
                    <a:pt x="38669" y="2144973"/>
                    <a:pt x="0" y="2151797"/>
                    <a:pt x="18197" y="2108579"/>
                  </a:cubicBez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42000"/>
                  </a:schemeClr>
                </a:gs>
                <a:gs pos="0">
                  <a:srgbClr val="0047FF">
                    <a:alpha val="33000"/>
                  </a:srgbClr>
                </a:gs>
                <a:gs pos="100000">
                  <a:srgbClr val="0000CC">
                    <a:alpha val="40000"/>
                  </a:srgbClr>
                </a:gs>
                <a:gs pos="91000">
                  <a:srgbClr val="0047FF">
                    <a:alpha val="20000"/>
                  </a:srgbClr>
                </a:gs>
                <a:gs pos="69000">
                  <a:srgbClr val="0070C0">
                    <a:alpha val="60000"/>
                  </a:srgbClr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449865" y="1112548"/>
              <a:ext cx="1358918" cy="2018947"/>
            </a:xfrm>
            <a:custGeom>
              <a:avLst/>
              <a:gdLst>
                <a:gd name="connsiteX0" fmla="*/ 50042 w 1678675"/>
                <a:gd name="connsiteY0" fmla="*/ 2916072 h 2986586"/>
                <a:gd name="connsiteX1" fmla="*/ 705135 w 1678675"/>
                <a:gd name="connsiteY1" fmla="*/ 2492992 h 2986586"/>
                <a:gd name="connsiteX2" fmla="*/ 991738 w 1678675"/>
                <a:gd name="connsiteY2" fmla="*/ 2220037 h 2986586"/>
                <a:gd name="connsiteX3" fmla="*/ 1046329 w 1678675"/>
                <a:gd name="connsiteY3" fmla="*/ 2028968 h 2986586"/>
                <a:gd name="connsiteX4" fmla="*/ 1114567 w 1678675"/>
                <a:gd name="connsiteY4" fmla="*/ 1988025 h 2986586"/>
                <a:gd name="connsiteX5" fmla="*/ 1291988 w 1678675"/>
                <a:gd name="connsiteY5" fmla="*/ 1742365 h 2986586"/>
                <a:gd name="connsiteX6" fmla="*/ 1442114 w 1678675"/>
                <a:gd name="connsiteY6" fmla="*/ 1264693 h 2986586"/>
                <a:gd name="connsiteX7" fmla="*/ 1605887 w 1678675"/>
                <a:gd name="connsiteY7" fmla="*/ 445828 h 2986586"/>
                <a:gd name="connsiteX8" fmla="*/ 1674126 w 1678675"/>
                <a:gd name="connsiteY8" fmla="*/ 63690 h 2986586"/>
                <a:gd name="connsiteX9" fmla="*/ 1633182 w 1678675"/>
                <a:gd name="connsiteY9" fmla="*/ 63690 h 2986586"/>
                <a:gd name="connsiteX10" fmla="*/ 1592239 w 1678675"/>
                <a:gd name="connsiteY10" fmla="*/ 131929 h 2986586"/>
                <a:gd name="connsiteX11" fmla="*/ 1182806 w 1678675"/>
                <a:gd name="connsiteY11" fmla="*/ 746078 h 2986586"/>
                <a:gd name="connsiteX12" fmla="*/ 759726 w 1678675"/>
                <a:gd name="connsiteY12" fmla="*/ 1401171 h 2986586"/>
                <a:gd name="connsiteX13" fmla="*/ 404884 w 1678675"/>
                <a:gd name="connsiteY13" fmla="*/ 2069911 h 2986586"/>
                <a:gd name="connsiteX14" fmla="*/ 50042 w 1678675"/>
                <a:gd name="connsiteY14" fmla="*/ 2916072 h 2986586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957618 w 1644555"/>
                <a:gd name="connsiteY2" fmla="*/ 2220037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  <a:gd name="connsiteX0" fmla="*/ 15922 w 1644555"/>
                <a:gd name="connsiteY0" fmla="*/ 2916072 h 3029803"/>
                <a:gd name="connsiteX1" fmla="*/ 275230 w 1644555"/>
                <a:gd name="connsiteY1" fmla="*/ 2752300 h 3029803"/>
                <a:gd name="connsiteX2" fmla="*/ 752902 w 1644555"/>
                <a:gd name="connsiteY2" fmla="*/ 2424754 h 3029803"/>
                <a:gd name="connsiteX3" fmla="*/ 1012209 w 1644555"/>
                <a:gd name="connsiteY3" fmla="*/ 2028968 h 3029803"/>
                <a:gd name="connsiteX4" fmla="*/ 1080447 w 1644555"/>
                <a:gd name="connsiteY4" fmla="*/ 1988025 h 3029803"/>
                <a:gd name="connsiteX5" fmla="*/ 1257868 w 1644555"/>
                <a:gd name="connsiteY5" fmla="*/ 1742365 h 3029803"/>
                <a:gd name="connsiteX6" fmla="*/ 1407994 w 1644555"/>
                <a:gd name="connsiteY6" fmla="*/ 1264693 h 3029803"/>
                <a:gd name="connsiteX7" fmla="*/ 1571767 w 1644555"/>
                <a:gd name="connsiteY7" fmla="*/ 445828 h 3029803"/>
                <a:gd name="connsiteX8" fmla="*/ 1640006 w 1644555"/>
                <a:gd name="connsiteY8" fmla="*/ 63690 h 3029803"/>
                <a:gd name="connsiteX9" fmla="*/ 1599062 w 1644555"/>
                <a:gd name="connsiteY9" fmla="*/ 63690 h 3029803"/>
                <a:gd name="connsiteX10" fmla="*/ 1558119 w 1644555"/>
                <a:gd name="connsiteY10" fmla="*/ 131929 h 3029803"/>
                <a:gd name="connsiteX11" fmla="*/ 1148686 w 1644555"/>
                <a:gd name="connsiteY11" fmla="*/ 746078 h 3029803"/>
                <a:gd name="connsiteX12" fmla="*/ 725606 w 1644555"/>
                <a:gd name="connsiteY12" fmla="*/ 1401171 h 3029803"/>
                <a:gd name="connsiteX13" fmla="*/ 370764 w 1644555"/>
                <a:gd name="connsiteY13" fmla="*/ 2069911 h 3029803"/>
                <a:gd name="connsiteX14" fmla="*/ 15922 w 1644555"/>
                <a:gd name="connsiteY14" fmla="*/ 2916072 h 302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555" h="3029803">
                  <a:moveTo>
                    <a:pt x="15922" y="2916072"/>
                  </a:moveTo>
                  <a:cubicBezTo>
                    <a:pt x="0" y="3029803"/>
                    <a:pt x="152400" y="2834186"/>
                    <a:pt x="275230" y="2752300"/>
                  </a:cubicBezTo>
                  <a:cubicBezTo>
                    <a:pt x="398060" y="2670414"/>
                    <a:pt x="630072" y="2545309"/>
                    <a:pt x="752902" y="2424754"/>
                  </a:cubicBezTo>
                  <a:cubicBezTo>
                    <a:pt x="875732" y="2304199"/>
                    <a:pt x="957618" y="2101756"/>
                    <a:pt x="1012209" y="2028968"/>
                  </a:cubicBezTo>
                  <a:cubicBezTo>
                    <a:pt x="1066800" y="1956180"/>
                    <a:pt x="1039504" y="2035792"/>
                    <a:pt x="1080447" y="1988025"/>
                  </a:cubicBezTo>
                  <a:cubicBezTo>
                    <a:pt x="1121390" y="1940258"/>
                    <a:pt x="1203277" y="1862920"/>
                    <a:pt x="1257868" y="1742365"/>
                  </a:cubicBezTo>
                  <a:cubicBezTo>
                    <a:pt x="1312459" y="1621810"/>
                    <a:pt x="1355678" y="1480782"/>
                    <a:pt x="1407994" y="1264693"/>
                  </a:cubicBezTo>
                  <a:cubicBezTo>
                    <a:pt x="1460310" y="1048604"/>
                    <a:pt x="1533098" y="645995"/>
                    <a:pt x="1571767" y="445828"/>
                  </a:cubicBezTo>
                  <a:cubicBezTo>
                    <a:pt x="1610436" y="245661"/>
                    <a:pt x="1635457" y="127380"/>
                    <a:pt x="1640006" y="63690"/>
                  </a:cubicBezTo>
                  <a:cubicBezTo>
                    <a:pt x="1644555" y="0"/>
                    <a:pt x="1612710" y="52317"/>
                    <a:pt x="1599062" y="63690"/>
                  </a:cubicBezTo>
                  <a:cubicBezTo>
                    <a:pt x="1585414" y="75063"/>
                    <a:pt x="1633182" y="18198"/>
                    <a:pt x="1558119" y="131929"/>
                  </a:cubicBezTo>
                  <a:cubicBezTo>
                    <a:pt x="1483056" y="245660"/>
                    <a:pt x="1287438" y="534538"/>
                    <a:pt x="1148686" y="746078"/>
                  </a:cubicBezTo>
                  <a:cubicBezTo>
                    <a:pt x="1009934" y="957618"/>
                    <a:pt x="855260" y="1180532"/>
                    <a:pt x="725606" y="1401171"/>
                  </a:cubicBezTo>
                  <a:cubicBezTo>
                    <a:pt x="595952" y="1621810"/>
                    <a:pt x="489045" y="1817428"/>
                    <a:pt x="370764" y="2069911"/>
                  </a:cubicBezTo>
                  <a:cubicBezTo>
                    <a:pt x="252483" y="2322394"/>
                    <a:pt x="31844" y="2802341"/>
                    <a:pt x="15922" y="29160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60" name="Group 407"/>
            <p:cNvGrpSpPr>
              <a:grpSpLocks/>
            </p:cNvGrpSpPr>
            <p:nvPr/>
          </p:nvGrpSpPr>
          <p:grpSpPr bwMode="auto">
            <a:xfrm>
              <a:off x="177417" y="981310"/>
              <a:ext cx="1968995" cy="2141090"/>
              <a:chOff x="1057831" y="1319551"/>
              <a:chExt cx="2382546" cy="3213144"/>
            </a:xfrm>
          </p:grpSpPr>
          <p:sp>
            <p:nvSpPr>
              <p:cNvPr id="100" name="Freeform 99"/>
              <p:cNvSpPr/>
              <p:nvPr/>
            </p:nvSpPr>
            <p:spPr bwMode="auto">
              <a:xfrm>
                <a:off x="1371024" y="2907945"/>
                <a:ext cx="1139397" cy="1566958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Freeform 100"/>
              <p:cNvSpPr/>
              <p:nvPr/>
            </p:nvSpPr>
            <p:spPr bwMode="auto">
              <a:xfrm>
                <a:off x="1355653" y="1557693"/>
                <a:ext cx="1667786" cy="290530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 bwMode="auto">
              <a:xfrm>
                <a:off x="2441250" y="2862698"/>
                <a:ext cx="132578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 bwMode="auto">
              <a:xfrm>
                <a:off x="2383608" y="1581507"/>
                <a:ext cx="639831" cy="1995609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Freeform 103"/>
              <p:cNvSpPr/>
              <p:nvPr/>
            </p:nvSpPr>
            <p:spPr bwMode="auto">
              <a:xfrm>
                <a:off x="2387451" y="2896037"/>
                <a:ext cx="122970" cy="669173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Freeform 104"/>
              <p:cNvSpPr/>
              <p:nvPr/>
            </p:nvSpPr>
            <p:spPr bwMode="auto">
              <a:xfrm>
                <a:off x="2510421" y="1545787"/>
                <a:ext cx="551446" cy="1338344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67" name="TextBox 70"/>
              <p:cNvSpPr txBox="1">
                <a:spLocks noChangeArrowheads="1"/>
              </p:cNvSpPr>
              <p:nvPr/>
            </p:nvSpPr>
            <p:spPr bwMode="auto">
              <a:xfrm>
                <a:off x="2183594" y="2379816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>
                <a:off x="2969639" y="1502922"/>
                <a:ext cx="132577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8" name="Freeform 107"/>
              <p:cNvSpPr/>
              <p:nvPr/>
            </p:nvSpPr>
            <p:spPr bwMode="auto">
              <a:xfrm>
                <a:off x="3033045" y="1581507"/>
                <a:ext cx="259391" cy="2233748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" name="Freeform 108"/>
              <p:cNvSpPr/>
              <p:nvPr/>
            </p:nvSpPr>
            <p:spPr bwMode="auto">
              <a:xfrm>
                <a:off x="1357574" y="3815255"/>
                <a:ext cx="1973291" cy="623925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1371024" y="3553302"/>
                <a:ext cx="1037562" cy="895404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1330674" y="3936707"/>
                <a:ext cx="1346910" cy="5381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 bwMode="auto">
              <a:xfrm>
                <a:off x="1280717" y="4405841"/>
                <a:ext cx="134499" cy="12621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>
                <a:off x="2639156" y="3850977"/>
                <a:ext cx="132577" cy="1214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Freeform 113"/>
              <p:cNvSpPr/>
              <p:nvPr/>
            </p:nvSpPr>
            <p:spPr bwMode="auto">
              <a:xfrm>
                <a:off x="2395136" y="3589024"/>
                <a:ext cx="885772" cy="240520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Freeform 114"/>
              <p:cNvSpPr/>
              <p:nvPr/>
            </p:nvSpPr>
            <p:spPr bwMode="auto">
              <a:xfrm>
                <a:off x="2422036" y="3577116"/>
                <a:ext cx="255548" cy="335777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77" name="TextBox 71"/>
              <p:cNvSpPr txBox="1">
                <a:spLocks noChangeArrowheads="1"/>
              </p:cNvSpPr>
              <p:nvPr/>
            </p:nvSpPr>
            <p:spPr bwMode="auto">
              <a:xfrm>
                <a:off x="2204211" y="3563310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117" name="Freeform 116"/>
              <p:cNvSpPr/>
              <p:nvPr/>
            </p:nvSpPr>
            <p:spPr bwMode="auto">
              <a:xfrm>
                <a:off x="2729462" y="3815255"/>
                <a:ext cx="551446" cy="121452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 bwMode="auto">
              <a:xfrm>
                <a:off x="3234794" y="3758102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2341337" y="3510437"/>
                <a:ext cx="134499" cy="1238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81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097208"/>
                <a:ext cx="265111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4382" name="TextBox 70"/>
              <p:cNvSpPr txBox="1">
                <a:spLocks noChangeArrowheads="1"/>
              </p:cNvSpPr>
              <p:nvPr/>
            </p:nvSpPr>
            <p:spPr bwMode="auto">
              <a:xfrm>
                <a:off x="1057831" y="3819464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383" name="TextBox 70"/>
              <p:cNvSpPr txBox="1">
                <a:spLocks noChangeArrowheads="1"/>
              </p:cNvSpPr>
              <p:nvPr/>
            </p:nvSpPr>
            <p:spPr bwMode="auto">
              <a:xfrm>
                <a:off x="3175264" y="3759557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4384" name="TextBox 70"/>
              <p:cNvSpPr txBox="1">
                <a:spLocks noChangeArrowheads="1"/>
              </p:cNvSpPr>
              <p:nvPr/>
            </p:nvSpPr>
            <p:spPr bwMode="auto">
              <a:xfrm>
                <a:off x="3123753" y="1319551"/>
                <a:ext cx="265113" cy="6928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sp>
        <p:nvSpPr>
          <p:cNvPr id="124" name="Rounded Rectangle 123"/>
          <p:cNvSpPr/>
          <p:nvPr/>
        </p:nvSpPr>
        <p:spPr>
          <a:xfrm>
            <a:off x="286605" y="3248171"/>
            <a:ext cx="8516202" cy="996283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False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= 0.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Freeform 106"/>
          <p:cNvSpPr/>
          <p:nvPr/>
        </p:nvSpPr>
        <p:spPr>
          <a:xfrm>
            <a:off x="423081" y="1064526"/>
            <a:ext cx="1665029" cy="2001671"/>
          </a:xfrm>
          <a:custGeom>
            <a:avLst/>
            <a:gdLst>
              <a:gd name="connsiteX0" fmla="*/ 1674125 w 1988023"/>
              <a:gd name="connsiteY0" fmla="*/ 120555 h 3025253"/>
              <a:gd name="connsiteX1" fmla="*/ 964441 w 1988023"/>
              <a:gd name="connsiteY1" fmla="*/ 1144137 h 3025253"/>
              <a:gd name="connsiteX2" fmla="*/ 582304 w 1988023"/>
              <a:gd name="connsiteY2" fmla="*/ 1840173 h 3025253"/>
              <a:gd name="connsiteX3" fmla="*/ 172871 w 1988023"/>
              <a:gd name="connsiteY3" fmla="*/ 2686334 h 3025253"/>
              <a:gd name="connsiteX4" fmla="*/ 22746 w 1988023"/>
              <a:gd name="connsiteY4" fmla="*/ 2972937 h 3025253"/>
              <a:gd name="connsiteX5" fmla="*/ 36393 w 1988023"/>
              <a:gd name="connsiteY5" fmla="*/ 3000232 h 3025253"/>
              <a:gd name="connsiteX6" fmla="*/ 213814 w 1988023"/>
              <a:gd name="connsiteY6" fmla="*/ 2986585 h 3025253"/>
              <a:gd name="connsiteX7" fmla="*/ 609599 w 1988023"/>
              <a:gd name="connsiteY7" fmla="*/ 2945641 h 3025253"/>
              <a:gd name="connsiteX8" fmla="*/ 1073623 w 1988023"/>
              <a:gd name="connsiteY8" fmla="*/ 2822812 h 3025253"/>
              <a:gd name="connsiteX9" fmla="*/ 1674125 w 1988023"/>
              <a:gd name="connsiteY9" fmla="*/ 2536209 h 3025253"/>
              <a:gd name="connsiteX10" fmla="*/ 1947080 w 1988023"/>
              <a:gd name="connsiteY10" fmla="*/ 2372435 h 3025253"/>
              <a:gd name="connsiteX11" fmla="*/ 1919784 w 1988023"/>
              <a:gd name="connsiteY11" fmla="*/ 2345140 h 3025253"/>
              <a:gd name="connsiteX12" fmla="*/ 1824250 w 1988023"/>
              <a:gd name="connsiteY12" fmla="*/ 2113128 h 3025253"/>
              <a:gd name="connsiteX13" fmla="*/ 1728716 w 1988023"/>
              <a:gd name="connsiteY13" fmla="*/ 1785582 h 3025253"/>
              <a:gd name="connsiteX14" fmla="*/ 1674125 w 1988023"/>
              <a:gd name="connsiteY14" fmla="*/ 1089546 h 3025253"/>
              <a:gd name="connsiteX15" fmla="*/ 1687772 w 1988023"/>
              <a:gd name="connsiteY15" fmla="*/ 420806 h 3025253"/>
              <a:gd name="connsiteX16" fmla="*/ 1674125 w 1988023"/>
              <a:gd name="connsiteY16" fmla="*/ 120555 h 302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88023" h="3025253">
                <a:moveTo>
                  <a:pt x="1674125" y="120555"/>
                </a:moveTo>
                <a:cubicBezTo>
                  <a:pt x="1553570" y="241110"/>
                  <a:pt x="1146411" y="857534"/>
                  <a:pt x="964441" y="1144137"/>
                </a:cubicBezTo>
                <a:cubicBezTo>
                  <a:pt x="782471" y="1430740"/>
                  <a:pt x="714232" y="1583140"/>
                  <a:pt x="582304" y="1840173"/>
                </a:cubicBezTo>
                <a:cubicBezTo>
                  <a:pt x="450376" y="2097206"/>
                  <a:pt x="266131" y="2497540"/>
                  <a:pt x="172871" y="2686334"/>
                </a:cubicBezTo>
                <a:cubicBezTo>
                  <a:pt x="79611" y="2875128"/>
                  <a:pt x="45492" y="2920621"/>
                  <a:pt x="22746" y="2972937"/>
                </a:cubicBezTo>
                <a:cubicBezTo>
                  <a:pt x="0" y="3025253"/>
                  <a:pt x="4548" y="2997957"/>
                  <a:pt x="36393" y="3000232"/>
                </a:cubicBezTo>
                <a:lnTo>
                  <a:pt x="213814" y="2986585"/>
                </a:lnTo>
                <a:cubicBezTo>
                  <a:pt x="309348" y="2977487"/>
                  <a:pt x="466298" y="2972936"/>
                  <a:pt x="609599" y="2945641"/>
                </a:cubicBezTo>
                <a:cubicBezTo>
                  <a:pt x="752900" y="2918346"/>
                  <a:pt x="896202" y="2891051"/>
                  <a:pt x="1073623" y="2822812"/>
                </a:cubicBezTo>
                <a:cubicBezTo>
                  <a:pt x="1251044" y="2754573"/>
                  <a:pt x="1528549" y="2611272"/>
                  <a:pt x="1674125" y="2536209"/>
                </a:cubicBezTo>
                <a:cubicBezTo>
                  <a:pt x="1819701" y="2461146"/>
                  <a:pt x="1906137" y="2404280"/>
                  <a:pt x="1947080" y="2372435"/>
                </a:cubicBezTo>
                <a:cubicBezTo>
                  <a:pt x="1988023" y="2340590"/>
                  <a:pt x="1940256" y="2388358"/>
                  <a:pt x="1919784" y="2345140"/>
                </a:cubicBezTo>
                <a:cubicBezTo>
                  <a:pt x="1899312" y="2301922"/>
                  <a:pt x="1856095" y="2206388"/>
                  <a:pt x="1824250" y="2113128"/>
                </a:cubicBezTo>
                <a:cubicBezTo>
                  <a:pt x="1792405" y="2019868"/>
                  <a:pt x="1753737" y="1956179"/>
                  <a:pt x="1728716" y="1785582"/>
                </a:cubicBezTo>
                <a:cubicBezTo>
                  <a:pt x="1703695" y="1614985"/>
                  <a:pt x="1680949" y="1317009"/>
                  <a:pt x="1674125" y="1089546"/>
                </a:cubicBezTo>
                <a:cubicBezTo>
                  <a:pt x="1667301" y="862083"/>
                  <a:pt x="1685498" y="584579"/>
                  <a:pt x="1687772" y="420806"/>
                </a:cubicBezTo>
                <a:cubicBezTo>
                  <a:pt x="1690047" y="257033"/>
                  <a:pt x="1794680" y="0"/>
                  <a:pt x="1674125" y="120555"/>
                </a:cubicBez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272958" y="5322631"/>
            <a:ext cx="8516202" cy="996283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True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≥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and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is a dummy vertex. </a:t>
            </a: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Recursive Solution</a:t>
            </a:r>
          </a:p>
        </p:txBody>
      </p:sp>
      <p:grpSp>
        <p:nvGrpSpPr>
          <p:cNvPr id="15366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4221163" y="1133475"/>
            <a:ext cx="4227512" cy="1531938"/>
            <a:chOff x="4494727" y="5447231"/>
            <a:chExt cx="4226753" cy="1530133"/>
          </a:xfrm>
        </p:grpSpPr>
        <p:grpSp>
          <p:nvGrpSpPr>
            <p:cNvPr id="15380" name="Group 81"/>
            <p:cNvGrpSpPr>
              <a:grpSpLocks/>
            </p:cNvGrpSpPr>
            <p:nvPr/>
          </p:nvGrpSpPr>
          <p:grpSpPr bwMode="auto">
            <a:xfrm>
              <a:off x="4494727" y="5935734"/>
              <a:ext cx="4226753" cy="704087"/>
              <a:chOff x="3928056" y="3966326"/>
              <a:chExt cx="4226753" cy="704087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3940754" y="3966197"/>
                <a:ext cx="4185485" cy="158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928056" y="4327720"/>
                <a:ext cx="4185485" cy="158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969324" y="4668631"/>
                <a:ext cx="4185485" cy="158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81" name="Group 98"/>
            <p:cNvGrpSpPr>
              <a:grpSpLocks/>
            </p:cNvGrpSpPr>
            <p:nvPr/>
          </p:nvGrpSpPr>
          <p:grpSpPr bwMode="auto">
            <a:xfrm flipV="1">
              <a:off x="5247126" y="5859602"/>
              <a:ext cx="2112749" cy="844949"/>
              <a:chOff x="5247126" y="5556983"/>
              <a:chExt cx="2112749" cy="824191"/>
            </a:xfrm>
          </p:grpSpPr>
          <p:sp>
            <p:nvSpPr>
              <p:cNvPr id="82" name="Freeform 81"/>
              <p:cNvSpPr/>
              <p:nvPr/>
            </p:nvSpPr>
            <p:spPr>
              <a:xfrm>
                <a:off x="5306096" y="5653562"/>
                <a:ext cx="1996226" cy="656007"/>
              </a:xfrm>
              <a:custGeom>
                <a:avLst/>
                <a:gdLst>
                  <a:gd name="connsiteX0" fmla="*/ 0 w 1996226"/>
                  <a:gd name="connsiteY0" fmla="*/ 386366 h 386366"/>
                  <a:gd name="connsiteX1" fmla="*/ 978795 w 1996226"/>
                  <a:gd name="connsiteY1" fmla="*/ 0 h 386366"/>
                  <a:gd name="connsiteX2" fmla="*/ 1996226 w 1996226"/>
                  <a:gd name="connsiteY2" fmla="*/ 386366 h 386366"/>
                  <a:gd name="connsiteX3" fmla="*/ 0 w 1996226"/>
                  <a:gd name="connsiteY3" fmla="*/ 386366 h 386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6226" h="386366">
                    <a:moveTo>
                      <a:pt x="0" y="386366"/>
                    </a:moveTo>
                    <a:lnTo>
                      <a:pt x="978795" y="0"/>
                    </a:lnTo>
                    <a:lnTo>
                      <a:pt x="1996226" y="386366"/>
                    </a:lnTo>
                    <a:lnTo>
                      <a:pt x="0" y="3863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rgbClr val="FEE7F2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6227966" y="5556900"/>
                <a:ext cx="131738" cy="12218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5247067" y="6255997"/>
                <a:ext cx="133326" cy="1252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7226324" y="6237437"/>
                <a:ext cx="133326" cy="12373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6" name="Straight Connector 85"/>
              <p:cNvCxnSpPr>
                <a:stCxn id="84" idx="7"/>
                <a:endCxn id="83" idx="3"/>
              </p:cNvCxnSpPr>
              <p:nvPr/>
            </p:nvCxnSpPr>
            <p:spPr>
              <a:xfrm rot="5400000" flipH="1" flipV="1">
                <a:off x="5497165" y="5524709"/>
                <a:ext cx="614029" cy="88566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endCxn id="85" idx="2"/>
              </p:cNvCxnSpPr>
              <p:nvPr/>
            </p:nvCxnSpPr>
            <p:spPr>
              <a:xfrm>
                <a:off x="5370870" y="6296211"/>
                <a:ext cx="1855454" cy="3093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83" idx="5"/>
                <a:endCxn id="85" idx="2"/>
              </p:cNvCxnSpPr>
              <p:nvPr/>
            </p:nvCxnSpPr>
            <p:spPr>
              <a:xfrm rot="16200000" flipH="1">
                <a:off x="6464103" y="5537083"/>
                <a:ext cx="638776" cy="88566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382" name="TextBox 70"/>
            <p:cNvSpPr txBox="1">
              <a:spLocks noChangeArrowheads="1"/>
            </p:cNvSpPr>
            <p:nvPr/>
          </p:nvSpPr>
          <p:spPr bwMode="auto">
            <a:xfrm>
              <a:off x="5180420" y="544723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5383" name="TextBox 70"/>
            <p:cNvSpPr txBox="1">
              <a:spLocks noChangeArrowheads="1"/>
            </p:cNvSpPr>
            <p:nvPr/>
          </p:nvSpPr>
          <p:spPr bwMode="auto">
            <a:xfrm>
              <a:off x="7112251" y="5485868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5384" name="TextBox 70"/>
            <p:cNvSpPr txBox="1">
              <a:spLocks noChangeArrowheads="1"/>
            </p:cNvSpPr>
            <p:nvPr/>
          </p:nvSpPr>
          <p:spPr bwMode="auto">
            <a:xfrm>
              <a:off x="5953922" y="6546475"/>
              <a:ext cx="265113" cy="430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57" name="Rounded Rectangle 56"/>
          <p:cNvSpPr/>
          <p:nvPr/>
        </p:nvSpPr>
        <p:spPr>
          <a:xfrm>
            <a:off x="300254" y="4285397"/>
            <a:ext cx="8516202" cy="982639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False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=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and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is an internal vertex. </a:t>
            </a:r>
          </a:p>
        </p:txBody>
      </p:sp>
      <p:sp>
        <p:nvSpPr>
          <p:cNvPr id="65" name="Freeform 64"/>
          <p:cNvSpPr/>
          <p:nvPr/>
        </p:nvSpPr>
        <p:spPr bwMode="auto">
          <a:xfrm>
            <a:off x="423863" y="1139825"/>
            <a:ext cx="1377950" cy="1936750"/>
          </a:xfrm>
          <a:custGeom>
            <a:avLst/>
            <a:gdLst>
              <a:gd name="connsiteX0" fmla="*/ 1917291 w 1917291"/>
              <a:gd name="connsiteY0" fmla="*/ 0 h 3583858"/>
              <a:gd name="connsiteX1" fmla="*/ 899652 w 1917291"/>
              <a:gd name="connsiteY1" fmla="*/ 1622322 h 3583858"/>
              <a:gd name="connsiteX2" fmla="*/ 0 w 1917291"/>
              <a:gd name="connsiteY2" fmla="*/ 3583858 h 358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7291" h="3583858">
                <a:moveTo>
                  <a:pt x="1917291" y="0"/>
                </a:moveTo>
                <a:cubicBezTo>
                  <a:pt x="1568246" y="512506"/>
                  <a:pt x="1219201" y="1025012"/>
                  <a:pt x="899652" y="1622322"/>
                </a:cubicBezTo>
                <a:cubicBezTo>
                  <a:pt x="580104" y="2219632"/>
                  <a:pt x="0" y="3583858"/>
                  <a:pt x="0" y="358385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1757363" y="1103313"/>
            <a:ext cx="109537" cy="825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>
            <a:off x="1809750" y="1155700"/>
            <a:ext cx="214313" cy="1489075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425450" y="2644775"/>
            <a:ext cx="1630363" cy="415925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361950" y="3038475"/>
            <a:ext cx="111125" cy="841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1976438" y="2606675"/>
            <a:ext cx="111125" cy="825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TextBox 70"/>
          <p:cNvSpPr txBox="1">
            <a:spLocks noChangeArrowheads="1"/>
          </p:cNvSpPr>
          <p:nvPr/>
        </p:nvSpPr>
        <p:spPr bwMode="auto">
          <a:xfrm>
            <a:off x="177800" y="2646363"/>
            <a:ext cx="21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376" name="TextBox 70"/>
          <p:cNvSpPr txBox="1">
            <a:spLocks noChangeArrowheads="1"/>
          </p:cNvSpPr>
          <p:nvPr/>
        </p:nvSpPr>
        <p:spPr bwMode="auto">
          <a:xfrm>
            <a:off x="1927225" y="2606675"/>
            <a:ext cx="21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377" name="TextBox 70"/>
          <p:cNvSpPr txBox="1">
            <a:spLocks noChangeArrowheads="1"/>
          </p:cNvSpPr>
          <p:nvPr/>
        </p:nvSpPr>
        <p:spPr bwMode="auto">
          <a:xfrm>
            <a:off x="1884363" y="981075"/>
            <a:ext cx="21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286605" y="3248171"/>
            <a:ext cx="8516202" cy="996283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4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False ,   if max{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− min{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} = 0.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Recursive Solution</a:t>
            </a:r>
          </a:p>
        </p:txBody>
      </p:sp>
      <p:grpSp>
        <p:nvGrpSpPr>
          <p:cNvPr id="16388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2124075" y="1023938"/>
            <a:ext cx="7008813" cy="3057525"/>
            <a:chOff x="267011" y="3248171"/>
            <a:chExt cx="8535796" cy="3057093"/>
          </a:xfrm>
        </p:grpSpPr>
        <p:sp>
          <p:nvSpPr>
            <p:cNvPr id="173" name="Rounded Rectangle 172"/>
            <p:cNvSpPr/>
            <p:nvPr/>
          </p:nvSpPr>
          <p:spPr>
            <a:xfrm>
              <a:off x="272958" y="5308981"/>
              <a:ext cx="8516202" cy="996283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84000"/>
              </a:schemeClr>
            </a:solidFill>
            <a:ln w="381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3d prstMaterial="dkEdge"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Draw</a:t>
              </a:r>
              <a:r>
                <a:rPr lang="en-US" sz="2000" i="1" baseline="-25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 = True ,   if max{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− min{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≥ 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                and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is a dummy vertex. </a:t>
              </a: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67011" y="4285397"/>
              <a:ext cx="8516202" cy="982639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84000"/>
              </a:schemeClr>
            </a:solidFill>
            <a:ln w="381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3d prstMaterial="dkEdge"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Draw</a:t>
              </a:r>
              <a:r>
                <a:rPr lang="en-US" sz="2000" i="1" baseline="-25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 = False ,   if max{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− min{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= 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                and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is an internal vertex. </a:t>
              </a: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286605" y="3248171"/>
              <a:ext cx="8516202" cy="996283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84000"/>
              </a:schemeClr>
            </a:solidFill>
            <a:ln w="381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3d prstMaterial="dkEdge"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Draw</a:t>
              </a:r>
              <a:r>
                <a:rPr lang="en-US" sz="2000" i="1" baseline="-25000" dirty="0" err="1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 = False , if max{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− min{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i="1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i="1" baseline="-25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dirty="0">
                  <a:solidFill>
                    <a:schemeClr val="tx1"/>
                  </a:solidFill>
                  <a:effectLst>
                    <a:outerShdw blurRad="25400" dist="12700" dir="2760000" algn="ctr" rotWithShape="0">
                      <a:schemeClr val="tx1">
                        <a:alpha val="43000"/>
                      </a:scheme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} = 0.</a:t>
              </a:r>
            </a:p>
          </p:txBody>
        </p:sp>
      </p:grpSp>
      <p:sp>
        <p:nvSpPr>
          <p:cNvPr id="37" name="Freeform 36"/>
          <p:cNvSpPr/>
          <p:nvPr/>
        </p:nvSpPr>
        <p:spPr bwMode="auto">
          <a:xfrm>
            <a:off x="251707" y="1011685"/>
            <a:ext cx="1694928" cy="2066770"/>
          </a:xfrm>
          <a:custGeom>
            <a:avLst/>
            <a:gdLst>
              <a:gd name="connsiteX0" fmla="*/ 0 w 2051713"/>
              <a:gd name="connsiteY0" fmla="*/ 3048000 h 3102591"/>
              <a:gd name="connsiteX1" fmla="*/ 573206 w 2051713"/>
              <a:gd name="connsiteY1" fmla="*/ 3007057 h 3102591"/>
              <a:gd name="connsiteX2" fmla="*/ 1146412 w 2051713"/>
              <a:gd name="connsiteY2" fmla="*/ 2843284 h 3102591"/>
              <a:gd name="connsiteX3" fmla="*/ 1924334 w 2051713"/>
              <a:gd name="connsiteY3" fmla="*/ 2447499 h 3102591"/>
              <a:gd name="connsiteX4" fmla="*/ 1910686 w 2051713"/>
              <a:gd name="connsiteY4" fmla="*/ 2379260 h 3102591"/>
              <a:gd name="connsiteX5" fmla="*/ 1760561 w 2051713"/>
              <a:gd name="connsiteY5" fmla="*/ 1983475 h 3102591"/>
              <a:gd name="connsiteX6" fmla="*/ 1678674 w 2051713"/>
              <a:gd name="connsiteY6" fmla="*/ 1369326 h 3102591"/>
              <a:gd name="connsiteX7" fmla="*/ 1678674 w 2051713"/>
              <a:gd name="connsiteY7" fmla="*/ 195618 h 3102591"/>
              <a:gd name="connsiteX8" fmla="*/ 1637731 w 2051713"/>
              <a:gd name="connsiteY8" fmla="*/ 195618 h 3102591"/>
              <a:gd name="connsiteX9" fmla="*/ 1473958 w 2051713"/>
              <a:gd name="connsiteY9" fmla="*/ 413983 h 3102591"/>
              <a:gd name="connsiteX10" fmla="*/ 1105468 w 2051713"/>
              <a:gd name="connsiteY10" fmla="*/ 959893 h 3102591"/>
              <a:gd name="connsiteX11" fmla="*/ 723331 w 2051713"/>
              <a:gd name="connsiteY11" fmla="*/ 1574042 h 3102591"/>
              <a:gd name="connsiteX12" fmla="*/ 409433 w 2051713"/>
              <a:gd name="connsiteY12" fmla="*/ 2229135 h 3102591"/>
              <a:gd name="connsiteX13" fmla="*/ 0 w 2051713"/>
              <a:gd name="connsiteY13" fmla="*/ 3102591 h 3102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713" h="3102591">
                <a:moveTo>
                  <a:pt x="0" y="3048000"/>
                </a:moveTo>
                <a:cubicBezTo>
                  <a:pt x="191068" y="3044588"/>
                  <a:pt x="382137" y="3041176"/>
                  <a:pt x="573206" y="3007057"/>
                </a:cubicBezTo>
                <a:cubicBezTo>
                  <a:pt x="764275" y="2972938"/>
                  <a:pt x="921224" y="2936544"/>
                  <a:pt x="1146412" y="2843284"/>
                </a:cubicBezTo>
                <a:cubicBezTo>
                  <a:pt x="1371600" y="2750024"/>
                  <a:pt x="1796955" y="2524836"/>
                  <a:pt x="1924334" y="2447499"/>
                </a:cubicBezTo>
                <a:cubicBezTo>
                  <a:pt x="2051713" y="2370162"/>
                  <a:pt x="1937981" y="2456597"/>
                  <a:pt x="1910686" y="2379260"/>
                </a:cubicBezTo>
                <a:cubicBezTo>
                  <a:pt x="1883391" y="2301923"/>
                  <a:pt x="1799230" y="2151797"/>
                  <a:pt x="1760561" y="1983475"/>
                </a:cubicBezTo>
                <a:cubicBezTo>
                  <a:pt x="1721892" y="1815153"/>
                  <a:pt x="1692322" y="1667302"/>
                  <a:pt x="1678674" y="1369326"/>
                </a:cubicBezTo>
                <a:cubicBezTo>
                  <a:pt x="1665026" y="1071350"/>
                  <a:pt x="1685498" y="391236"/>
                  <a:pt x="1678674" y="195618"/>
                </a:cubicBezTo>
                <a:cubicBezTo>
                  <a:pt x="1671850" y="0"/>
                  <a:pt x="1671850" y="159224"/>
                  <a:pt x="1637731" y="195618"/>
                </a:cubicBezTo>
                <a:cubicBezTo>
                  <a:pt x="1603612" y="232012"/>
                  <a:pt x="1562669" y="286604"/>
                  <a:pt x="1473958" y="413983"/>
                </a:cubicBezTo>
                <a:cubicBezTo>
                  <a:pt x="1385248" y="541362"/>
                  <a:pt x="1230573" y="766550"/>
                  <a:pt x="1105468" y="959893"/>
                </a:cubicBezTo>
                <a:cubicBezTo>
                  <a:pt x="980363" y="1153236"/>
                  <a:pt x="839337" y="1362502"/>
                  <a:pt x="723331" y="1574042"/>
                </a:cubicBezTo>
                <a:cubicBezTo>
                  <a:pt x="607325" y="1785582"/>
                  <a:pt x="529988" y="1974377"/>
                  <a:pt x="409433" y="2229135"/>
                </a:cubicBezTo>
                <a:cubicBezTo>
                  <a:pt x="288878" y="2483893"/>
                  <a:pt x="144439" y="2793242"/>
                  <a:pt x="0" y="3102591"/>
                </a:cubicBezTo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217882" y="2467819"/>
            <a:ext cx="1672381" cy="592454"/>
          </a:xfrm>
          <a:custGeom>
            <a:avLst/>
            <a:gdLst>
              <a:gd name="connsiteX0" fmla="*/ 0 w 2024419"/>
              <a:gd name="connsiteY0" fmla="*/ 889379 h 889379"/>
              <a:gd name="connsiteX1" fmla="*/ 859809 w 2024419"/>
              <a:gd name="connsiteY1" fmla="*/ 766549 h 889379"/>
              <a:gd name="connsiteX2" fmla="*/ 1337481 w 2024419"/>
              <a:gd name="connsiteY2" fmla="*/ 602776 h 889379"/>
              <a:gd name="connsiteX3" fmla="*/ 1924335 w 2024419"/>
              <a:gd name="connsiteY3" fmla="*/ 275230 h 889379"/>
              <a:gd name="connsiteX4" fmla="*/ 1937982 w 2024419"/>
              <a:gd name="connsiteY4" fmla="*/ 247934 h 889379"/>
              <a:gd name="connsiteX5" fmla="*/ 1514902 w 2024419"/>
              <a:gd name="connsiteY5" fmla="*/ 111457 h 889379"/>
              <a:gd name="connsiteX6" fmla="*/ 1105469 w 2024419"/>
              <a:gd name="connsiteY6" fmla="*/ 15922 h 889379"/>
              <a:gd name="connsiteX7" fmla="*/ 1064526 w 2024419"/>
              <a:gd name="connsiteY7" fmla="*/ 15922 h 889379"/>
              <a:gd name="connsiteX8" fmla="*/ 1023582 w 2024419"/>
              <a:gd name="connsiteY8" fmla="*/ 111457 h 889379"/>
              <a:gd name="connsiteX9" fmla="*/ 873457 w 2024419"/>
              <a:gd name="connsiteY9" fmla="*/ 329821 h 889379"/>
              <a:gd name="connsiteX10" fmla="*/ 477672 w 2024419"/>
              <a:gd name="connsiteY10" fmla="*/ 630071 h 889379"/>
              <a:gd name="connsiteX11" fmla="*/ 81887 w 2024419"/>
              <a:gd name="connsiteY11" fmla="*/ 848436 h 889379"/>
              <a:gd name="connsiteX12" fmla="*/ 81887 w 2024419"/>
              <a:gd name="connsiteY12" fmla="*/ 848436 h 889379"/>
              <a:gd name="connsiteX0" fmla="*/ 0 w 2024419"/>
              <a:gd name="connsiteY0" fmla="*/ 889379 h 889379"/>
              <a:gd name="connsiteX1" fmla="*/ 859809 w 2024419"/>
              <a:gd name="connsiteY1" fmla="*/ 766549 h 889379"/>
              <a:gd name="connsiteX2" fmla="*/ 1337481 w 2024419"/>
              <a:gd name="connsiteY2" fmla="*/ 602776 h 889379"/>
              <a:gd name="connsiteX3" fmla="*/ 1924335 w 2024419"/>
              <a:gd name="connsiteY3" fmla="*/ 275230 h 889379"/>
              <a:gd name="connsiteX4" fmla="*/ 1937982 w 2024419"/>
              <a:gd name="connsiteY4" fmla="*/ 247934 h 889379"/>
              <a:gd name="connsiteX5" fmla="*/ 1514902 w 2024419"/>
              <a:gd name="connsiteY5" fmla="*/ 111457 h 889379"/>
              <a:gd name="connsiteX6" fmla="*/ 1105469 w 2024419"/>
              <a:gd name="connsiteY6" fmla="*/ 15922 h 889379"/>
              <a:gd name="connsiteX7" fmla="*/ 1064526 w 2024419"/>
              <a:gd name="connsiteY7" fmla="*/ 15922 h 889379"/>
              <a:gd name="connsiteX8" fmla="*/ 1023582 w 2024419"/>
              <a:gd name="connsiteY8" fmla="*/ 111457 h 889379"/>
              <a:gd name="connsiteX9" fmla="*/ 873457 w 2024419"/>
              <a:gd name="connsiteY9" fmla="*/ 329821 h 889379"/>
              <a:gd name="connsiteX10" fmla="*/ 477672 w 2024419"/>
              <a:gd name="connsiteY10" fmla="*/ 630071 h 889379"/>
              <a:gd name="connsiteX11" fmla="*/ 81887 w 2024419"/>
              <a:gd name="connsiteY11" fmla="*/ 848436 h 889379"/>
              <a:gd name="connsiteX12" fmla="*/ 81887 w 2024419"/>
              <a:gd name="connsiteY12" fmla="*/ 848436 h 8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4419" h="889379">
                <a:moveTo>
                  <a:pt x="0" y="889379"/>
                </a:moveTo>
                <a:cubicBezTo>
                  <a:pt x="318448" y="851847"/>
                  <a:pt x="636896" y="814316"/>
                  <a:pt x="859809" y="766549"/>
                </a:cubicBezTo>
                <a:cubicBezTo>
                  <a:pt x="1082723" y="718782"/>
                  <a:pt x="1160060" y="684662"/>
                  <a:pt x="1337481" y="602776"/>
                </a:cubicBezTo>
                <a:cubicBezTo>
                  <a:pt x="1514902" y="520890"/>
                  <a:pt x="1824251" y="334370"/>
                  <a:pt x="1924335" y="275230"/>
                </a:cubicBezTo>
                <a:cubicBezTo>
                  <a:pt x="2024419" y="216090"/>
                  <a:pt x="2006221" y="275230"/>
                  <a:pt x="1937982" y="247934"/>
                </a:cubicBezTo>
                <a:cubicBezTo>
                  <a:pt x="1869743" y="220638"/>
                  <a:pt x="1653654" y="150126"/>
                  <a:pt x="1514902" y="111457"/>
                </a:cubicBezTo>
                <a:cubicBezTo>
                  <a:pt x="1376150" y="72788"/>
                  <a:pt x="1180532" y="31844"/>
                  <a:pt x="1105469" y="15922"/>
                </a:cubicBezTo>
                <a:cubicBezTo>
                  <a:pt x="1030406" y="0"/>
                  <a:pt x="1078174" y="0"/>
                  <a:pt x="1064526" y="15922"/>
                </a:cubicBezTo>
                <a:cubicBezTo>
                  <a:pt x="1050878" y="31845"/>
                  <a:pt x="1055427" y="59141"/>
                  <a:pt x="1023582" y="111457"/>
                </a:cubicBezTo>
                <a:cubicBezTo>
                  <a:pt x="991737" y="163773"/>
                  <a:pt x="964442" y="243385"/>
                  <a:pt x="873457" y="329821"/>
                </a:cubicBezTo>
                <a:cubicBezTo>
                  <a:pt x="782472" y="416257"/>
                  <a:pt x="609600" y="543635"/>
                  <a:pt x="477672" y="630071"/>
                </a:cubicBezTo>
                <a:cubicBezTo>
                  <a:pt x="345744" y="716507"/>
                  <a:pt x="81887" y="848436"/>
                  <a:pt x="81887" y="848436"/>
                </a:cubicBezTo>
                <a:lnTo>
                  <a:pt x="81887" y="848436"/>
                </a:lnTo>
              </a:path>
            </a:pathLst>
          </a:cu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9" name="Freeform 38"/>
          <p:cNvSpPr/>
          <p:nvPr/>
        </p:nvSpPr>
        <p:spPr bwMode="auto">
          <a:xfrm>
            <a:off x="1104808" y="1046535"/>
            <a:ext cx="740357" cy="1587958"/>
          </a:xfrm>
          <a:custGeom>
            <a:avLst/>
            <a:gdLst>
              <a:gd name="connsiteX0" fmla="*/ 18197 w 896203"/>
              <a:gd name="connsiteY0" fmla="*/ 2108579 h 2383809"/>
              <a:gd name="connsiteX1" fmla="*/ 222914 w 896203"/>
              <a:gd name="connsiteY1" fmla="*/ 1903863 h 2383809"/>
              <a:gd name="connsiteX2" fmla="*/ 332096 w 896203"/>
              <a:gd name="connsiteY2" fmla="*/ 1603612 h 2383809"/>
              <a:gd name="connsiteX3" fmla="*/ 495869 w 896203"/>
              <a:gd name="connsiteY3" fmla="*/ 921224 h 2383809"/>
              <a:gd name="connsiteX4" fmla="*/ 618699 w 896203"/>
              <a:gd name="connsiteY4" fmla="*/ 170597 h 2383809"/>
              <a:gd name="connsiteX5" fmla="*/ 632347 w 896203"/>
              <a:gd name="connsiteY5" fmla="*/ 156949 h 2383809"/>
              <a:gd name="connsiteX6" fmla="*/ 632347 w 896203"/>
              <a:gd name="connsiteY6" fmla="*/ 1112292 h 2383809"/>
              <a:gd name="connsiteX7" fmla="*/ 686938 w 896203"/>
              <a:gd name="connsiteY7" fmla="*/ 1740089 h 2383809"/>
              <a:gd name="connsiteX8" fmla="*/ 837063 w 896203"/>
              <a:gd name="connsiteY8" fmla="*/ 2245057 h 2383809"/>
              <a:gd name="connsiteX9" fmla="*/ 891654 w 896203"/>
              <a:gd name="connsiteY9" fmla="*/ 2354239 h 2383809"/>
              <a:gd name="connsiteX10" fmla="*/ 864359 w 896203"/>
              <a:gd name="connsiteY10" fmla="*/ 2381534 h 2383809"/>
              <a:gd name="connsiteX11" fmla="*/ 755177 w 896203"/>
              <a:gd name="connsiteY11" fmla="*/ 2340591 h 2383809"/>
              <a:gd name="connsiteX12" fmla="*/ 468574 w 896203"/>
              <a:gd name="connsiteY12" fmla="*/ 2245057 h 2383809"/>
              <a:gd name="connsiteX13" fmla="*/ 113732 w 896203"/>
              <a:gd name="connsiteY13" fmla="*/ 2163170 h 2383809"/>
              <a:gd name="connsiteX14" fmla="*/ 18197 w 896203"/>
              <a:gd name="connsiteY14" fmla="*/ 2108579 h 2383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96203" h="2383809">
                <a:moveTo>
                  <a:pt x="18197" y="2108579"/>
                </a:moveTo>
                <a:cubicBezTo>
                  <a:pt x="36394" y="2065361"/>
                  <a:pt x="170598" y="1988024"/>
                  <a:pt x="222914" y="1903863"/>
                </a:cubicBezTo>
                <a:cubicBezTo>
                  <a:pt x="275231" y="1819702"/>
                  <a:pt x="286604" y="1767385"/>
                  <a:pt x="332096" y="1603612"/>
                </a:cubicBezTo>
                <a:cubicBezTo>
                  <a:pt x="377589" y="1439839"/>
                  <a:pt x="448102" y="1160060"/>
                  <a:pt x="495869" y="921224"/>
                </a:cubicBezTo>
                <a:cubicBezTo>
                  <a:pt x="543636" y="682388"/>
                  <a:pt x="595953" y="297976"/>
                  <a:pt x="618699" y="170597"/>
                </a:cubicBezTo>
                <a:cubicBezTo>
                  <a:pt x="641445" y="43218"/>
                  <a:pt x="630072" y="0"/>
                  <a:pt x="632347" y="156949"/>
                </a:cubicBezTo>
                <a:cubicBezTo>
                  <a:pt x="634622" y="313898"/>
                  <a:pt x="623249" y="848435"/>
                  <a:pt x="632347" y="1112292"/>
                </a:cubicBezTo>
                <a:cubicBezTo>
                  <a:pt x="641445" y="1376149"/>
                  <a:pt x="652819" y="1551295"/>
                  <a:pt x="686938" y="1740089"/>
                </a:cubicBezTo>
                <a:cubicBezTo>
                  <a:pt x="721057" y="1928883"/>
                  <a:pt x="802944" y="2142699"/>
                  <a:pt x="837063" y="2245057"/>
                </a:cubicBezTo>
                <a:cubicBezTo>
                  <a:pt x="871182" y="2347415"/>
                  <a:pt x="887105" y="2331493"/>
                  <a:pt x="891654" y="2354239"/>
                </a:cubicBezTo>
                <a:cubicBezTo>
                  <a:pt x="896203" y="2376985"/>
                  <a:pt x="887105" y="2383809"/>
                  <a:pt x="864359" y="2381534"/>
                </a:cubicBezTo>
                <a:cubicBezTo>
                  <a:pt x="841613" y="2379259"/>
                  <a:pt x="821141" y="2363337"/>
                  <a:pt x="755177" y="2340591"/>
                </a:cubicBezTo>
                <a:cubicBezTo>
                  <a:pt x="689213" y="2317845"/>
                  <a:pt x="575481" y="2274627"/>
                  <a:pt x="468574" y="2245057"/>
                </a:cubicBezTo>
                <a:cubicBezTo>
                  <a:pt x="361667" y="2215487"/>
                  <a:pt x="188795" y="2181367"/>
                  <a:pt x="113732" y="2163170"/>
                </a:cubicBezTo>
                <a:cubicBezTo>
                  <a:pt x="38669" y="2144973"/>
                  <a:pt x="0" y="2151797"/>
                  <a:pt x="18197" y="2108579"/>
                </a:cubicBezTo>
                <a:close/>
              </a:path>
            </a:pathLst>
          </a:custGeom>
          <a:gradFill flip="none" rotWithShape="1">
            <a:gsLst>
              <a:gs pos="1000">
                <a:schemeClr val="tx2">
                  <a:lumMod val="60000"/>
                  <a:lumOff val="40000"/>
                  <a:alpha val="42000"/>
                </a:schemeClr>
              </a:gs>
              <a:gs pos="0">
                <a:srgbClr val="0047FF">
                  <a:alpha val="33000"/>
                </a:srgbClr>
              </a:gs>
              <a:gs pos="100000">
                <a:srgbClr val="0000CC">
                  <a:alpha val="40000"/>
                </a:srgbClr>
              </a:gs>
              <a:gs pos="91000">
                <a:srgbClr val="0047FF">
                  <a:alpha val="20000"/>
                </a:srgbClr>
              </a:gs>
              <a:gs pos="69000">
                <a:srgbClr val="0070C0">
                  <a:alpha val="60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40" name="Freeform 39"/>
          <p:cNvSpPr/>
          <p:nvPr/>
        </p:nvSpPr>
        <p:spPr bwMode="auto">
          <a:xfrm>
            <a:off x="272377" y="1099568"/>
            <a:ext cx="1358574" cy="2018282"/>
          </a:xfrm>
          <a:custGeom>
            <a:avLst/>
            <a:gdLst>
              <a:gd name="connsiteX0" fmla="*/ 50042 w 1678675"/>
              <a:gd name="connsiteY0" fmla="*/ 2916072 h 2986586"/>
              <a:gd name="connsiteX1" fmla="*/ 705135 w 1678675"/>
              <a:gd name="connsiteY1" fmla="*/ 2492992 h 2986586"/>
              <a:gd name="connsiteX2" fmla="*/ 991738 w 1678675"/>
              <a:gd name="connsiteY2" fmla="*/ 2220037 h 2986586"/>
              <a:gd name="connsiteX3" fmla="*/ 1046329 w 1678675"/>
              <a:gd name="connsiteY3" fmla="*/ 2028968 h 2986586"/>
              <a:gd name="connsiteX4" fmla="*/ 1114567 w 1678675"/>
              <a:gd name="connsiteY4" fmla="*/ 1988025 h 2986586"/>
              <a:gd name="connsiteX5" fmla="*/ 1291988 w 1678675"/>
              <a:gd name="connsiteY5" fmla="*/ 1742365 h 2986586"/>
              <a:gd name="connsiteX6" fmla="*/ 1442114 w 1678675"/>
              <a:gd name="connsiteY6" fmla="*/ 1264693 h 2986586"/>
              <a:gd name="connsiteX7" fmla="*/ 1605887 w 1678675"/>
              <a:gd name="connsiteY7" fmla="*/ 445828 h 2986586"/>
              <a:gd name="connsiteX8" fmla="*/ 1674126 w 1678675"/>
              <a:gd name="connsiteY8" fmla="*/ 63690 h 2986586"/>
              <a:gd name="connsiteX9" fmla="*/ 1633182 w 1678675"/>
              <a:gd name="connsiteY9" fmla="*/ 63690 h 2986586"/>
              <a:gd name="connsiteX10" fmla="*/ 1592239 w 1678675"/>
              <a:gd name="connsiteY10" fmla="*/ 131929 h 2986586"/>
              <a:gd name="connsiteX11" fmla="*/ 1182806 w 1678675"/>
              <a:gd name="connsiteY11" fmla="*/ 746078 h 2986586"/>
              <a:gd name="connsiteX12" fmla="*/ 759726 w 1678675"/>
              <a:gd name="connsiteY12" fmla="*/ 1401171 h 2986586"/>
              <a:gd name="connsiteX13" fmla="*/ 404884 w 1678675"/>
              <a:gd name="connsiteY13" fmla="*/ 2069911 h 2986586"/>
              <a:gd name="connsiteX14" fmla="*/ 50042 w 1678675"/>
              <a:gd name="connsiteY14" fmla="*/ 2916072 h 2986586"/>
              <a:gd name="connsiteX0" fmla="*/ 15922 w 1644555"/>
              <a:gd name="connsiteY0" fmla="*/ 2916072 h 3029803"/>
              <a:gd name="connsiteX1" fmla="*/ 275230 w 1644555"/>
              <a:gd name="connsiteY1" fmla="*/ 2752300 h 3029803"/>
              <a:gd name="connsiteX2" fmla="*/ 957618 w 1644555"/>
              <a:gd name="connsiteY2" fmla="*/ 2220037 h 3029803"/>
              <a:gd name="connsiteX3" fmla="*/ 1012209 w 1644555"/>
              <a:gd name="connsiteY3" fmla="*/ 2028968 h 3029803"/>
              <a:gd name="connsiteX4" fmla="*/ 1080447 w 1644555"/>
              <a:gd name="connsiteY4" fmla="*/ 1988025 h 3029803"/>
              <a:gd name="connsiteX5" fmla="*/ 1257868 w 1644555"/>
              <a:gd name="connsiteY5" fmla="*/ 1742365 h 3029803"/>
              <a:gd name="connsiteX6" fmla="*/ 1407994 w 1644555"/>
              <a:gd name="connsiteY6" fmla="*/ 1264693 h 3029803"/>
              <a:gd name="connsiteX7" fmla="*/ 1571767 w 1644555"/>
              <a:gd name="connsiteY7" fmla="*/ 445828 h 3029803"/>
              <a:gd name="connsiteX8" fmla="*/ 1640006 w 1644555"/>
              <a:gd name="connsiteY8" fmla="*/ 63690 h 3029803"/>
              <a:gd name="connsiteX9" fmla="*/ 1599062 w 1644555"/>
              <a:gd name="connsiteY9" fmla="*/ 63690 h 3029803"/>
              <a:gd name="connsiteX10" fmla="*/ 1558119 w 1644555"/>
              <a:gd name="connsiteY10" fmla="*/ 131929 h 3029803"/>
              <a:gd name="connsiteX11" fmla="*/ 1148686 w 1644555"/>
              <a:gd name="connsiteY11" fmla="*/ 746078 h 3029803"/>
              <a:gd name="connsiteX12" fmla="*/ 725606 w 1644555"/>
              <a:gd name="connsiteY12" fmla="*/ 1401171 h 3029803"/>
              <a:gd name="connsiteX13" fmla="*/ 370764 w 1644555"/>
              <a:gd name="connsiteY13" fmla="*/ 2069911 h 3029803"/>
              <a:gd name="connsiteX14" fmla="*/ 15922 w 1644555"/>
              <a:gd name="connsiteY14" fmla="*/ 2916072 h 3029803"/>
              <a:gd name="connsiteX0" fmla="*/ 15922 w 1644555"/>
              <a:gd name="connsiteY0" fmla="*/ 2916072 h 3029803"/>
              <a:gd name="connsiteX1" fmla="*/ 275230 w 1644555"/>
              <a:gd name="connsiteY1" fmla="*/ 2752300 h 3029803"/>
              <a:gd name="connsiteX2" fmla="*/ 752902 w 1644555"/>
              <a:gd name="connsiteY2" fmla="*/ 2424754 h 3029803"/>
              <a:gd name="connsiteX3" fmla="*/ 1012209 w 1644555"/>
              <a:gd name="connsiteY3" fmla="*/ 2028968 h 3029803"/>
              <a:gd name="connsiteX4" fmla="*/ 1080447 w 1644555"/>
              <a:gd name="connsiteY4" fmla="*/ 1988025 h 3029803"/>
              <a:gd name="connsiteX5" fmla="*/ 1257868 w 1644555"/>
              <a:gd name="connsiteY5" fmla="*/ 1742365 h 3029803"/>
              <a:gd name="connsiteX6" fmla="*/ 1407994 w 1644555"/>
              <a:gd name="connsiteY6" fmla="*/ 1264693 h 3029803"/>
              <a:gd name="connsiteX7" fmla="*/ 1571767 w 1644555"/>
              <a:gd name="connsiteY7" fmla="*/ 445828 h 3029803"/>
              <a:gd name="connsiteX8" fmla="*/ 1640006 w 1644555"/>
              <a:gd name="connsiteY8" fmla="*/ 63690 h 3029803"/>
              <a:gd name="connsiteX9" fmla="*/ 1599062 w 1644555"/>
              <a:gd name="connsiteY9" fmla="*/ 63690 h 3029803"/>
              <a:gd name="connsiteX10" fmla="*/ 1558119 w 1644555"/>
              <a:gd name="connsiteY10" fmla="*/ 131929 h 3029803"/>
              <a:gd name="connsiteX11" fmla="*/ 1148686 w 1644555"/>
              <a:gd name="connsiteY11" fmla="*/ 746078 h 3029803"/>
              <a:gd name="connsiteX12" fmla="*/ 725606 w 1644555"/>
              <a:gd name="connsiteY12" fmla="*/ 1401171 h 3029803"/>
              <a:gd name="connsiteX13" fmla="*/ 370764 w 1644555"/>
              <a:gd name="connsiteY13" fmla="*/ 2069911 h 3029803"/>
              <a:gd name="connsiteX14" fmla="*/ 15922 w 1644555"/>
              <a:gd name="connsiteY14" fmla="*/ 2916072 h 30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44555" h="3029803">
                <a:moveTo>
                  <a:pt x="15922" y="2916072"/>
                </a:moveTo>
                <a:cubicBezTo>
                  <a:pt x="0" y="3029803"/>
                  <a:pt x="152400" y="2834186"/>
                  <a:pt x="275230" y="2752300"/>
                </a:cubicBezTo>
                <a:cubicBezTo>
                  <a:pt x="398060" y="2670414"/>
                  <a:pt x="630072" y="2545309"/>
                  <a:pt x="752902" y="2424754"/>
                </a:cubicBezTo>
                <a:cubicBezTo>
                  <a:pt x="875732" y="2304199"/>
                  <a:pt x="957618" y="2101756"/>
                  <a:pt x="1012209" y="2028968"/>
                </a:cubicBezTo>
                <a:cubicBezTo>
                  <a:pt x="1066800" y="1956180"/>
                  <a:pt x="1039504" y="2035792"/>
                  <a:pt x="1080447" y="1988025"/>
                </a:cubicBezTo>
                <a:cubicBezTo>
                  <a:pt x="1121390" y="1940258"/>
                  <a:pt x="1203277" y="1862920"/>
                  <a:pt x="1257868" y="1742365"/>
                </a:cubicBezTo>
                <a:cubicBezTo>
                  <a:pt x="1312459" y="1621810"/>
                  <a:pt x="1355678" y="1480782"/>
                  <a:pt x="1407994" y="1264693"/>
                </a:cubicBezTo>
                <a:cubicBezTo>
                  <a:pt x="1460310" y="1048604"/>
                  <a:pt x="1533098" y="645995"/>
                  <a:pt x="1571767" y="445828"/>
                </a:cubicBezTo>
                <a:cubicBezTo>
                  <a:pt x="1610436" y="245661"/>
                  <a:pt x="1635457" y="127380"/>
                  <a:pt x="1640006" y="63690"/>
                </a:cubicBezTo>
                <a:cubicBezTo>
                  <a:pt x="1644555" y="0"/>
                  <a:pt x="1612710" y="52317"/>
                  <a:pt x="1599062" y="63690"/>
                </a:cubicBezTo>
                <a:cubicBezTo>
                  <a:pt x="1585414" y="75063"/>
                  <a:pt x="1633182" y="18198"/>
                  <a:pt x="1558119" y="131929"/>
                </a:cubicBezTo>
                <a:cubicBezTo>
                  <a:pt x="1483056" y="245660"/>
                  <a:pt x="1287438" y="534538"/>
                  <a:pt x="1148686" y="746078"/>
                </a:cubicBezTo>
                <a:cubicBezTo>
                  <a:pt x="1009934" y="957618"/>
                  <a:pt x="855260" y="1180532"/>
                  <a:pt x="725606" y="1401171"/>
                </a:cubicBezTo>
                <a:cubicBezTo>
                  <a:pt x="595952" y="1621810"/>
                  <a:pt x="489045" y="1817428"/>
                  <a:pt x="370764" y="2069911"/>
                </a:cubicBezTo>
                <a:cubicBezTo>
                  <a:pt x="252483" y="2322394"/>
                  <a:pt x="31844" y="2802341"/>
                  <a:pt x="15922" y="2916072"/>
                </a:cubicBezTo>
                <a:close/>
              </a:path>
            </a:pathLst>
          </a:cu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5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07"/>
          <p:cNvGrpSpPr>
            <a:grpSpLocks/>
          </p:cNvGrpSpPr>
          <p:nvPr/>
        </p:nvGrpSpPr>
        <p:grpSpPr bwMode="auto">
          <a:xfrm>
            <a:off x="0" y="968375"/>
            <a:ext cx="1968500" cy="2139950"/>
            <a:chOff x="1057831" y="1319551"/>
            <a:chExt cx="2382546" cy="3212497"/>
          </a:xfrm>
        </p:grpSpPr>
        <p:sp>
          <p:nvSpPr>
            <p:cNvPr id="42" name="Freeform 41"/>
            <p:cNvSpPr/>
            <p:nvPr/>
          </p:nvSpPr>
          <p:spPr bwMode="auto">
            <a:xfrm>
              <a:off x="1371021" y="2906734"/>
              <a:ext cx="1139394" cy="1568118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355650" y="1557867"/>
              <a:ext cx="1667782" cy="2905070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441245" y="2861455"/>
              <a:ext cx="132578" cy="1239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2383603" y="1581698"/>
              <a:ext cx="639829" cy="1997086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2387445" y="2894819"/>
              <a:ext cx="122970" cy="669667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2510415" y="1545952"/>
              <a:ext cx="551445" cy="1339335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2969633" y="1503055"/>
              <a:ext cx="132577" cy="1239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3033038" y="1581698"/>
              <a:ext cx="259391" cy="2235402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1357571" y="3817101"/>
              <a:ext cx="1973287" cy="622005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1371021" y="3552571"/>
              <a:ext cx="1037560" cy="896067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1330671" y="3936258"/>
              <a:ext cx="1346908" cy="538594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1280714" y="4405741"/>
              <a:ext cx="134499" cy="1263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639150" y="3850465"/>
              <a:ext cx="132577" cy="1239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2395131" y="3588317"/>
              <a:ext cx="885770" cy="240700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2422031" y="3578785"/>
              <a:ext cx="255548" cy="333642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2729456" y="3817101"/>
              <a:ext cx="551445" cy="119158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3234787" y="3757522"/>
              <a:ext cx="134499" cy="1239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341332" y="3509674"/>
              <a:ext cx="134499" cy="1263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36" name="TextBox 64"/>
            <p:cNvSpPr txBox="1">
              <a:spLocks noChangeArrowheads="1"/>
            </p:cNvSpPr>
            <p:nvPr/>
          </p:nvSpPr>
          <p:spPr bwMode="auto">
            <a:xfrm>
              <a:off x="2070883" y="3097208"/>
              <a:ext cx="265111" cy="692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16437" name="TextBox 70"/>
            <p:cNvSpPr txBox="1">
              <a:spLocks noChangeArrowheads="1"/>
            </p:cNvSpPr>
            <p:nvPr/>
          </p:nvSpPr>
          <p:spPr bwMode="auto">
            <a:xfrm>
              <a:off x="1057831" y="3819464"/>
              <a:ext cx="265113" cy="692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6438" name="TextBox 70"/>
            <p:cNvSpPr txBox="1">
              <a:spLocks noChangeArrowheads="1"/>
            </p:cNvSpPr>
            <p:nvPr/>
          </p:nvSpPr>
          <p:spPr bwMode="auto">
            <a:xfrm>
              <a:off x="3175264" y="3759557"/>
              <a:ext cx="265113" cy="692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6439" name="TextBox 70"/>
            <p:cNvSpPr txBox="1">
              <a:spLocks noChangeArrowheads="1"/>
            </p:cNvSpPr>
            <p:nvPr/>
          </p:nvSpPr>
          <p:spPr bwMode="auto">
            <a:xfrm>
              <a:off x="3123753" y="1319551"/>
              <a:ext cx="265113" cy="692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109191" y="4189866"/>
            <a:ext cx="8980226" cy="1078172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=  </a:t>
            </a:r>
            <a:r>
              <a:rPr lang="en-US" sz="36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Arial Narrow" pitchFamily="34" charset="0"/>
                <a:cs typeface="Times New Roman" pitchFamily="18" charset="0"/>
              </a:rPr>
              <a:t>v</a:t>
            </a:r>
            <a:r>
              <a:rPr lang="en-US" sz="1400" i="1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&amp;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&amp;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)}, 								   otherwise.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716213" y="4381500"/>
            <a:ext cx="1636712" cy="3270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9" name="Rectangle 58"/>
          <p:cNvSpPr/>
          <p:nvPr/>
        </p:nvSpPr>
        <p:spPr>
          <a:xfrm>
            <a:off x="4681538" y="4381500"/>
            <a:ext cx="1636712" cy="327025"/>
          </a:xfrm>
          <a:prstGeom prst="rect">
            <a:avLst/>
          </a:prstGeom>
          <a:solidFill>
            <a:schemeClr val="tx2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91300" y="4394200"/>
            <a:ext cx="1638300" cy="328613"/>
          </a:xfrm>
          <a:prstGeom prst="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83463" y="1270000"/>
            <a:ext cx="64135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369175" y="2292350"/>
            <a:ext cx="64135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356475" y="3316288"/>
            <a:ext cx="64135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O(1)</a:t>
            </a:r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6959600" y="5568950"/>
            <a:ext cx="1516063" cy="614363"/>
            <a:chOff x="6960362" y="5568286"/>
            <a:chExt cx="1514902" cy="615739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960362" y="5568286"/>
              <a:ext cx="1514902" cy="15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960362" y="5759213"/>
              <a:ext cx="1514902" cy="15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960362" y="5977188"/>
              <a:ext cx="1514902" cy="159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960362" y="6182433"/>
              <a:ext cx="1514902" cy="15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Left Brace 73"/>
          <p:cNvSpPr/>
          <p:nvPr/>
        </p:nvSpPr>
        <p:spPr>
          <a:xfrm>
            <a:off x="6715125" y="5445125"/>
            <a:ext cx="263525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2579688" y="4735513"/>
            <a:ext cx="3794125" cy="1187450"/>
          </a:xfrm>
          <a:custGeom>
            <a:avLst/>
            <a:gdLst>
              <a:gd name="connsiteX0" fmla="*/ 0 w 3794077"/>
              <a:gd name="connsiteY0" fmla="*/ 0 h 1187355"/>
              <a:gd name="connsiteX1" fmla="*/ 1419367 w 3794077"/>
              <a:gd name="connsiteY1" fmla="*/ 736979 h 1187355"/>
              <a:gd name="connsiteX2" fmla="*/ 3794077 w 3794077"/>
              <a:gd name="connsiteY2" fmla="*/ 1187355 h 118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4077" h="1187355">
                <a:moveTo>
                  <a:pt x="0" y="0"/>
                </a:moveTo>
                <a:cubicBezTo>
                  <a:pt x="393510" y="269543"/>
                  <a:pt x="787021" y="539087"/>
                  <a:pt x="1419367" y="736979"/>
                </a:cubicBezTo>
                <a:cubicBezTo>
                  <a:pt x="2051713" y="934871"/>
                  <a:pt x="2922895" y="1061113"/>
                  <a:pt x="3794077" y="1187355"/>
                </a:cubicBezTo>
              </a:path>
            </a:pathLst>
          </a:cu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359525" y="5718175"/>
            <a:ext cx="300038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300913" y="5637213"/>
            <a:ext cx="91440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O(h)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2.10916E-6 L -0.2217 2.10916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9" grpId="0" animBg="1"/>
      <p:bldP spid="63" grpId="0" animBg="1"/>
      <p:bldP spid="64" grpId="0"/>
      <p:bldP spid="65" grpId="0"/>
      <p:bldP spid="66" grpId="0"/>
      <p:bldP spid="74" grpId="0" animBg="1"/>
      <p:bldP spid="75" grpId="0" animBg="1"/>
      <p:bldP spid="79" grpId="0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Complexity Analysis</a:t>
            </a:r>
          </a:p>
        </p:txBody>
      </p:sp>
      <p:grpSp>
        <p:nvGrpSpPr>
          <p:cNvPr id="17412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784143" y="2811434"/>
            <a:ext cx="3384645" cy="750629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en-US" sz="2800" i="1" baseline="-250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6291263" y="1077913"/>
            <a:ext cx="1514475" cy="615950"/>
            <a:chOff x="6960362" y="5568286"/>
            <a:chExt cx="1514902" cy="615739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960362" y="5568286"/>
              <a:ext cx="1514902" cy="158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960362" y="5758721"/>
              <a:ext cx="1514902" cy="158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960362" y="5977721"/>
              <a:ext cx="1514902" cy="158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960362" y="6182438"/>
              <a:ext cx="1514902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Left Brace 73"/>
          <p:cNvSpPr/>
          <p:nvPr/>
        </p:nvSpPr>
        <p:spPr>
          <a:xfrm>
            <a:off x="6059488" y="1009650"/>
            <a:ext cx="265112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800725" y="1296988"/>
            <a:ext cx="300038" cy="35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152775" y="4284663"/>
            <a:ext cx="914400" cy="506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7" name="Freeform 66"/>
          <p:cNvSpPr/>
          <p:nvPr/>
        </p:nvSpPr>
        <p:spPr>
          <a:xfrm>
            <a:off x="3684588" y="3481388"/>
            <a:ext cx="804862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475163" y="3494088"/>
            <a:ext cx="492125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103813" y="3508375"/>
            <a:ext cx="258762" cy="804863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4257675" y="1282700"/>
            <a:ext cx="1516063" cy="425450"/>
            <a:chOff x="6960362" y="5759355"/>
            <a:chExt cx="1514902" cy="424670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6960362" y="5759355"/>
              <a:ext cx="1514902" cy="158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6960362" y="5978028"/>
              <a:ext cx="1514902" cy="158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6960362" y="6182441"/>
              <a:ext cx="1514902" cy="158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92350" y="1514475"/>
            <a:ext cx="1516063" cy="206375"/>
            <a:chOff x="6960362" y="5977720"/>
            <a:chExt cx="1514902" cy="206305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6960362" y="5977720"/>
              <a:ext cx="1514902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6960362" y="6182439"/>
              <a:ext cx="1514902" cy="158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Connector 94"/>
          <p:cNvCxnSpPr/>
          <p:nvPr/>
        </p:nvCxnSpPr>
        <p:spPr>
          <a:xfrm>
            <a:off x="273050" y="1746250"/>
            <a:ext cx="1514475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8161338" y="873125"/>
            <a:ext cx="81915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916363" y="4298950"/>
            <a:ext cx="91440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818063" y="4298950"/>
            <a:ext cx="914400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9" name="Freeform 98"/>
          <p:cNvSpPr/>
          <p:nvPr/>
        </p:nvSpPr>
        <p:spPr>
          <a:xfrm>
            <a:off x="2989263" y="3452813"/>
            <a:ext cx="1158875" cy="804862"/>
          </a:xfrm>
          <a:custGeom>
            <a:avLst/>
            <a:gdLst>
              <a:gd name="connsiteX0" fmla="*/ 1703695 w 1703695"/>
              <a:gd name="connsiteY0" fmla="*/ 0 h 805218"/>
              <a:gd name="connsiteX1" fmla="*/ 1321557 w 1703695"/>
              <a:gd name="connsiteY1" fmla="*/ 232012 h 805218"/>
              <a:gd name="connsiteX2" fmla="*/ 216089 w 1703695"/>
              <a:gd name="connsiteY2" fmla="*/ 382137 h 805218"/>
              <a:gd name="connsiteX3" fmla="*/ 25020 w 1703695"/>
              <a:gd name="connsiteY3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695" h="805218">
                <a:moveTo>
                  <a:pt x="1703695" y="0"/>
                </a:moveTo>
                <a:cubicBezTo>
                  <a:pt x="1636593" y="84161"/>
                  <a:pt x="1569491" y="168322"/>
                  <a:pt x="1321557" y="232012"/>
                </a:cubicBezTo>
                <a:cubicBezTo>
                  <a:pt x="1073623" y="295702"/>
                  <a:pt x="432179" y="286603"/>
                  <a:pt x="216089" y="382137"/>
                </a:cubicBezTo>
                <a:cubicBezTo>
                  <a:pt x="0" y="477671"/>
                  <a:pt x="12510" y="641444"/>
                  <a:pt x="25020" y="805218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292350" y="4284663"/>
            <a:ext cx="914400" cy="506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030538" y="4408488"/>
            <a:ext cx="312737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×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848100" y="4408488"/>
            <a:ext cx="314325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×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681538" y="4421188"/>
            <a:ext cx="314325" cy="260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×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581650" y="4394200"/>
            <a:ext cx="1392238" cy="287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0" y="2197100"/>
            <a:ext cx="81883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221038" y="5568950"/>
            <a:ext cx="2838450" cy="312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×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 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01963" y="6059488"/>
            <a:ext cx="4586287" cy="341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×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O(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O(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0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 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8229600" y="1965325"/>
            <a:ext cx="558800" cy="354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b="1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941695" y="4735773"/>
            <a:ext cx="7465325" cy="736981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Computation of each entry is obtained in O(h) time.</a:t>
            </a:r>
          </a:p>
        </p:txBody>
      </p:sp>
      <p:sp>
        <p:nvSpPr>
          <p:cNvPr id="113" name="Freeform 112"/>
          <p:cNvSpPr/>
          <p:nvPr/>
        </p:nvSpPr>
        <p:spPr>
          <a:xfrm>
            <a:off x="914400" y="1924050"/>
            <a:ext cx="2047875" cy="204788"/>
          </a:xfrm>
          <a:custGeom>
            <a:avLst/>
            <a:gdLst>
              <a:gd name="connsiteX0" fmla="*/ 0 w 1624084"/>
              <a:gd name="connsiteY0" fmla="*/ 0 h 218365"/>
              <a:gd name="connsiteX1" fmla="*/ 955343 w 1624084"/>
              <a:gd name="connsiteY1" fmla="*/ 218365 h 218365"/>
              <a:gd name="connsiteX2" fmla="*/ 1624084 w 1624084"/>
              <a:gd name="connsiteY2" fmla="*/ 0 h 218365"/>
              <a:gd name="connsiteX3" fmla="*/ 1624084 w 1624084"/>
              <a:gd name="connsiteY3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084" h="218365">
                <a:moveTo>
                  <a:pt x="0" y="0"/>
                </a:moveTo>
                <a:cubicBezTo>
                  <a:pt x="342331" y="109182"/>
                  <a:pt x="684662" y="218365"/>
                  <a:pt x="955343" y="218365"/>
                </a:cubicBezTo>
                <a:cubicBezTo>
                  <a:pt x="1226024" y="218365"/>
                  <a:pt x="1624084" y="0"/>
                  <a:pt x="1624084" y="0"/>
                </a:cubicBezTo>
                <a:lnTo>
                  <a:pt x="1624084" y="0"/>
                </a:ln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989263" y="1924050"/>
            <a:ext cx="1992312" cy="219075"/>
          </a:xfrm>
          <a:custGeom>
            <a:avLst/>
            <a:gdLst>
              <a:gd name="connsiteX0" fmla="*/ 0 w 1624084"/>
              <a:gd name="connsiteY0" fmla="*/ 0 h 218365"/>
              <a:gd name="connsiteX1" fmla="*/ 955343 w 1624084"/>
              <a:gd name="connsiteY1" fmla="*/ 218365 h 218365"/>
              <a:gd name="connsiteX2" fmla="*/ 1624084 w 1624084"/>
              <a:gd name="connsiteY2" fmla="*/ 0 h 218365"/>
              <a:gd name="connsiteX3" fmla="*/ 1624084 w 1624084"/>
              <a:gd name="connsiteY3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084" h="218365">
                <a:moveTo>
                  <a:pt x="0" y="0"/>
                </a:moveTo>
                <a:cubicBezTo>
                  <a:pt x="342331" y="109182"/>
                  <a:pt x="684662" y="218365"/>
                  <a:pt x="955343" y="218365"/>
                </a:cubicBezTo>
                <a:cubicBezTo>
                  <a:pt x="1226024" y="218365"/>
                  <a:pt x="1624084" y="0"/>
                  <a:pt x="1624084" y="0"/>
                </a:cubicBezTo>
                <a:lnTo>
                  <a:pt x="1624084" y="0"/>
                </a:ln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5035550" y="1938338"/>
            <a:ext cx="1992313" cy="217487"/>
          </a:xfrm>
          <a:custGeom>
            <a:avLst/>
            <a:gdLst>
              <a:gd name="connsiteX0" fmla="*/ 0 w 1624084"/>
              <a:gd name="connsiteY0" fmla="*/ 0 h 218365"/>
              <a:gd name="connsiteX1" fmla="*/ 955343 w 1624084"/>
              <a:gd name="connsiteY1" fmla="*/ 218365 h 218365"/>
              <a:gd name="connsiteX2" fmla="*/ 1624084 w 1624084"/>
              <a:gd name="connsiteY2" fmla="*/ 0 h 218365"/>
              <a:gd name="connsiteX3" fmla="*/ 1624084 w 1624084"/>
              <a:gd name="connsiteY3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084" h="218365">
                <a:moveTo>
                  <a:pt x="0" y="0"/>
                </a:moveTo>
                <a:cubicBezTo>
                  <a:pt x="342331" y="109182"/>
                  <a:pt x="684662" y="218365"/>
                  <a:pt x="955343" y="218365"/>
                </a:cubicBezTo>
                <a:cubicBezTo>
                  <a:pt x="1226024" y="218365"/>
                  <a:pt x="1624084" y="0"/>
                  <a:pt x="1624084" y="0"/>
                </a:cubicBezTo>
                <a:lnTo>
                  <a:pt x="1624084" y="0"/>
                </a:lnTo>
              </a:path>
            </a:pathLst>
          </a:cu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7137400" y="1924050"/>
            <a:ext cx="901700" cy="136525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loud 118"/>
          <p:cNvSpPr/>
          <p:nvPr/>
        </p:nvSpPr>
        <p:spPr>
          <a:xfrm>
            <a:off x="6415088" y="2524125"/>
            <a:ext cx="2606675" cy="12160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9" grpId="0"/>
      <p:bldP spid="80" grpId="0"/>
      <p:bldP spid="67" grpId="0" animBg="1"/>
      <p:bldP spid="70" grpId="0" animBg="1"/>
      <p:bldP spid="76" grpId="0" animBg="1"/>
      <p:bldP spid="96" grpId="0"/>
      <p:bldP spid="97" grpId="0"/>
      <p:bldP spid="98" grpId="0"/>
      <p:bldP spid="99" grpId="0" animBg="1"/>
      <p:bldP spid="100" grpId="0"/>
      <p:bldP spid="101" grpId="0"/>
      <p:bldP spid="102" grpId="0"/>
      <p:bldP spid="103" grpId="0"/>
      <p:bldP spid="104" grpId="0"/>
      <p:bldP spid="109" grpId="0"/>
      <p:bldP spid="110" grpId="0"/>
      <p:bldP spid="111" grpId="0"/>
      <p:bldP spid="113" grpId="0" animBg="1"/>
      <p:bldP spid="114" grpId="0" animBg="1"/>
      <p:bldP spid="115" grpId="0" animBg="1"/>
      <p:bldP spid="1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0"/>
          <p:cNvGrpSpPr>
            <a:grpSpLocks/>
          </p:cNvGrpSpPr>
          <p:nvPr/>
        </p:nvGrpSpPr>
        <p:grpSpPr bwMode="auto">
          <a:xfrm>
            <a:off x="333375" y="4030663"/>
            <a:ext cx="874713" cy="2566987"/>
            <a:chOff x="333375" y="4030994"/>
            <a:chExt cx="874713" cy="2566987"/>
          </a:xfrm>
        </p:grpSpPr>
        <p:sp>
          <p:nvSpPr>
            <p:cNvPr id="4" name="Rectangle 3"/>
            <p:cNvSpPr/>
            <p:nvPr/>
          </p:nvSpPr>
          <p:spPr bwMode="auto">
            <a:xfrm>
              <a:off x="369888" y="4091319"/>
              <a:ext cx="836612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353733" y="4086506"/>
              <a:ext cx="330151" cy="2126540"/>
            </a:xfrm>
            <a:custGeom>
              <a:avLst/>
              <a:gdLst>
                <a:gd name="connsiteX0" fmla="*/ 57150 w 800100"/>
                <a:gd name="connsiteY0" fmla="*/ 4000500 h 4000500"/>
                <a:gd name="connsiteX1" fmla="*/ 742950 w 800100"/>
                <a:gd name="connsiteY1" fmla="*/ 3486150 h 4000500"/>
                <a:gd name="connsiteX2" fmla="*/ 800100 w 800100"/>
                <a:gd name="connsiteY2" fmla="*/ 0 h 4000500"/>
                <a:gd name="connsiteX3" fmla="*/ 714375 w 800100"/>
                <a:gd name="connsiteY3" fmla="*/ 28575 h 4000500"/>
                <a:gd name="connsiteX4" fmla="*/ 0 w 800100"/>
                <a:gd name="connsiteY4" fmla="*/ 3971925 h 4000500"/>
                <a:gd name="connsiteX5" fmla="*/ 57150 w 800100"/>
                <a:gd name="connsiteY5" fmla="*/ 4000500 h 400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0100" h="4000500">
                  <a:moveTo>
                    <a:pt x="57150" y="4000500"/>
                  </a:moveTo>
                  <a:lnTo>
                    <a:pt x="742950" y="3486150"/>
                  </a:lnTo>
                  <a:lnTo>
                    <a:pt x="800100" y="0"/>
                  </a:lnTo>
                  <a:lnTo>
                    <a:pt x="714375" y="28575"/>
                  </a:lnTo>
                  <a:lnTo>
                    <a:pt x="0" y="3971925"/>
                  </a:lnTo>
                  <a:lnTo>
                    <a:pt x="57150" y="400050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791" name="Group 88"/>
            <p:cNvGrpSpPr>
              <a:grpSpLocks/>
            </p:cNvGrpSpPr>
            <p:nvPr/>
          </p:nvGrpSpPr>
          <p:grpSpPr bwMode="auto">
            <a:xfrm>
              <a:off x="333375" y="4030994"/>
              <a:ext cx="874713" cy="2566987"/>
              <a:chOff x="1406567" y="6753227"/>
              <a:chExt cx="2121989" cy="4828713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-160071" y="9165927"/>
                <a:ext cx="4712251" cy="1078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1514399" y="8025356"/>
                <a:ext cx="1975645" cy="1493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572168" y="7434085"/>
                <a:ext cx="1917876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1564466" y="6836841"/>
                <a:ext cx="1956388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499735" y="9166481"/>
                <a:ext cx="4694334" cy="2310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-897764" y="9169861"/>
                <a:ext cx="4724196" cy="46214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1136554" y="9189938"/>
                <a:ext cx="4757044" cy="26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1406567" y="11483396"/>
                <a:ext cx="2064220" cy="1194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1495145" y="10868235"/>
                <a:ext cx="1994900" cy="1791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1487443" y="10288909"/>
                <a:ext cx="2002602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518252" y="9730485"/>
                <a:ext cx="1971793" cy="896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1514399" y="9160118"/>
                <a:ext cx="1975645" cy="298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1518252" y="8595722"/>
                <a:ext cx="1971793" cy="1791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Oval 102"/>
              <p:cNvSpPr/>
              <p:nvPr/>
            </p:nvSpPr>
            <p:spPr>
              <a:xfrm>
                <a:off x="1414265" y="1072692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111375" y="675322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2067548" y="10176268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747553" y="9907750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831408" y="9386012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8" name="Straight Connector 107"/>
              <p:cNvCxnSpPr>
                <a:stCxn id="103" idx="1"/>
                <a:endCxn id="104" idx="3"/>
              </p:cNvCxnSpPr>
              <p:nvPr/>
            </p:nvCxnSpPr>
            <p:spPr>
              <a:xfrm rot="5400000" flipH="1" flipV="1">
                <a:off x="-89592" y="8520433"/>
                <a:ext cx="3789509" cy="69705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105" idx="3"/>
                <a:endCxn id="103" idx="7"/>
              </p:cNvCxnSpPr>
              <p:nvPr/>
            </p:nvCxnSpPr>
            <p:spPr>
              <a:xfrm rot="5400000">
                <a:off x="1698100" y="10354339"/>
                <a:ext cx="364319" cy="454437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104" idx="4"/>
                <a:endCxn id="105" idx="0"/>
              </p:cNvCxnSpPr>
              <p:nvPr/>
            </p:nvCxnSpPr>
            <p:spPr>
              <a:xfrm rot="5400000">
                <a:off x="649511" y="8571124"/>
                <a:ext cx="3162405" cy="4621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305"/>
          <p:cNvGrpSpPr>
            <a:grpSpLocks/>
          </p:cNvGrpSpPr>
          <p:nvPr/>
        </p:nvGrpSpPr>
        <p:grpSpPr bwMode="auto">
          <a:xfrm>
            <a:off x="5645150" y="3979863"/>
            <a:ext cx="928688" cy="2589212"/>
            <a:chOff x="5645150" y="3980194"/>
            <a:chExt cx="928688" cy="2589212"/>
          </a:xfrm>
        </p:grpSpPr>
        <p:sp>
          <p:nvSpPr>
            <p:cNvPr id="8" name="Rectangle 7"/>
            <p:cNvSpPr/>
            <p:nvPr/>
          </p:nvSpPr>
          <p:spPr bwMode="auto">
            <a:xfrm>
              <a:off x="5675313" y="4030994"/>
              <a:ext cx="836612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942712" y="4010558"/>
              <a:ext cx="593485" cy="2465773"/>
            </a:xfrm>
            <a:custGeom>
              <a:avLst/>
              <a:gdLst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4450" h="4629150">
                  <a:moveTo>
                    <a:pt x="0" y="3486150"/>
                  </a:moveTo>
                  <a:lnTo>
                    <a:pt x="685800" y="0"/>
                  </a:lnTo>
                  <a:cubicBezTo>
                    <a:pt x="817006" y="60201"/>
                    <a:pt x="1104900" y="3086100"/>
                    <a:pt x="1314450" y="4629150"/>
                  </a:cubicBezTo>
                  <a:lnTo>
                    <a:pt x="1228725" y="4629150"/>
                  </a:lnTo>
                  <a:lnTo>
                    <a:pt x="0" y="3543300"/>
                  </a:lnTo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762" name="Group 110"/>
            <p:cNvGrpSpPr>
              <a:grpSpLocks/>
            </p:cNvGrpSpPr>
            <p:nvPr/>
          </p:nvGrpSpPr>
          <p:grpSpPr bwMode="auto">
            <a:xfrm>
              <a:off x="5645150" y="3980194"/>
              <a:ext cx="928688" cy="2589212"/>
              <a:chOff x="3792633" y="8058516"/>
              <a:chExt cx="2250928" cy="4871125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>
                <a:off x="3900370" y="9330803"/>
                <a:ext cx="1977737" cy="149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958087" y="8739458"/>
                <a:ext cx="1920020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3950391" y="8142140"/>
                <a:ext cx="1954651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2892583" y="10419736"/>
                <a:ext cx="4712837" cy="10388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767" name="Group 152"/>
              <p:cNvGrpSpPr>
                <a:grpSpLocks/>
              </p:cNvGrpSpPr>
              <p:nvPr/>
            </p:nvGrpSpPr>
            <p:grpSpPr bwMode="auto">
              <a:xfrm>
                <a:off x="3828070" y="8130500"/>
                <a:ext cx="2061237" cy="4756728"/>
                <a:chOff x="3446100" y="3218143"/>
                <a:chExt cx="998634" cy="2714073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5400000">
                  <a:off x="2443056" y="4566715"/>
                  <a:ext cx="2704366" cy="2050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5400000">
                  <a:off x="3081081" y="4568738"/>
                  <a:ext cx="2714590" cy="1305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>
                  <a:off x="2113471" y="4557022"/>
                  <a:ext cx="2692438" cy="2796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7" name="Straight Connector 116"/>
              <p:cNvCxnSpPr>
                <a:endCxn id="123" idx="2"/>
              </p:cNvCxnSpPr>
              <p:nvPr/>
            </p:nvCxnSpPr>
            <p:spPr>
              <a:xfrm>
                <a:off x="3792633" y="12789272"/>
                <a:ext cx="1970042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3881132" y="12174035"/>
                <a:ext cx="1996975" cy="1792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flipV="1">
                <a:off x="3873437" y="11594637"/>
                <a:ext cx="2004670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3904219" y="11036144"/>
                <a:ext cx="1973888" cy="8961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3900370" y="10465706"/>
                <a:ext cx="1977737" cy="298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3904219" y="9901240"/>
                <a:ext cx="1973888" cy="1792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Oval 122"/>
              <p:cNvSpPr/>
              <p:nvPr/>
            </p:nvSpPr>
            <p:spPr>
              <a:xfrm>
                <a:off x="5762289" y="12669150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5132573" y="8058516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4421797" y="1148155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5133126" y="11469212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7" name="Straight Connector 126"/>
              <p:cNvCxnSpPr>
                <a:stCxn id="123" idx="0"/>
                <a:endCxn id="124" idx="5"/>
              </p:cNvCxnSpPr>
              <p:nvPr/>
            </p:nvCxnSpPr>
            <p:spPr>
              <a:xfrm rot="16200000" flipV="1">
                <a:off x="3442481" y="10211097"/>
                <a:ext cx="4390285" cy="52713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>
                <a:stCxn id="125" idx="5"/>
                <a:endCxn id="123" idx="1"/>
              </p:cNvCxnSpPr>
              <p:nvPr/>
            </p:nvCxnSpPr>
            <p:spPr>
              <a:xfrm rot="16200000" flipH="1">
                <a:off x="4731865" y="11635497"/>
                <a:ext cx="1003494" cy="114277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>
                <a:stCxn id="124" idx="3"/>
                <a:endCxn id="125" idx="0"/>
              </p:cNvCxnSpPr>
              <p:nvPr/>
            </p:nvCxnSpPr>
            <p:spPr>
              <a:xfrm rot="5400000">
                <a:off x="3267266" y="9574438"/>
                <a:ext cx="3201623" cy="6117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stCxn id="124" idx="4"/>
                <a:endCxn id="126" idx="0"/>
              </p:cNvCxnSpPr>
              <p:nvPr/>
            </p:nvCxnSpPr>
            <p:spPr>
              <a:xfrm rot="16200000" flipH="1">
                <a:off x="3698586" y="9893775"/>
                <a:ext cx="3150852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126" idx="5"/>
                <a:endCxn id="123" idx="0"/>
              </p:cNvCxnSpPr>
              <p:nvPr/>
            </p:nvCxnSpPr>
            <p:spPr>
              <a:xfrm rot="16200000" flipH="1">
                <a:off x="5147825" y="11916438"/>
                <a:ext cx="979601" cy="52713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>
                <a:stCxn id="125" idx="6"/>
                <a:endCxn id="126" idx="2"/>
              </p:cNvCxnSpPr>
              <p:nvPr/>
            </p:nvCxnSpPr>
            <p:spPr>
              <a:xfrm flipV="1">
                <a:off x="4704548" y="11600610"/>
                <a:ext cx="427098" cy="1194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oup 302"/>
          <p:cNvGrpSpPr>
            <a:grpSpLocks/>
          </p:cNvGrpSpPr>
          <p:nvPr/>
        </p:nvGrpSpPr>
        <p:grpSpPr bwMode="auto">
          <a:xfrm>
            <a:off x="2435225" y="4014788"/>
            <a:ext cx="908050" cy="2566987"/>
            <a:chOff x="2435225" y="4015119"/>
            <a:chExt cx="908050" cy="2566987"/>
          </a:xfrm>
        </p:grpSpPr>
        <p:sp>
          <p:nvSpPr>
            <p:cNvPr id="11" name="Rectangle 10"/>
            <p:cNvSpPr/>
            <p:nvPr/>
          </p:nvSpPr>
          <p:spPr bwMode="auto">
            <a:xfrm>
              <a:off x="2503488" y="4077031"/>
              <a:ext cx="836612" cy="24749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Freeform 25"/>
            <p:cNvSpPr/>
            <p:nvPr/>
          </p:nvSpPr>
          <p:spPr bwMode="auto">
            <a:xfrm>
              <a:off x="2452548" y="4101695"/>
              <a:ext cx="660301" cy="2080971"/>
            </a:xfrm>
            <a:custGeom>
              <a:avLst/>
              <a:gdLst>
                <a:gd name="connsiteX0" fmla="*/ 1428750 w 1600200"/>
                <a:gd name="connsiteY0" fmla="*/ 0 h 3914775"/>
                <a:gd name="connsiteX1" fmla="*/ 1600200 w 1600200"/>
                <a:gd name="connsiteY1" fmla="*/ 57150 h 3914775"/>
                <a:gd name="connsiteX2" fmla="*/ 914400 w 1600200"/>
                <a:gd name="connsiteY2" fmla="*/ 3343275 h 3914775"/>
                <a:gd name="connsiteX3" fmla="*/ 714375 w 1600200"/>
                <a:gd name="connsiteY3" fmla="*/ 3486150 h 3914775"/>
                <a:gd name="connsiteX4" fmla="*/ 171450 w 1600200"/>
                <a:gd name="connsiteY4" fmla="*/ 3914775 h 3914775"/>
                <a:gd name="connsiteX5" fmla="*/ 0 w 1600200"/>
                <a:gd name="connsiteY5" fmla="*/ 3857625 h 3914775"/>
                <a:gd name="connsiteX6" fmla="*/ 1428750 w 1600200"/>
                <a:gd name="connsiteY6" fmla="*/ 0 h 391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0200" h="3914775">
                  <a:moveTo>
                    <a:pt x="1428750" y="0"/>
                  </a:moveTo>
                  <a:lnTo>
                    <a:pt x="1600200" y="57150"/>
                  </a:lnTo>
                  <a:lnTo>
                    <a:pt x="914400" y="3343275"/>
                  </a:lnTo>
                  <a:lnTo>
                    <a:pt x="714375" y="3486150"/>
                  </a:lnTo>
                  <a:lnTo>
                    <a:pt x="171450" y="3914775"/>
                  </a:lnTo>
                  <a:lnTo>
                    <a:pt x="0" y="3857625"/>
                  </a:lnTo>
                  <a:lnTo>
                    <a:pt x="1428750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732" name="Group 135"/>
            <p:cNvGrpSpPr>
              <a:grpSpLocks/>
            </p:cNvGrpSpPr>
            <p:nvPr/>
          </p:nvGrpSpPr>
          <p:grpSpPr bwMode="auto">
            <a:xfrm>
              <a:off x="2435225" y="4015119"/>
              <a:ext cx="908050" cy="2566987"/>
              <a:chOff x="699890" y="8010527"/>
              <a:chExt cx="2200016" cy="4828713"/>
            </a:xfrm>
          </p:grpSpPr>
          <p:cxnSp>
            <p:nvCxnSpPr>
              <p:cNvPr id="137" name="Straight Connector 136"/>
              <p:cNvCxnSpPr/>
              <p:nvPr/>
            </p:nvCxnSpPr>
            <p:spPr>
              <a:xfrm rot="5400000">
                <a:off x="-788921" y="10425218"/>
                <a:ext cx="4712251" cy="10384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>
                <a:stCxn id="152" idx="0"/>
                <a:endCxn id="156" idx="3"/>
              </p:cNvCxnSpPr>
              <p:nvPr/>
            </p:nvCxnSpPr>
            <p:spPr>
              <a:xfrm rot="5400000" flipH="1" flipV="1">
                <a:off x="467794" y="10953080"/>
                <a:ext cx="1406508" cy="65769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884507" y="9282656"/>
                <a:ext cx="1976937" cy="1493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942201" y="8691385"/>
                <a:ext cx="1919244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938353" y="8094141"/>
                <a:ext cx="1953860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54" idx="0"/>
                <a:endCxn id="156" idx="4"/>
              </p:cNvCxnSpPr>
              <p:nvPr/>
            </p:nvCxnSpPr>
            <p:spPr>
              <a:xfrm rot="5400000" flipH="1" flipV="1">
                <a:off x="1182664" y="11015497"/>
                <a:ext cx="815238" cy="1923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-98102" y="10372959"/>
                <a:ext cx="4715239" cy="10384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5400000">
                <a:off x="-1503881" y="10412438"/>
                <a:ext cx="4715239" cy="8461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>
                <a:off x="507922" y="10447258"/>
                <a:ext cx="4757044" cy="2692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776814" y="12740696"/>
                <a:ext cx="2065401" cy="1194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865277" y="12125535"/>
                <a:ext cx="1996167" cy="1791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V="1">
                <a:off x="861430" y="11546209"/>
                <a:ext cx="2000015" cy="895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888354" y="10987785"/>
                <a:ext cx="1973090" cy="896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884507" y="10417418"/>
                <a:ext cx="1976937" cy="298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888354" y="9853022"/>
                <a:ext cx="1973090" cy="1791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Oval 151"/>
              <p:cNvSpPr/>
              <p:nvPr/>
            </p:nvSpPr>
            <p:spPr>
              <a:xfrm>
                <a:off x="699890" y="1198422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68525" y="801052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438898" y="11433568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407573" y="10879300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459933" y="10357562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7" name="Straight Connector 156"/>
              <p:cNvCxnSpPr>
                <a:stCxn id="152" idx="1"/>
                <a:endCxn id="153" idx="2"/>
              </p:cNvCxnSpPr>
              <p:nvPr/>
            </p:nvCxnSpPr>
            <p:spPr>
              <a:xfrm rot="5400000" flipH="1" flipV="1">
                <a:off x="-483883" y="9368002"/>
                <a:ext cx="3879096" cy="142693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stCxn id="154" idx="3"/>
                <a:endCxn id="152" idx="7"/>
              </p:cNvCxnSpPr>
              <p:nvPr/>
            </p:nvCxnSpPr>
            <p:spPr>
              <a:xfrm rot="5400000">
                <a:off x="1027349" y="11567702"/>
                <a:ext cx="364319" cy="542313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stCxn id="153" idx="4"/>
                <a:endCxn id="154" idx="7"/>
              </p:cNvCxnSpPr>
              <p:nvPr/>
            </p:nvCxnSpPr>
            <p:spPr>
              <a:xfrm rot="5400000">
                <a:off x="393518" y="9557476"/>
                <a:ext cx="3201225" cy="62692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stCxn id="156" idx="0"/>
                <a:endCxn id="153" idx="3"/>
              </p:cNvCxnSpPr>
              <p:nvPr/>
            </p:nvCxnSpPr>
            <p:spPr>
              <a:xfrm rot="5400000" flipH="1" flipV="1">
                <a:off x="842576" y="8988828"/>
                <a:ext cx="2126187" cy="61154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>
                <a:stCxn id="152" idx="0"/>
                <a:endCxn id="155" idx="3"/>
              </p:cNvCxnSpPr>
              <p:nvPr/>
            </p:nvCxnSpPr>
            <p:spPr>
              <a:xfrm rot="5400000" flipH="1" flipV="1">
                <a:off x="704089" y="11239372"/>
                <a:ext cx="883920" cy="607697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6" name="Group 304"/>
          <p:cNvGrpSpPr>
            <a:grpSpLocks/>
          </p:cNvGrpSpPr>
          <p:nvPr/>
        </p:nvGrpSpPr>
        <p:grpSpPr bwMode="auto">
          <a:xfrm>
            <a:off x="4595813" y="3979863"/>
            <a:ext cx="928687" cy="2589212"/>
            <a:chOff x="4595813" y="3980194"/>
            <a:chExt cx="928687" cy="2589212"/>
          </a:xfrm>
        </p:grpSpPr>
        <p:sp>
          <p:nvSpPr>
            <p:cNvPr id="9" name="Rectangle 8"/>
            <p:cNvSpPr/>
            <p:nvPr/>
          </p:nvSpPr>
          <p:spPr bwMode="auto">
            <a:xfrm>
              <a:off x="4637088" y="4045281"/>
              <a:ext cx="838200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4928678" y="4025748"/>
              <a:ext cx="554181" cy="2445521"/>
            </a:xfrm>
            <a:custGeom>
              <a:avLst/>
              <a:gdLst>
                <a:gd name="connsiteX0" fmla="*/ 0 w 1343025"/>
                <a:gd name="connsiteY0" fmla="*/ 3429000 h 4600575"/>
                <a:gd name="connsiteX1" fmla="*/ 57150 w 1343025"/>
                <a:gd name="connsiteY1" fmla="*/ 0 h 4600575"/>
                <a:gd name="connsiteX2" fmla="*/ 228600 w 1343025"/>
                <a:gd name="connsiteY2" fmla="*/ 0 h 4600575"/>
                <a:gd name="connsiteX3" fmla="*/ 1343025 w 1343025"/>
                <a:gd name="connsiteY3" fmla="*/ 4600575 h 4600575"/>
                <a:gd name="connsiteX4" fmla="*/ 1343025 w 1343025"/>
                <a:gd name="connsiteY4" fmla="*/ 4600575 h 4600575"/>
                <a:gd name="connsiteX5" fmla="*/ 0 w 1343025"/>
                <a:gd name="connsiteY5" fmla="*/ 3429000 h 460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43025" h="4600575">
                  <a:moveTo>
                    <a:pt x="0" y="3429000"/>
                  </a:moveTo>
                  <a:lnTo>
                    <a:pt x="57150" y="0"/>
                  </a:lnTo>
                  <a:lnTo>
                    <a:pt x="228600" y="0"/>
                  </a:lnTo>
                  <a:lnTo>
                    <a:pt x="1343025" y="4600575"/>
                  </a:lnTo>
                  <a:lnTo>
                    <a:pt x="1343025" y="4600575"/>
                  </a:lnTo>
                  <a:lnTo>
                    <a:pt x="0" y="34290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703" name="Group 161"/>
            <p:cNvGrpSpPr>
              <a:grpSpLocks/>
            </p:cNvGrpSpPr>
            <p:nvPr/>
          </p:nvGrpSpPr>
          <p:grpSpPr bwMode="auto">
            <a:xfrm>
              <a:off x="4595813" y="3980194"/>
              <a:ext cx="928687" cy="2589212"/>
              <a:chOff x="3792633" y="8058516"/>
              <a:chExt cx="2250928" cy="4871125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>
                <a:off x="3900370" y="9330803"/>
                <a:ext cx="1977740" cy="149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958085" y="8739458"/>
                <a:ext cx="1920025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3950389" y="8142140"/>
                <a:ext cx="1954653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2892584" y="10419733"/>
                <a:ext cx="4712837" cy="10389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708" name="Group 152"/>
              <p:cNvGrpSpPr>
                <a:grpSpLocks/>
              </p:cNvGrpSpPr>
              <p:nvPr/>
            </p:nvGrpSpPr>
            <p:grpSpPr bwMode="auto">
              <a:xfrm>
                <a:off x="3912343" y="8130500"/>
                <a:ext cx="1977040" cy="4756828"/>
                <a:chOff x="3486900" y="3218143"/>
                <a:chExt cx="957834" cy="2714130"/>
              </a:xfrm>
            </p:grpSpPr>
            <p:cxnSp>
              <p:nvCxnSpPr>
                <p:cNvPr id="184" name="Straight Connector 183"/>
                <p:cNvCxnSpPr/>
                <p:nvPr/>
              </p:nvCxnSpPr>
              <p:spPr>
                <a:xfrm rot="5400000">
                  <a:off x="2468562" y="4578883"/>
                  <a:ext cx="2692438" cy="1491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rot="5400000">
                  <a:off x="3081044" y="4568740"/>
                  <a:ext cx="2714591" cy="1304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6200000" flipH="1">
                  <a:off x="2150776" y="4562402"/>
                  <a:ext cx="2673694" cy="186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8" name="Straight Connector 167"/>
              <p:cNvCxnSpPr>
                <a:endCxn id="174" idx="2"/>
              </p:cNvCxnSpPr>
              <p:nvPr/>
            </p:nvCxnSpPr>
            <p:spPr>
              <a:xfrm>
                <a:off x="3792633" y="12789272"/>
                <a:ext cx="1970044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881130" y="12174035"/>
                <a:ext cx="1996979" cy="1792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V="1">
                <a:off x="3873434" y="11594637"/>
                <a:ext cx="2004675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3904216" y="11036144"/>
                <a:ext cx="1973893" cy="8961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3900370" y="10465706"/>
                <a:ext cx="1977740" cy="298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904216" y="9901240"/>
                <a:ext cx="1973893" cy="1792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4" name="Oval 173"/>
              <p:cNvSpPr/>
              <p:nvPr/>
            </p:nvSpPr>
            <p:spPr>
              <a:xfrm>
                <a:off x="5762289" y="12669150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4589648" y="8058516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4450372" y="1148155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5133126" y="11469212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78" name="Straight Connector 177"/>
              <p:cNvCxnSpPr>
                <a:stCxn id="174" idx="0"/>
                <a:endCxn id="175" idx="5"/>
              </p:cNvCxnSpPr>
              <p:nvPr/>
            </p:nvCxnSpPr>
            <p:spPr>
              <a:xfrm rot="16200000" flipV="1">
                <a:off x="3171217" y="9939830"/>
                <a:ext cx="4390285" cy="106967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>
                <a:stCxn id="176" idx="5"/>
                <a:endCxn id="174" idx="1"/>
              </p:cNvCxnSpPr>
              <p:nvPr/>
            </p:nvCxnSpPr>
            <p:spPr>
              <a:xfrm rot="16200000" flipH="1">
                <a:off x="4745333" y="11648963"/>
                <a:ext cx="1003494" cy="1115845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>
                <a:stCxn id="175" idx="3"/>
                <a:endCxn id="176" idx="0"/>
              </p:cNvCxnSpPr>
              <p:nvPr/>
            </p:nvCxnSpPr>
            <p:spPr>
              <a:xfrm rot="5400000">
                <a:off x="3009467" y="9859171"/>
                <a:ext cx="3201623" cy="4232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>
                <a:stCxn id="175" idx="4"/>
                <a:endCxn id="177" idx="1"/>
              </p:cNvCxnSpPr>
              <p:nvPr/>
            </p:nvCxnSpPr>
            <p:spPr>
              <a:xfrm rot="16200000" flipH="1">
                <a:off x="3357888" y="9691942"/>
                <a:ext cx="3189677" cy="44248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>
                <a:stCxn id="177" idx="5"/>
                <a:endCxn id="174" idx="0"/>
              </p:cNvCxnSpPr>
              <p:nvPr/>
            </p:nvCxnSpPr>
            <p:spPr>
              <a:xfrm rot="16200000" flipH="1">
                <a:off x="5147824" y="11916437"/>
                <a:ext cx="979601" cy="52714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>
                <a:stCxn id="176" idx="6"/>
                <a:endCxn id="177" idx="2"/>
              </p:cNvCxnSpPr>
              <p:nvPr/>
            </p:nvCxnSpPr>
            <p:spPr>
              <a:xfrm flipV="1">
                <a:off x="4731482" y="11600610"/>
                <a:ext cx="400165" cy="1194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7" name="Group 303"/>
          <p:cNvGrpSpPr>
            <a:grpSpLocks/>
          </p:cNvGrpSpPr>
          <p:nvPr/>
        </p:nvGrpSpPr>
        <p:grpSpPr bwMode="auto">
          <a:xfrm>
            <a:off x="3522663" y="4025900"/>
            <a:ext cx="928687" cy="2559050"/>
            <a:chOff x="3522663" y="4026231"/>
            <a:chExt cx="928687" cy="255905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52825" y="4045281"/>
              <a:ext cx="836613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3843897" y="4375108"/>
              <a:ext cx="554181" cy="2126540"/>
            </a:xfrm>
            <a:custGeom>
              <a:avLst/>
              <a:gdLst>
                <a:gd name="connsiteX0" fmla="*/ 657225 w 1343025"/>
                <a:gd name="connsiteY0" fmla="*/ 0 h 4000500"/>
                <a:gd name="connsiteX1" fmla="*/ 800100 w 1343025"/>
                <a:gd name="connsiteY1" fmla="*/ 0 h 4000500"/>
                <a:gd name="connsiteX2" fmla="*/ 1343025 w 1343025"/>
                <a:gd name="connsiteY2" fmla="*/ 4000500 h 4000500"/>
                <a:gd name="connsiteX3" fmla="*/ 1228725 w 1343025"/>
                <a:gd name="connsiteY3" fmla="*/ 4000500 h 4000500"/>
                <a:gd name="connsiteX4" fmla="*/ 0 w 1343025"/>
                <a:gd name="connsiteY4" fmla="*/ 2800350 h 4000500"/>
                <a:gd name="connsiteX5" fmla="*/ 657225 w 1343025"/>
                <a:gd name="connsiteY5" fmla="*/ 0 h 400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43025" h="4000500">
                  <a:moveTo>
                    <a:pt x="657225" y="0"/>
                  </a:moveTo>
                  <a:lnTo>
                    <a:pt x="800100" y="0"/>
                  </a:lnTo>
                  <a:lnTo>
                    <a:pt x="1343025" y="4000500"/>
                  </a:lnTo>
                  <a:lnTo>
                    <a:pt x="1228725" y="4000500"/>
                  </a:lnTo>
                  <a:lnTo>
                    <a:pt x="0" y="2800350"/>
                  </a:lnTo>
                  <a:lnTo>
                    <a:pt x="65722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674" name="Group 186"/>
            <p:cNvGrpSpPr>
              <a:grpSpLocks/>
            </p:cNvGrpSpPr>
            <p:nvPr/>
          </p:nvGrpSpPr>
          <p:grpSpPr bwMode="auto">
            <a:xfrm>
              <a:off x="3522663" y="4026231"/>
              <a:ext cx="928687" cy="2559050"/>
              <a:chOff x="3792633" y="8115302"/>
              <a:chExt cx="2250928" cy="4814339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3900370" y="9330834"/>
                <a:ext cx="1977740" cy="149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3958085" y="8739495"/>
                <a:ext cx="1920025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3858043" y="8145168"/>
                <a:ext cx="2046999" cy="298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>
                <a:off x="2892605" y="10419755"/>
                <a:ext cx="4712796" cy="103890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679" name="Group 152"/>
              <p:cNvGrpSpPr>
                <a:grpSpLocks/>
              </p:cNvGrpSpPr>
              <p:nvPr/>
            </p:nvGrpSpPr>
            <p:grpSpPr bwMode="auto">
              <a:xfrm>
                <a:off x="3828141" y="8115302"/>
                <a:ext cx="2061258" cy="4771924"/>
                <a:chOff x="3446100" y="3209472"/>
                <a:chExt cx="998634" cy="2722744"/>
              </a:xfrm>
            </p:grpSpPr>
            <p:cxnSp>
              <p:nvCxnSpPr>
                <p:cNvPr id="209" name="Straight Connector 208"/>
                <p:cNvCxnSpPr/>
                <p:nvPr/>
              </p:nvCxnSpPr>
              <p:spPr>
                <a:xfrm rot="5400000">
                  <a:off x="2435362" y="4559059"/>
                  <a:ext cx="2719680" cy="2050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>
                  <a:off x="3081047" y="4568753"/>
                  <a:ext cx="2714568" cy="1304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5400000">
                  <a:off x="2107774" y="4564413"/>
                  <a:ext cx="2690712" cy="1491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3" name="Straight Connector 192"/>
              <p:cNvCxnSpPr>
                <a:endCxn id="199" idx="2"/>
              </p:cNvCxnSpPr>
              <p:nvPr/>
            </p:nvCxnSpPr>
            <p:spPr>
              <a:xfrm>
                <a:off x="3792633" y="12789273"/>
                <a:ext cx="1970044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3881130" y="12174042"/>
                <a:ext cx="1996979" cy="1791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V="1">
                <a:off x="3873434" y="11594648"/>
                <a:ext cx="2004675" cy="895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3904216" y="11036160"/>
                <a:ext cx="1973893" cy="8961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3900370" y="10465728"/>
                <a:ext cx="1977740" cy="298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3904216" y="9901266"/>
                <a:ext cx="1973893" cy="1791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Oval 198"/>
              <p:cNvSpPr/>
              <p:nvPr/>
            </p:nvSpPr>
            <p:spPr>
              <a:xfrm>
                <a:off x="5762289" y="12669150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5161148" y="8658591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4478947" y="11481557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5133126" y="11469212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3" name="Straight Connector 202"/>
              <p:cNvCxnSpPr>
                <a:stCxn id="199" idx="0"/>
                <a:endCxn id="200" idx="5"/>
              </p:cNvCxnSpPr>
              <p:nvPr/>
            </p:nvCxnSpPr>
            <p:spPr>
              <a:xfrm rot="16200000" flipV="1">
                <a:off x="3756119" y="10524732"/>
                <a:ext cx="3789949" cy="50020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>
                <a:stCxn id="201" idx="5"/>
                <a:endCxn id="199" idx="1"/>
              </p:cNvCxnSpPr>
              <p:nvPr/>
            </p:nvCxnSpPr>
            <p:spPr>
              <a:xfrm rot="16200000" flipH="1">
                <a:off x="4760728" y="11664360"/>
                <a:ext cx="1003485" cy="1085063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>
                <a:stCxn id="200" idx="3"/>
                <a:endCxn id="201" idx="0"/>
              </p:cNvCxnSpPr>
              <p:nvPr/>
            </p:nvCxnSpPr>
            <p:spPr>
              <a:xfrm rot="5400000">
                <a:off x="3609753" y="9890005"/>
                <a:ext cx="2601297" cy="58101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>
                <a:stCxn id="200" idx="4"/>
                <a:endCxn id="202" idx="0"/>
              </p:cNvCxnSpPr>
              <p:nvPr/>
            </p:nvCxnSpPr>
            <p:spPr>
              <a:xfrm rot="5400000">
                <a:off x="4012218" y="10180483"/>
                <a:ext cx="2550525" cy="26935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>
                <a:stCxn id="202" idx="5"/>
                <a:endCxn id="199" idx="0"/>
              </p:cNvCxnSpPr>
              <p:nvPr/>
            </p:nvCxnSpPr>
            <p:spPr>
              <a:xfrm rot="16200000" flipH="1">
                <a:off x="5147829" y="11916444"/>
                <a:ext cx="979593" cy="52714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>
                <a:stCxn id="201" idx="6"/>
                <a:endCxn id="202" idx="2"/>
              </p:cNvCxnSpPr>
              <p:nvPr/>
            </p:nvCxnSpPr>
            <p:spPr>
              <a:xfrm flipV="1">
                <a:off x="4758415" y="11600622"/>
                <a:ext cx="373232" cy="1194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Rounded Rectangle 211"/>
          <p:cNvSpPr/>
          <p:nvPr/>
        </p:nvSpPr>
        <p:spPr bwMode="auto">
          <a:xfrm>
            <a:off x="487814" y="4587672"/>
            <a:ext cx="991644" cy="492037"/>
          </a:xfrm>
          <a:prstGeom prst="roundRect">
            <a:avLst/>
          </a:prstGeom>
          <a:noFill/>
          <a:ln w="3810">
            <a:noFill/>
          </a:ln>
          <a:effectLst>
            <a:outerShdw sx="1000" sy="1000" algn="ctr" rotWithShape="0">
              <a:schemeClr val="accent5">
                <a:lumMod val="50000"/>
              </a:schemeClr>
            </a:outerShdw>
          </a:effectLst>
          <a:scene3d>
            <a:camera prst="orthographicFront"/>
            <a:lightRig rig="flood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</a:p>
        </p:txBody>
      </p:sp>
      <p:grpSp>
        <p:nvGrpSpPr>
          <p:cNvPr id="213" name="Group 301"/>
          <p:cNvGrpSpPr>
            <a:grpSpLocks/>
          </p:cNvGrpSpPr>
          <p:nvPr/>
        </p:nvGrpSpPr>
        <p:grpSpPr bwMode="auto">
          <a:xfrm>
            <a:off x="1397000" y="4040188"/>
            <a:ext cx="1090613" cy="2573337"/>
            <a:chOff x="1397000" y="4040519"/>
            <a:chExt cx="1090613" cy="2573337"/>
          </a:xfrm>
        </p:grpSpPr>
        <p:sp>
          <p:nvSpPr>
            <p:cNvPr id="10" name="Rectangle 9"/>
            <p:cNvSpPr/>
            <p:nvPr/>
          </p:nvSpPr>
          <p:spPr bwMode="auto">
            <a:xfrm>
              <a:off x="1430338" y="4061156"/>
              <a:ext cx="838200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3"/>
            <p:cNvSpPr/>
            <p:nvPr/>
          </p:nvSpPr>
          <p:spPr bwMode="auto">
            <a:xfrm>
              <a:off x="1438514" y="4405487"/>
              <a:ext cx="601346" cy="1792369"/>
            </a:xfrm>
            <a:custGeom>
              <a:avLst/>
              <a:gdLst>
                <a:gd name="connsiteX0" fmla="*/ 0 w 1457325"/>
                <a:gd name="connsiteY0" fmla="*/ 3257550 h 3371850"/>
                <a:gd name="connsiteX1" fmla="*/ 1371600 w 1457325"/>
                <a:gd name="connsiteY1" fmla="*/ 0 h 3371850"/>
                <a:gd name="connsiteX2" fmla="*/ 1457325 w 1457325"/>
                <a:gd name="connsiteY2" fmla="*/ 28575 h 3371850"/>
                <a:gd name="connsiteX3" fmla="*/ 771525 w 1457325"/>
                <a:gd name="connsiteY3" fmla="*/ 2886075 h 3371850"/>
                <a:gd name="connsiteX4" fmla="*/ 0 w 1457325"/>
                <a:gd name="connsiteY4" fmla="*/ 3371850 h 3371850"/>
                <a:gd name="connsiteX5" fmla="*/ 0 w 1457325"/>
                <a:gd name="connsiteY5" fmla="*/ 3257550 h 337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7325" h="3371850">
                  <a:moveTo>
                    <a:pt x="0" y="3257550"/>
                  </a:moveTo>
                  <a:lnTo>
                    <a:pt x="1371600" y="0"/>
                  </a:lnTo>
                  <a:lnTo>
                    <a:pt x="1457325" y="28575"/>
                  </a:lnTo>
                  <a:lnTo>
                    <a:pt x="771525" y="2886075"/>
                  </a:lnTo>
                  <a:lnTo>
                    <a:pt x="0" y="3371850"/>
                  </a:lnTo>
                  <a:lnTo>
                    <a:pt x="0" y="325755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646" name="Group 212"/>
            <p:cNvGrpSpPr>
              <a:grpSpLocks/>
            </p:cNvGrpSpPr>
            <p:nvPr/>
          </p:nvGrpSpPr>
          <p:grpSpPr bwMode="auto">
            <a:xfrm>
              <a:off x="1397000" y="4040519"/>
              <a:ext cx="1090613" cy="2573337"/>
              <a:chOff x="4957565" y="8572500"/>
              <a:chExt cx="2643386" cy="4840240"/>
            </a:xfrm>
          </p:grpSpPr>
          <p:grpSp>
            <p:nvGrpSpPr>
              <p:cNvPr id="18647" name="Group 1003"/>
              <p:cNvGrpSpPr>
                <a:grpSpLocks/>
              </p:cNvGrpSpPr>
              <p:nvPr/>
            </p:nvGrpSpPr>
            <p:grpSpPr bwMode="auto">
              <a:xfrm>
                <a:off x="4957565" y="8572500"/>
                <a:ext cx="2142866" cy="4781090"/>
                <a:chOff x="4957565" y="8572500"/>
                <a:chExt cx="2142866" cy="4781090"/>
              </a:xfrm>
            </p:grpSpPr>
            <p:cxnSp>
              <p:nvCxnSpPr>
                <p:cNvPr id="216" name="Straight Connector 215"/>
                <p:cNvCxnSpPr/>
                <p:nvPr/>
              </p:nvCxnSpPr>
              <p:spPr>
                <a:xfrm rot="5400000">
                  <a:off x="3384655" y="10939181"/>
                  <a:ext cx="4711844" cy="10389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>
                  <a:stCxn id="230" idx="7"/>
                  <a:endCxn id="234" idx="3"/>
                </p:cNvCxnSpPr>
                <p:nvPr/>
              </p:nvCxnSpPr>
              <p:spPr>
                <a:xfrm rot="5400000" flipH="1" flipV="1">
                  <a:off x="5285384" y="12147011"/>
                  <a:ext cx="298596" cy="47711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5084541" y="9796743"/>
                  <a:ext cx="1977728" cy="1492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5142256" y="9205523"/>
                  <a:ext cx="1920013" cy="895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>
                  <a:off x="5138409" y="8611317"/>
                  <a:ext cx="1954642" cy="597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5400000">
                  <a:off x="4073826" y="10885005"/>
                  <a:ext cx="4714831" cy="10773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>
                  <a:off x="2659620" y="10928162"/>
                  <a:ext cx="4753647" cy="4232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5400000">
                  <a:off x="4708962" y="10961236"/>
                  <a:ext cx="4756632" cy="2693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>
                  <a:off x="4976805" y="13254484"/>
                  <a:ext cx="2066224" cy="1194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>
                  <a:off x="5065301" y="12639377"/>
                  <a:ext cx="1996968" cy="1791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flipV="1">
                  <a:off x="5061455" y="12060101"/>
                  <a:ext cx="2000814" cy="895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>
                  <a:off x="5088387" y="11501725"/>
                  <a:ext cx="1973881" cy="895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>
                  <a:off x="5084541" y="10931408"/>
                  <a:ext cx="1977728" cy="298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5088387" y="10367061"/>
                  <a:ext cx="1973881" cy="1791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0" name="Oval 229"/>
                <p:cNvSpPr/>
                <p:nvPr/>
              </p:nvSpPr>
              <p:spPr>
                <a:xfrm>
                  <a:off x="4957565" y="12498577"/>
                  <a:ext cx="281272" cy="26049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1" name="Oval 230"/>
                <p:cNvSpPr/>
                <p:nvPr/>
              </p:nvSpPr>
              <p:spPr>
                <a:xfrm>
                  <a:off x="6369050" y="9096377"/>
                  <a:ext cx="281272" cy="26049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5639423" y="11319268"/>
                  <a:ext cx="281272" cy="26049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3" name="Oval 232"/>
                <p:cNvSpPr/>
                <p:nvPr/>
              </p:nvSpPr>
              <p:spPr>
                <a:xfrm>
                  <a:off x="5493798" y="11679400"/>
                  <a:ext cx="281272" cy="26049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5631883" y="12014912"/>
                  <a:ext cx="281272" cy="26049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35" name="Straight Connector 234"/>
                <p:cNvCxnSpPr>
                  <a:stCxn id="230" idx="0"/>
                  <a:endCxn id="231" idx="3"/>
                </p:cNvCxnSpPr>
                <p:nvPr/>
              </p:nvCxnSpPr>
              <p:spPr>
                <a:xfrm rot="5400000" flipH="1" flipV="1">
                  <a:off x="4165945" y="10252977"/>
                  <a:ext cx="3180046" cy="131207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>
                  <a:stCxn id="234" idx="7"/>
                  <a:endCxn id="231" idx="4"/>
                </p:cNvCxnSpPr>
                <p:nvPr/>
              </p:nvCxnSpPr>
              <p:spPr>
                <a:xfrm rot="5400000" flipH="1" flipV="1">
                  <a:off x="4842597" y="10388531"/>
                  <a:ext cx="2696322" cy="63487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Rounded Rectangle 214"/>
              <p:cNvSpPr/>
              <p:nvPr/>
            </p:nvSpPr>
            <p:spPr>
              <a:xfrm>
                <a:off x="5197763" y="12487107"/>
                <a:ext cx="2403188" cy="925633"/>
              </a:xfrm>
              <a:prstGeom prst="roundRect">
                <a:avLst/>
              </a:prstGeom>
              <a:noFill/>
              <a:ln w="3810">
                <a:noFill/>
              </a:ln>
              <a:effectLst>
                <a:outerShdw sx="1000" sy="1000" algn="ctr" rotWithShape="0">
                  <a:schemeClr val="accent5">
                    <a:lumMod val="50000"/>
                  </a:schemeClr>
                </a:outerShdw>
              </a:effectLst>
              <a:scene3d>
                <a:camera prst="orthographicFront"/>
                <a:lightRig rig="flood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3d prstMaterial="dkEdge"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false</a:t>
                </a:r>
              </a:p>
            </p:txBody>
          </p:sp>
        </p:grpSp>
      </p:grpSp>
      <p:grpSp>
        <p:nvGrpSpPr>
          <p:cNvPr id="243" name="Group 307"/>
          <p:cNvGrpSpPr>
            <a:grpSpLocks/>
          </p:cNvGrpSpPr>
          <p:nvPr/>
        </p:nvGrpSpPr>
        <p:grpSpPr bwMode="auto">
          <a:xfrm>
            <a:off x="7788275" y="4040188"/>
            <a:ext cx="960438" cy="2552700"/>
            <a:chOff x="7788275" y="4040519"/>
            <a:chExt cx="960438" cy="25527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845425" y="4045281"/>
              <a:ext cx="836613" cy="2476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7833217" y="5883938"/>
              <a:ext cx="896123" cy="607583"/>
            </a:xfrm>
            <a:custGeom>
              <a:avLst/>
              <a:gdLst>
                <a:gd name="connsiteX0" fmla="*/ 57150 w 2171700"/>
                <a:gd name="connsiteY0" fmla="*/ 571500 h 1143000"/>
                <a:gd name="connsiteX1" fmla="*/ 771525 w 2171700"/>
                <a:gd name="connsiteY1" fmla="*/ 0 h 1143000"/>
                <a:gd name="connsiteX2" fmla="*/ 2171700 w 2171700"/>
                <a:gd name="connsiteY2" fmla="*/ 1143000 h 1143000"/>
                <a:gd name="connsiteX3" fmla="*/ 0 w 2171700"/>
                <a:gd name="connsiteY3" fmla="*/ 628650 h 1143000"/>
                <a:gd name="connsiteX4" fmla="*/ 114300 w 2171700"/>
                <a:gd name="connsiteY4" fmla="*/ 5715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1700" h="1143000">
                  <a:moveTo>
                    <a:pt x="57150" y="571500"/>
                  </a:moveTo>
                  <a:lnTo>
                    <a:pt x="771525" y="0"/>
                  </a:lnTo>
                  <a:lnTo>
                    <a:pt x="2171700" y="1143000"/>
                  </a:lnTo>
                  <a:lnTo>
                    <a:pt x="0" y="628650"/>
                  </a:lnTo>
                  <a:lnTo>
                    <a:pt x="114300" y="571500"/>
                  </a:ln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617" name="Group 236"/>
            <p:cNvGrpSpPr>
              <a:grpSpLocks/>
            </p:cNvGrpSpPr>
            <p:nvPr/>
          </p:nvGrpSpPr>
          <p:grpSpPr bwMode="auto">
            <a:xfrm>
              <a:off x="7788275" y="4040519"/>
              <a:ext cx="960438" cy="2552700"/>
              <a:chOff x="18606889" y="17971944"/>
              <a:chExt cx="2626926" cy="5717047"/>
            </a:xfrm>
          </p:grpSpPr>
          <p:cxnSp>
            <p:nvCxnSpPr>
              <p:cNvPr id="238" name="Straight Connector 237"/>
              <p:cNvCxnSpPr/>
              <p:nvPr/>
            </p:nvCxnSpPr>
            <p:spPr>
              <a:xfrm>
                <a:off x="18815306" y="19404760"/>
                <a:ext cx="2231800" cy="1422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18880438" y="18697241"/>
                <a:ext cx="2166669" cy="1066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V="1">
                <a:off x="18750177" y="17996831"/>
                <a:ext cx="2327325" cy="1066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 flipH="1" flipV="1">
                <a:off x="19282236" y="22415188"/>
                <a:ext cx="590193" cy="30396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17491342" y="20759172"/>
                <a:ext cx="5596164" cy="21709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623" name="Group 152"/>
              <p:cNvGrpSpPr>
                <a:grpSpLocks/>
              </p:cNvGrpSpPr>
              <p:nvPr/>
            </p:nvGrpSpPr>
            <p:grpSpPr bwMode="auto">
              <a:xfrm>
                <a:off x="18734785" y="17973677"/>
                <a:ext cx="2324934" cy="5664803"/>
                <a:chOff x="3446099" y="3218143"/>
                <a:chExt cx="998635" cy="2714073"/>
              </a:xfrm>
            </p:grpSpPr>
            <p:cxnSp>
              <p:nvCxnSpPr>
                <p:cNvPr id="259" name="Straight Connector 258"/>
                <p:cNvCxnSpPr/>
                <p:nvPr/>
              </p:nvCxnSpPr>
              <p:spPr>
                <a:xfrm rot="5400000">
                  <a:off x="2439631" y="4569183"/>
                  <a:ext cx="2705035" cy="1492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5400000">
                  <a:off x="2102425" y="4566952"/>
                  <a:ext cx="2693110" cy="746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5400000">
                  <a:off x="3076498" y="4564153"/>
                  <a:ext cx="2723773" cy="1305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4" name="Straight Connector 243"/>
              <p:cNvCxnSpPr>
                <a:endCxn id="251" idx="2"/>
              </p:cNvCxnSpPr>
              <p:nvPr/>
            </p:nvCxnSpPr>
            <p:spPr>
              <a:xfrm>
                <a:off x="18693729" y="23521887"/>
                <a:ext cx="2223116" cy="1066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18793597" y="22789479"/>
                <a:ext cx="2253509" cy="213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flipV="1">
                <a:off x="18789254" y="22099736"/>
                <a:ext cx="2257853" cy="1066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18819650" y="21434882"/>
                <a:ext cx="2227457" cy="7111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>
                <a:off x="18815306" y="20755803"/>
                <a:ext cx="2231800" cy="355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>
                <a:off x="18819650" y="20083838"/>
                <a:ext cx="2227457" cy="2133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0" name="Oval 249"/>
              <p:cNvSpPr/>
              <p:nvPr/>
            </p:nvSpPr>
            <p:spPr>
              <a:xfrm>
                <a:off x="18606889" y="22620243"/>
                <a:ext cx="317258" cy="310220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20916557" y="23378771"/>
                <a:ext cx="317258" cy="310220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19404495" y="22639804"/>
                <a:ext cx="317258" cy="310220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19469022" y="21964462"/>
                <a:ext cx="317258" cy="310220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54" name="Straight Connector 253"/>
              <p:cNvCxnSpPr>
                <a:stCxn id="251" idx="1"/>
                <a:endCxn id="250" idx="5"/>
              </p:cNvCxnSpPr>
              <p:nvPr/>
            </p:nvCxnSpPr>
            <p:spPr>
              <a:xfrm rot="16200000" flipV="1">
                <a:off x="19650143" y="22111427"/>
                <a:ext cx="540417" cy="2088515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>
                <a:stCxn id="253" idx="3"/>
                <a:endCxn id="250" idx="7"/>
              </p:cNvCxnSpPr>
              <p:nvPr/>
            </p:nvCxnSpPr>
            <p:spPr>
              <a:xfrm rot="5400000">
                <a:off x="18976578" y="22127247"/>
                <a:ext cx="437313" cy="63827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>
                <a:stCxn id="253" idx="5"/>
                <a:endCxn id="251" idx="1"/>
              </p:cNvCxnSpPr>
              <p:nvPr/>
            </p:nvCxnSpPr>
            <p:spPr>
              <a:xfrm rot="16200000" flipH="1">
                <a:off x="19753304" y="22214585"/>
                <a:ext cx="1198163" cy="122445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>
                <a:stCxn id="250" idx="6"/>
                <a:endCxn id="252" idx="2"/>
              </p:cNvCxnSpPr>
              <p:nvPr/>
            </p:nvCxnSpPr>
            <p:spPr>
              <a:xfrm>
                <a:off x="18923858" y="22775258"/>
                <a:ext cx="481963" cy="2133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>
                <a:stCxn id="252" idx="5"/>
                <a:endCxn id="251" idx="1"/>
              </p:cNvCxnSpPr>
              <p:nvPr/>
            </p:nvCxnSpPr>
            <p:spPr>
              <a:xfrm rot="16200000" flipH="1">
                <a:off x="20058496" y="22519782"/>
                <a:ext cx="522642" cy="1289583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442" name="Group 308"/>
          <p:cNvGrpSpPr>
            <a:grpSpLocks/>
          </p:cNvGrpSpPr>
          <p:nvPr/>
        </p:nvGrpSpPr>
        <p:grpSpPr bwMode="auto">
          <a:xfrm>
            <a:off x="-190500" y="1352550"/>
            <a:ext cx="2659063" cy="2347913"/>
            <a:chOff x="-191072" y="1352550"/>
            <a:chExt cx="2660012" cy="2348050"/>
          </a:xfrm>
        </p:grpSpPr>
        <p:sp>
          <p:nvSpPr>
            <p:cNvPr id="13" name="Freeform 12"/>
            <p:cNvSpPr/>
            <p:nvPr/>
          </p:nvSpPr>
          <p:spPr bwMode="auto">
            <a:xfrm>
              <a:off x="294777" y="2517356"/>
              <a:ext cx="1721500" cy="516445"/>
            </a:xfrm>
            <a:custGeom>
              <a:avLst/>
              <a:gdLst>
                <a:gd name="connsiteX0" fmla="*/ 0 w 4171950"/>
                <a:gd name="connsiteY0" fmla="*/ 342900 h 971550"/>
                <a:gd name="connsiteX1" fmla="*/ 1114425 w 4171950"/>
                <a:gd name="connsiteY1" fmla="*/ 428625 h 971550"/>
                <a:gd name="connsiteX2" fmla="*/ 1628775 w 4171950"/>
                <a:gd name="connsiteY2" fmla="*/ 371475 h 971550"/>
                <a:gd name="connsiteX3" fmla="*/ 1885950 w 4171950"/>
                <a:gd name="connsiteY3" fmla="*/ 257175 h 971550"/>
                <a:gd name="connsiteX4" fmla="*/ 2171700 w 4171950"/>
                <a:gd name="connsiteY4" fmla="*/ 0 h 971550"/>
                <a:gd name="connsiteX5" fmla="*/ 2314575 w 4171950"/>
                <a:gd name="connsiteY5" fmla="*/ 0 h 971550"/>
                <a:gd name="connsiteX6" fmla="*/ 2457450 w 4171950"/>
                <a:gd name="connsiteY6" fmla="*/ 257175 h 971550"/>
                <a:gd name="connsiteX7" fmla="*/ 2743200 w 4171950"/>
                <a:gd name="connsiteY7" fmla="*/ 457200 h 971550"/>
                <a:gd name="connsiteX8" fmla="*/ 3457575 w 4171950"/>
                <a:gd name="connsiteY8" fmla="*/ 600075 h 971550"/>
                <a:gd name="connsiteX9" fmla="*/ 4171950 w 4171950"/>
                <a:gd name="connsiteY9" fmla="*/ 742950 h 971550"/>
                <a:gd name="connsiteX10" fmla="*/ 3886200 w 4171950"/>
                <a:gd name="connsiteY10" fmla="*/ 771525 h 971550"/>
                <a:gd name="connsiteX11" fmla="*/ 3286125 w 4171950"/>
                <a:gd name="connsiteY11" fmla="*/ 857250 h 971550"/>
                <a:gd name="connsiteX12" fmla="*/ 2286000 w 4171950"/>
                <a:gd name="connsiteY12" fmla="*/ 942975 h 971550"/>
                <a:gd name="connsiteX13" fmla="*/ 1885950 w 4171950"/>
                <a:gd name="connsiteY13" fmla="*/ 971550 h 971550"/>
                <a:gd name="connsiteX14" fmla="*/ 1285875 w 4171950"/>
                <a:gd name="connsiteY14" fmla="*/ 857250 h 971550"/>
                <a:gd name="connsiteX15" fmla="*/ 942975 w 4171950"/>
                <a:gd name="connsiteY15" fmla="*/ 771525 h 971550"/>
                <a:gd name="connsiteX16" fmla="*/ 542925 w 4171950"/>
                <a:gd name="connsiteY16" fmla="*/ 628650 h 971550"/>
                <a:gd name="connsiteX17" fmla="*/ 114300 w 4171950"/>
                <a:gd name="connsiteY17" fmla="*/ 485775 h 971550"/>
                <a:gd name="connsiteX18" fmla="*/ 0 w 4171950"/>
                <a:gd name="connsiteY18" fmla="*/ 34290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171950" h="971550">
                  <a:moveTo>
                    <a:pt x="0" y="342900"/>
                  </a:moveTo>
                  <a:lnTo>
                    <a:pt x="1114425" y="428625"/>
                  </a:lnTo>
                  <a:lnTo>
                    <a:pt x="1628775" y="371475"/>
                  </a:lnTo>
                  <a:lnTo>
                    <a:pt x="1885950" y="257175"/>
                  </a:lnTo>
                  <a:lnTo>
                    <a:pt x="2171700" y="0"/>
                  </a:lnTo>
                  <a:lnTo>
                    <a:pt x="2314575" y="0"/>
                  </a:lnTo>
                  <a:lnTo>
                    <a:pt x="2457450" y="257175"/>
                  </a:lnTo>
                  <a:lnTo>
                    <a:pt x="2743200" y="457200"/>
                  </a:lnTo>
                  <a:lnTo>
                    <a:pt x="3457575" y="600075"/>
                  </a:lnTo>
                  <a:lnTo>
                    <a:pt x="4171950" y="742950"/>
                  </a:lnTo>
                  <a:lnTo>
                    <a:pt x="3886200" y="771525"/>
                  </a:lnTo>
                  <a:lnTo>
                    <a:pt x="3286125" y="857250"/>
                  </a:lnTo>
                  <a:lnTo>
                    <a:pt x="2286000" y="942975"/>
                  </a:lnTo>
                  <a:lnTo>
                    <a:pt x="1885950" y="971550"/>
                  </a:lnTo>
                  <a:lnTo>
                    <a:pt x="1285875" y="857250"/>
                  </a:lnTo>
                  <a:lnTo>
                    <a:pt x="942975" y="771525"/>
                  </a:lnTo>
                  <a:lnTo>
                    <a:pt x="542925" y="628650"/>
                  </a:lnTo>
                  <a:lnTo>
                    <a:pt x="114300" y="485775"/>
                  </a:lnTo>
                  <a:lnTo>
                    <a:pt x="0" y="342900"/>
                  </a:lnTo>
                  <a:close/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1072990" y="1393327"/>
              <a:ext cx="990452" cy="1503767"/>
            </a:xfrm>
            <a:custGeom>
              <a:avLst/>
              <a:gdLst>
                <a:gd name="connsiteX0" fmla="*/ 342900 w 2400300"/>
                <a:gd name="connsiteY0" fmla="*/ 1885950 h 2828925"/>
                <a:gd name="connsiteX1" fmla="*/ 285750 w 2400300"/>
                <a:gd name="connsiteY1" fmla="*/ 1714500 h 2828925"/>
                <a:gd name="connsiteX2" fmla="*/ 200025 w 2400300"/>
                <a:gd name="connsiteY2" fmla="*/ 1628775 h 2828925"/>
                <a:gd name="connsiteX3" fmla="*/ 28575 w 2400300"/>
                <a:gd name="connsiteY3" fmla="*/ 1257300 h 2828925"/>
                <a:gd name="connsiteX4" fmla="*/ 0 w 2400300"/>
                <a:gd name="connsiteY4" fmla="*/ 1000125 h 2828925"/>
                <a:gd name="connsiteX5" fmla="*/ 0 w 2400300"/>
                <a:gd name="connsiteY5" fmla="*/ 571500 h 2828925"/>
                <a:gd name="connsiteX6" fmla="*/ 85725 w 2400300"/>
                <a:gd name="connsiteY6" fmla="*/ 57150 h 2828925"/>
                <a:gd name="connsiteX7" fmla="*/ 257175 w 2400300"/>
                <a:gd name="connsiteY7" fmla="*/ 0 h 2828925"/>
                <a:gd name="connsiteX8" fmla="*/ 914400 w 2400300"/>
                <a:gd name="connsiteY8" fmla="*/ 114300 h 2828925"/>
                <a:gd name="connsiteX9" fmla="*/ 1400175 w 2400300"/>
                <a:gd name="connsiteY9" fmla="*/ 228600 h 2828925"/>
                <a:gd name="connsiteX10" fmla="*/ 1743075 w 2400300"/>
                <a:gd name="connsiteY10" fmla="*/ 485775 h 2828925"/>
                <a:gd name="connsiteX11" fmla="*/ 1971675 w 2400300"/>
                <a:gd name="connsiteY11" fmla="*/ 857250 h 2828925"/>
                <a:gd name="connsiteX12" fmla="*/ 2143125 w 2400300"/>
                <a:gd name="connsiteY12" fmla="*/ 1400175 h 2828925"/>
                <a:gd name="connsiteX13" fmla="*/ 2343150 w 2400300"/>
                <a:gd name="connsiteY13" fmla="*/ 2457450 h 2828925"/>
                <a:gd name="connsiteX14" fmla="*/ 2400300 w 2400300"/>
                <a:gd name="connsiteY14" fmla="*/ 2771775 h 2828925"/>
                <a:gd name="connsiteX15" fmla="*/ 2171700 w 2400300"/>
                <a:gd name="connsiteY15" fmla="*/ 2828925 h 2828925"/>
                <a:gd name="connsiteX16" fmla="*/ 1685925 w 2400300"/>
                <a:gd name="connsiteY16" fmla="*/ 2714625 h 2828925"/>
                <a:gd name="connsiteX17" fmla="*/ 1171575 w 2400300"/>
                <a:gd name="connsiteY17" fmla="*/ 2628900 h 2828925"/>
                <a:gd name="connsiteX18" fmla="*/ 714375 w 2400300"/>
                <a:gd name="connsiteY18" fmla="*/ 2486025 h 2828925"/>
                <a:gd name="connsiteX19" fmla="*/ 600075 w 2400300"/>
                <a:gd name="connsiteY19" fmla="*/ 2371725 h 2828925"/>
                <a:gd name="connsiteX20" fmla="*/ 400050 w 2400300"/>
                <a:gd name="connsiteY20" fmla="*/ 2114550 h 2828925"/>
                <a:gd name="connsiteX21" fmla="*/ 285750 w 2400300"/>
                <a:gd name="connsiteY21" fmla="*/ 1771650 h 2828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400300" h="2828925">
                  <a:moveTo>
                    <a:pt x="342900" y="1885950"/>
                  </a:moveTo>
                  <a:lnTo>
                    <a:pt x="285750" y="1714500"/>
                  </a:lnTo>
                  <a:lnTo>
                    <a:pt x="200025" y="1628775"/>
                  </a:lnTo>
                  <a:lnTo>
                    <a:pt x="28575" y="1257300"/>
                  </a:lnTo>
                  <a:lnTo>
                    <a:pt x="0" y="1000125"/>
                  </a:lnTo>
                  <a:lnTo>
                    <a:pt x="0" y="571500"/>
                  </a:lnTo>
                  <a:lnTo>
                    <a:pt x="85725" y="57150"/>
                  </a:lnTo>
                  <a:lnTo>
                    <a:pt x="257175" y="0"/>
                  </a:lnTo>
                  <a:lnTo>
                    <a:pt x="914400" y="114300"/>
                  </a:lnTo>
                  <a:lnTo>
                    <a:pt x="1400175" y="228600"/>
                  </a:lnTo>
                  <a:lnTo>
                    <a:pt x="1743075" y="485775"/>
                  </a:lnTo>
                  <a:lnTo>
                    <a:pt x="1971675" y="857250"/>
                  </a:lnTo>
                  <a:lnTo>
                    <a:pt x="2143125" y="1400175"/>
                  </a:lnTo>
                  <a:lnTo>
                    <a:pt x="2343150" y="2457450"/>
                  </a:lnTo>
                  <a:lnTo>
                    <a:pt x="2400300" y="2771775"/>
                  </a:lnTo>
                  <a:lnTo>
                    <a:pt x="2171700" y="2828925"/>
                  </a:lnTo>
                  <a:lnTo>
                    <a:pt x="1685925" y="2714625"/>
                  </a:lnTo>
                  <a:lnTo>
                    <a:pt x="1171575" y="2628900"/>
                  </a:lnTo>
                  <a:lnTo>
                    <a:pt x="714375" y="2486025"/>
                  </a:lnTo>
                  <a:lnTo>
                    <a:pt x="600075" y="2371725"/>
                  </a:lnTo>
                  <a:lnTo>
                    <a:pt x="400050" y="2114550"/>
                  </a:lnTo>
                  <a:lnTo>
                    <a:pt x="285750" y="1771650"/>
                  </a:lnTo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59404" y="1378138"/>
              <a:ext cx="966870" cy="1367061"/>
            </a:xfrm>
            <a:custGeom>
              <a:avLst/>
              <a:gdLst>
                <a:gd name="connsiteX0" fmla="*/ 2343150 w 2343150"/>
                <a:gd name="connsiteY0" fmla="*/ 1943100 h 2571750"/>
                <a:gd name="connsiteX1" fmla="*/ 2114550 w 2343150"/>
                <a:gd name="connsiteY1" fmla="*/ 1514475 h 2571750"/>
                <a:gd name="connsiteX2" fmla="*/ 1971675 w 2343150"/>
                <a:gd name="connsiteY2" fmla="*/ 1114425 h 2571750"/>
                <a:gd name="connsiteX3" fmla="*/ 1943100 w 2343150"/>
                <a:gd name="connsiteY3" fmla="*/ 828675 h 2571750"/>
                <a:gd name="connsiteX4" fmla="*/ 1971675 w 2343150"/>
                <a:gd name="connsiteY4" fmla="*/ 457200 h 2571750"/>
                <a:gd name="connsiteX5" fmla="*/ 2057400 w 2343150"/>
                <a:gd name="connsiteY5" fmla="*/ 57150 h 2571750"/>
                <a:gd name="connsiteX6" fmla="*/ 2057400 w 2343150"/>
                <a:gd name="connsiteY6" fmla="*/ 0 h 2571750"/>
                <a:gd name="connsiteX7" fmla="*/ 1514475 w 2343150"/>
                <a:gd name="connsiteY7" fmla="*/ 142875 h 2571750"/>
                <a:gd name="connsiteX8" fmla="*/ 857250 w 2343150"/>
                <a:gd name="connsiteY8" fmla="*/ 400050 h 2571750"/>
                <a:gd name="connsiteX9" fmla="*/ 514350 w 2343150"/>
                <a:gd name="connsiteY9" fmla="*/ 600075 h 2571750"/>
                <a:gd name="connsiteX10" fmla="*/ 200025 w 2343150"/>
                <a:gd name="connsiteY10" fmla="*/ 914400 h 2571750"/>
                <a:gd name="connsiteX11" fmla="*/ 28575 w 2343150"/>
                <a:gd name="connsiteY11" fmla="*/ 1343025 h 2571750"/>
                <a:gd name="connsiteX12" fmla="*/ 0 w 2343150"/>
                <a:gd name="connsiteY12" fmla="*/ 1657350 h 2571750"/>
                <a:gd name="connsiteX13" fmla="*/ 57150 w 2343150"/>
                <a:gd name="connsiteY13" fmla="*/ 2486025 h 2571750"/>
                <a:gd name="connsiteX14" fmla="*/ 171450 w 2343150"/>
                <a:gd name="connsiteY14" fmla="*/ 2371725 h 2571750"/>
                <a:gd name="connsiteX15" fmla="*/ 57150 w 2343150"/>
                <a:gd name="connsiteY15" fmla="*/ 2486025 h 2571750"/>
                <a:gd name="connsiteX16" fmla="*/ 257175 w 2343150"/>
                <a:gd name="connsiteY16" fmla="*/ 2514600 h 2571750"/>
                <a:gd name="connsiteX17" fmla="*/ 914400 w 2343150"/>
                <a:gd name="connsiteY17" fmla="*/ 2571750 h 2571750"/>
                <a:gd name="connsiteX18" fmla="*/ 1457325 w 2343150"/>
                <a:gd name="connsiteY18" fmla="*/ 2543175 h 2571750"/>
                <a:gd name="connsiteX19" fmla="*/ 1714500 w 2343150"/>
                <a:gd name="connsiteY19" fmla="*/ 2486025 h 2571750"/>
                <a:gd name="connsiteX20" fmla="*/ 1828800 w 2343150"/>
                <a:gd name="connsiteY20" fmla="*/ 2428875 h 2571750"/>
                <a:gd name="connsiteX21" fmla="*/ 2057400 w 2343150"/>
                <a:gd name="connsiteY21" fmla="*/ 2343150 h 2571750"/>
                <a:gd name="connsiteX22" fmla="*/ 2228850 w 2343150"/>
                <a:gd name="connsiteY22" fmla="*/ 2114550 h 2571750"/>
                <a:gd name="connsiteX23" fmla="*/ 2343150 w 2343150"/>
                <a:gd name="connsiteY23" fmla="*/ 194310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43150" h="2571750">
                  <a:moveTo>
                    <a:pt x="2343150" y="1943100"/>
                  </a:moveTo>
                  <a:lnTo>
                    <a:pt x="2114550" y="1514475"/>
                  </a:lnTo>
                  <a:lnTo>
                    <a:pt x="1971675" y="1114425"/>
                  </a:lnTo>
                  <a:lnTo>
                    <a:pt x="1943100" y="828675"/>
                  </a:lnTo>
                  <a:lnTo>
                    <a:pt x="1971675" y="457200"/>
                  </a:lnTo>
                  <a:lnTo>
                    <a:pt x="2057400" y="57150"/>
                  </a:lnTo>
                  <a:lnTo>
                    <a:pt x="2057400" y="0"/>
                  </a:lnTo>
                  <a:lnTo>
                    <a:pt x="1514475" y="142875"/>
                  </a:lnTo>
                  <a:lnTo>
                    <a:pt x="857250" y="400050"/>
                  </a:lnTo>
                  <a:lnTo>
                    <a:pt x="514350" y="600075"/>
                  </a:lnTo>
                  <a:lnTo>
                    <a:pt x="200025" y="914400"/>
                  </a:lnTo>
                  <a:lnTo>
                    <a:pt x="28575" y="1343025"/>
                  </a:lnTo>
                  <a:lnTo>
                    <a:pt x="0" y="1657350"/>
                  </a:lnTo>
                  <a:lnTo>
                    <a:pt x="57150" y="2486025"/>
                  </a:lnTo>
                  <a:lnTo>
                    <a:pt x="171450" y="2371725"/>
                  </a:lnTo>
                  <a:lnTo>
                    <a:pt x="57150" y="2486025"/>
                  </a:lnTo>
                  <a:lnTo>
                    <a:pt x="257175" y="2514600"/>
                  </a:lnTo>
                  <a:lnTo>
                    <a:pt x="914400" y="2571750"/>
                  </a:lnTo>
                  <a:lnTo>
                    <a:pt x="1457325" y="2543175"/>
                  </a:lnTo>
                  <a:cubicBezTo>
                    <a:pt x="1699291" y="2512929"/>
                    <a:pt x="1631624" y="2568901"/>
                    <a:pt x="1714500" y="2486025"/>
                  </a:cubicBezTo>
                  <a:lnTo>
                    <a:pt x="1828800" y="2428875"/>
                  </a:lnTo>
                  <a:lnTo>
                    <a:pt x="2057400" y="2343150"/>
                  </a:lnTo>
                  <a:lnTo>
                    <a:pt x="2228850" y="2114550"/>
                  </a:lnTo>
                  <a:lnTo>
                    <a:pt x="2343150" y="194310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585" name="Group 61"/>
            <p:cNvGrpSpPr>
              <a:grpSpLocks/>
            </p:cNvGrpSpPr>
            <p:nvPr/>
          </p:nvGrpSpPr>
          <p:grpSpPr bwMode="auto">
            <a:xfrm>
              <a:off x="217488" y="1352550"/>
              <a:ext cx="1901825" cy="1690688"/>
              <a:chOff x="15605621" y="13830301"/>
              <a:chExt cx="4606708" cy="3180426"/>
            </a:xfrm>
          </p:grpSpPr>
          <p:sp>
            <p:nvSpPr>
              <p:cNvPr id="63" name="Freeform 62"/>
              <p:cNvSpPr/>
              <p:nvPr/>
            </p:nvSpPr>
            <p:spPr>
              <a:xfrm>
                <a:off x="15777689" y="16464385"/>
                <a:ext cx="2127229" cy="226973"/>
              </a:xfrm>
              <a:custGeom>
                <a:avLst/>
                <a:gdLst>
                  <a:gd name="connsiteX0" fmla="*/ 0 w 914400"/>
                  <a:gd name="connsiteY0" fmla="*/ 0 h 93260"/>
                  <a:gd name="connsiteX1" fmla="*/ 614149 w 914400"/>
                  <a:gd name="connsiteY1" fmla="*/ 81887 h 93260"/>
                  <a:gd name="connsiteX2" fmla="*/ 914400 w 914400"/>
                  <a:gd name="connsiteY2" fmla="*/ 68239 h 93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14400" h="93260">
                    <a:moveTo>
                      <a:pt x="0" y="0"/>
                    </a:moveTo>
                    <a:cubicBezTo>
                      <a:pt x="230874" y="35257"/>
                      <a:pt x="461749" y="70514"/>
                      <a:pt x="614149" y="81887"/>
                    </a:cubicBezTo>
                    <a:cubicBezTo>
                      <a:pt x="766549" y="93260"/>
                      <a:pt x="914400" y="68239"/>
                      <a:pt x="914400" y="68239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17935692" y="16031345"/>
                <a:ext cx="96166" cy="433040"/>
              </a:xfrm>
              <a:custGeom>
                <a:avLst/>
                <a:gdLst>
                  <a:gd name="connsiteX0" fmla="*/ 0 w 40943"/>
                  <a:gd name="connsiteY0" fmla="*/ 177421 h 177421"/>
                  <a:gd name="connsiteX1" fmla="*/ 40943 w 40943"/>
                  <a:gd name="connsiteY1" fmla="*/ 0 h 177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943" h="177421">
                    <a:moveTo>
                      <a:pt x="0" y="177421"/>
                    </a:moveTo>
                    <a:lnTo>
                      <a:pt x="40943" y="0"/>
                    </a:ln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18001085" y="16595790"/>
                <a:ext cx="2004135" cy="188150"/>
              </a:xfrm>
              <a:custGeom>
                <a:avLst/>
                <a:gdLst>
                  <a:gd name="connsiteX0" fmla="*/ 0 w 859809"/>
                  <a:gd name="connsiteY0" fmla="*/ 0 h 77337"/>
                  <a:gd name="connsiteX1" fmla="*/ 423081 w 859809"/>
                  <a:gd name="connsiteY1" fmla="*/ 68239 h 77337"/>
                  <a:gd name="connsiteX2" fmla="*/ 859809 w 859809"/>
                  <a:gd name="connsiteY2" fmla="*/ 54591 h 7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809" h="77337">
                    <a:moveTo>
                      <a:pt x="0" y="0"/>
                    </a:moveTo>
                    <a:cubicBezTo>
                      <a:pt x="139890" y="29570"/>
                      <a:pt x="279780" y="59141"/>
                      <a:pt x="423081" y="68239"/>
                    </a:cubicBezTo>
                    <a:cubicBezTo>
                      <a:pt x="566382" y="77337"/>
                      <a:pt x="859809" y="54591"/>
                      <a:pt x="859809" y="54591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15666136" y="13884058"/>
                <a:ext cx="2084914" cy="2419056"/>
              </a:xfrm>
              <a:custGeom>
                <a:avLst/>
                <a:gdLst>
                  <a:gd name="connsiteX0" fmla="*/ 22746 w 896203"/>
                  <a:gd name="connsiteY0" fmla="*/ 996287 h 996287"/>
                  <a:gd name="connsiteX1" fmla="*/ 145576 w 896203"/>
                  <a:gd name="connsiteY1" fmla="*/ 327546 h 996287"/>
                  <a:gd name="connsiteX2" fmla="*/ 896203 w 896203"/>
                  <a:gd name="connsiteY2" fmla="*/ 0 h 996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6203" h="996287">
                    <a:moveTo>
                      <a:pt x="22746" y="996287"/>
                    </a:moveTo>
                    <a:cubicBezTo>
                      <a:pt x="11373" y="744940"/>
                      <a:pt x="0" y="493594"/>
                      <a:pt x="145576" y="327546"/>
                    </a:cubicBezTo>
                    <a:cubicBezTo>
                      <a:pt x="291152" y="161498"/>
                      <a:pt x="896203" y="0"/>
                      <a:pt x="896203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17974159" y="13916910"/>
                <a:ext cx="2096453" cy="2750556"/>
              </a:xfrm>
              <a:custGeom>
                <a:avLst/>
                <a:gdLst>
                  <a:gd name="connsiteX0" fmla="*/ 0 w 900752"/>
                  <a:gd name="connsiteY0" fmla="*/ 0 h 1132764"/>
                  <a:gd name="connsiteX1" fmla="*/ 655092 w 900752"/>
                  <a:gd name="connsiteY1" fmla="*/ 245660 h 1132764"/>
                  <a:gd name="connsiteX2" fmla="*/ 900752 w 900752"/>
                  <a:gd name="connsiteY2" fmla="*/ 1132764 h 1132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0752" h="1132764">
                    <a:moveTo>
                      <a:pt x="0" y="0"/>
                    </a:moveTo>
                    <a:cubicBezTo>
                      <a:pt x="252483" y="28433"/>
                      <a:pt x="504967" y="56866"/>
                      <a:pt x="655092" y="245660"/>
                    </a:cubicBezTo>
                    <a:cubicBezTo>
                      <a:pt x="805217" y="434454"/>
                      <a:pt x="900752" y="1132764"/>
                      <a:pt x="900752" y="1132764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15846930" y="15905912"/>
                <a:ext cx="2192622" cy="573406"/>
              </a:xfrm>
              <a:custGeom>
                <a:avLst/>
                <a:gdLst>
                  <a:gd name="connsiteX0" fmla="*/ 0 w 941695"/>
                  <a:gd name="connsiteY0" fmla="*/ 191068 h 236561"/>
                  <a:gd name="connsiteX1" fmla="*/ 655092 w 941695"/>
                  <a:gd name="connsiteY1" fmla="*/ 204716 h 236561"/>
                  <a:gd name="connsiteX2" fmla="*/ 941695 w 941695"/>
                  <a:gd name="connsiteY2" fmla="*/ 0 h 236561"/>
                  <a:gd name="connsiteX3" fmla="*/ 941695 w 941695"/>
                  <a:gd name="connsiteY3" fmla="*/ 0 h 236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1695" h="236561">
                    <a:moveTo>
                      <a:pt x="0" y="191068"/>
                    </a:moveTo>
                    <a:cubicBezTo>
                      <a:pt x="249071" y="213814"/>
                      <a:pt x="498143" y="236561"/>
                      <a:pt x="655092" y="204716"/>
                    </a:cubicBezTo>
                    <a:cubicBezTo>
                      <a:pt x="812041" y="172871"/>
                      <a:pt x="941695" y="0"/>
                      <a:pt x="941695" y="0"/>
                    </a:cubicBezTo>
                    <a:lnTo>
                      <a:pt x="941695" y="0"/>
                    </a:ln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18039552" y="15938763"/>
                <a:ext cx="1938740" cy="830244"/>
              </a:xfrm>
              <a:custGeom>
                <a:avLst/>
                <a:gdLst>
                  <a:gd name="connsiteX0" fmla="*/ 0 w 832513"/>
                  <a:gd name="connsiteY0" fmla="*/ 0 h 341194"/>
                  <a:gd name="connsiteX1" fmla="*/ 204716 w 832513"/>
                  <a:gd name="connsiteY1" fmla="*/ 204717 h 341194"/>
                  <a:gd name="connsiteX2" fmla="*/ 832513 w 832513"/>
                  <a:gd name="connsiteY2" fmla="*/ 341194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2513" h="341194">
                    <a:moveTo>
                      <a:pt x="0" y="0"/>
                    </a:moveTo>
                    <a:cubicBezTo>
                      <a:pt x="32982" y="73925"/>
                      <a:pt x="65964" y="147851"/>
                      <a:pt x="204716" y="204717"/>
                    </a:cubicBezTo>
                    <a:cubicBezTo>
                      <a:pt x="343468" y="261583"/>
                      <a:pt x="832513" y="341194"/>
                      <a:pt x="832513" y="341194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17647188" y="14015463"/>
                <a:ext cx="357745" cy="1723205"/>
              </a:xfrm>
              <a:custGeom>
                <a:avLst/>
                <a:gdLst>
                  <a:gd name="connsiteX0" fmla="*/ 154674 w 154674"/>
                  <a:gd name="connsiteY0" fmla="*/ 709684 h 709684"/>
                  <a:gd name="connsiteX1" fmla="*/ 18197 w 154674"/>
                  <a:gd name="connsiteY1" fmla="*/ 395785 h 709684"/>
                  <a:gd name="connsiteX2" fmla="*/ 45492 w 154674"/>
                  <a:gd name="connsiteY2" fmla="*/ 0 h 709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674" h="709684">
                    <a:moveTo>
                      <a:pt x="154674" y="709684"/>
                    </a:moveTo>
                    <a:cubicBezTo>
                      <a:pt x="95534" y="611875"/>
                      <a:pt x="36394" y="514066"/>
                      <a:pt x="18197" y="395785"/>
                    </a:cubicBezTo>
                    <a:cubicBezTo>
                      <a:pt x="0" y="277504"/>
                      <a:pt x="45492" y="0"/>
                      <a:pt x="45492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17147116" y="15738669"/>
                <a:ext cx="796269" cy="68688"/>
              </a:xfrm>
              <a:custGeom>
                <a:avLst/>
                <a:gdLst>
                  <a:gd name="connsiteX0" fmla="*/ 0 w 341194"/>
                  <a:gd name="connsiteY0" fmla="*/ 0 h 27295"/>
                  <a:gd name="connsiteX1" fmla="*/ 341194 w 341194"/>
                  <a:gd name="connsiteY1" fmla="*/ 27295 h 27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1194" h="27295">
                    <a:moveTo>
                      <a:pt x="0" y="0"/>
                    </a:moveTo>
                    <a:lnTo>
                      <a:pt x="341194" y="27295"/>
                    </a:ln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Freeform 71"/>
              <p:cNvSpPr/>
              <p:nvPr/>
            </p:nvSpPr>
            <p:spPr>
              <a:xfrm>
                <a:off x="16900927" y="13982613"/>
                <a:ext cx="819350" cy="1657501"/>
              </a:xfrm>
              <a:custGeom>
                <a:avLst/>
                <a:gdLst>
                  <a:gd name="connsiteX0" fmla="*/ 38668 w 352566"/>
                  <a:gd name="connsiteY0" fmla="*/ 682389 h 682389"/>
                  <a:gd name="connsiteX1" fmla="*/ 52316 w 352566"/>
                  <a:gd name="connsiteY1" fmla="*/ 313899 h 682389"/>
                  <a:gd name="connsiteX2" fmla="*/ 352566 w 352566"/>
                  <a:gd name="connsiteY2" fmla="*/ 0 h 682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2566" h="682389">
                    <a:moveTo>
                      <a:pt x="38668" y="682389"/>
                    </a:moveTo>
                    <a:cubicBezTo>
                      <a:pt x="19334" y="555010"/>
                      <a:pt x="0" y="427631"/>
                      <a:pt x="52316" y="313899"/>
                    </a:cubicBezTo>
                    <a:cubicBezTo>
                      <a:pt x="104632" y="200168"/>
                      <a:pt x="352566" y="0"/>
                      <a:pt x="352566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15812311" y="15807357"/>
                <a:ext cx="1146318" cy="528610"/>
              </a:xfrm>
              <a:custGeom>
                <a:avLst/>
                <a:gdLst>
                  <a:gd name="connsiteX0" fmla="*/ 491319 w 491319"/>
                  <a:gd name="connsiteY0" fmla="*/ 0 h 218364"/>
                  <a:gd name="connsiteX1" fmla="*/ 163773 w 491319"/>
                  <a:gd name="connsiteY1" fmla="*/ 40944 h 218364"/>
                  <a:gd name="connsiteX2" fmla="*/ 0 w 491319"/>
                  <a:gd name="connsiteY2" fmla="*/ 218364 h 2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319" h="218364">
                    <a:moveTo>
                      <a:pt x="491319" y="0"/>
                    </a:moveTo>
                    <a:cubicBezTo>
                      <a:pt x="368489" y="2275"/>
                      <a:pt x="245659" y="4550"/>
                      <a:pt x="163773" y="40944"/>
                    </a:cubicBezTo>
                    <a:cubicBezTo>
                      <a:pt x="81887" y="77338"/>
                      <a:pt x="0" y="218364"/>
                      <a:pt x="0" y="218364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18131873" y="15873060"/>
                <a:ext cx="384671" cy="0"/>
              </a:xfrm>
              <a:custGeom>
                <a:avLst/>
                <a:gdLst>
                  <a:gd name="connsiteX0" fmla="*/ 0 w 163773"/>
                  <a:gd name="connsiteY0" fmla="*/ 0 h 0"/>
                  <a:gd name="connsiteX1" fmla="*/ 163773 w 163773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3773">
                    <a:moveTo>
                      <a:pt x="0" y="0"/>
                    </a:moveTo>
                    <a:lnTo>
                      <a:pt x="163773" y="0"/>
                    </a:ln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17943386" y="14048316"/>
                <a:ext cx="700100" cy="1791894"/>
              </a:xfrm>
              <a:custGeom>
                <a:avLst/>
                <a:gdLst>
                  <a:gd name="connsiteX0" fmla="*/ 300251 w 300251"/>
                  <a:gd name="connsiteY0" fmla="*/ 736979 h 736979"/>
                  <a:gd name="connsiteX1" fmla="*/ 218364 w 300251"/>
                  <a:gd name="connsiteY1" fmla="*/ 354842 h 736979"/>
                  <a:gd name="connsiteX2" fmla="*/ 0 w 300251"/>
                  <a:gd name="connsiteY2" fmla="*/ 0 h 736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0251" h="736979">
                    <a:moveTo>
                      <a:pt x="300251" y="736979"/>
                    </a:moveTo>
                    <a:cubicBezTo>
                      <a:pt x="284328" y="607325"/>
                      <a:pt x="268406" y="477672"/>
                      <a:pt x="218364" y="354842"/>
                    </a:cubicBezTo>
                    <a:cubicBezTo>
                      <a:pt x="168322" y="232012"/>
                      <a:pt x="0" y="0"/>
                      <a:pt x="0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18674260" y="15807357"/>
                <a:ext cx="1334806" cy="827259"/>
              </a:xfrm>
              <a:custGeom>
                <a:avLst/>
                <a:gdLst>
                  <a:gd name="connsiteX0" fmla="*/ 0 w 573206"/>
                  <a:gd name="connsiteY0" fmla="*/ 0 h 341194"/>
                  <a:gd name="connsiteX1" fmla="*/ 341194 w 573206"/>
                  <a:gd name="connsiteY1" fmla="*/ 204717 h 341194"/>
                  <a:gd name="connsiteX2" fmla="*/ 573206 w 573206"/>
                  <a:gd name="connsiteY2" fmla="*/ 341194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3206" h="341194">
                    <a:moveTo>
                      <a:pt x="0" y="0"/>
                    </a:moveTo>
                    <a:lnTo>
                      <a:pt x="341194" y="204717"/>
                    </a:lnTo>
                    <a:lnTo>
                      <a:pt x="573206" y="341194"/>
                    </a:ln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15812311" y="16503210"/>
                <a:ext cx="4165981" cy="507703"/>
              </a:xfrm>
              <a:custGeom>
                <a:avLst/>
                <a:gdLst>
                  <a:gd name="connsiteX0" fmla="*/ 0 w 1787856"/>
                  <a:gd name="connsiteY0" fmla="*/ 0 h 209266"/>
                  <a:gd name="connsiteX1" fmla="*/ 832513 w 1787856"/>
                  <a:gd name="connsiteY1" fmla="*/ 191069 h 209266"/>
                  <a:gd name="connsiteX2" fmla="*/ 1787856 w 1787856"/>
                  <a:gd name="connsiteY2" fmla="*/ 109182 h 209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87856" h="209266">
                    <a:moveTo>
                      <a:pt x="0" y="0"/>
                    </a:moveTo>
                    <a:cubicBezTo>
                      <a:pt x="267268" y="86436"/>
                      <a:pt x="534537" y="172872"/>
                      <a:pt x="832513" y="191069"/>
                    </a:cubicBezTo>
                    <a:cubicBezTo>
                      <a:pt x="1130489" y="209266"/>
                      <a:pt x="1787856" y="109182"/>
                      <a:pt x="1787856" y="109182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5605621" y="16217606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9895071" y="16582334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7893328" y="15687094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6940117" y="15620781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8497029" y="15720252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7829779" y="16449706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>
              <a:xfrm>
                <a:off x="15866165" y="15165263"/>
                <a:ext cx="538539" cy="1060203"/>
              </a:xfrm>
              <a:custGeom>
                <a:avLst/>
                <a:gdLst>
                  <a:gd name="connsiteX0" fmla="*/ 0 w 232012"/>
                  <a:gd name="connsiteY0" fmla="*/ 436729 h 436729"/>
                  <a:gd name="connsiteX1" fmla="*/ 95535 w 232012"/>
                  <a:gd name="connsiteY1" fmla="*/ 81887 h 436729"/>
                  <a:gd name="connsiteX2" fmla="*/ 232012 w 232012"/>
                  <a:gd name="connsiteY2" fmla="*/ 0 h 436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2012" h="436729">
                    <a:moveTo>
                      <a:pt x="0" y="436729"/>
                    </a:moveTo>
                    <a:cubicBezTo>
                      <a:pt x="28433" y="295702"/>
                      <a:pt x="56866" y="154675"/>
                      <a:pt x="95535" y="81887"/>
                    </a:cubicBezTo>
                    <a:cubicBezTo>
                      <a:pt x="134204" y="9099"/>
                      <a:pt x="232012" y="0"/>
                      <a:pt x="232012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16566265" y="13904964"/>
                <a:ext cx="1173244" cy="1093055"/>
              </a:xfrm>
              <a:custGeom>
                <a:avLst/>
                <a:gdLst>
                  <a:gd name="connsiteX0" fmla="*/ 0 w 477672"/>
                  <a:gd name="connsiteY0" fmla="*/ 409433 h 409433"/>
                  <a:gd name="connsiteX1" fmla="*/ 163773 w 477672"/>
                  <a:gd name="connsiteY1" fmla="*/ 150125 h 409433"/>
                  <a:gd name="connsiteX2" fmla="*/ 477672 w 477672"/>
                  <a:gd name="connsiteY2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7672" h="409433">
                    <a:moveTo>
                      <a:pt x="0" y="409433"/>
                    </a:moveTo>
                    <a:cubicBezTo>
                      <a:pt x="42080" y="313898"/>
                      <a:pt x="84161" y="218364"/>
                      <a:pt x="163773" y="150125"/>
                    </a:cubicBezTo>
                    <a:cubicBezTo>
                      <a:pt x="243385" y="81886"/>
                      <a:pt x="477672" y="0"/>
                      <a:pt x="477672" y="0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" name="Freeform 85"/>
              <p:cNvSpPr/>
              <p:nvPr/>
            </p:nvSpPr>
            <p:spPr>
              <a:xfrm>
                <a:off x="16566265" y="15263816"/>
                <a:ext cx="411596" cy="465892"/>
              </a:xfrm>
              <a:custGeom>
                <a:avLst/>
                <a:gdLst>
                  <a:gd name="connsiteX0" fmla="*/ 0 w 177421"/>
                  <a:gd name="connsiteY0" fmla="*/ 0 h 191068"/>
                  <a:gd name="connsiteX1" fmla="*/ 81887 w 177421"/>
                  <a:gd name="connsiteY1" fmla="*/ 136477 h 191068"/>
                  <a:gd name="connsiteX2" fmla="*/ 177421 w 177421"/>
                  <a:gd name="connsiteY2" fmla="*/ 191068 h 191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7421" h="191068">
                    <a:moveTo>
                      <a:pt x="0" y="0"/>
                    </a:moveTo>
                    <a:cubicBezTo>
                      <a:pt x="26158" y="52316"/>
                      <a:pt x="52317" y="104632"/>
                      <a:pt x="81887" y="136477"/>
                    </a:cubicBezTo>
                    <a:cubicBezTo>
                      <a:pt x="111457" y="168322"/>
                      <a:pt x="177421" y="191068"/>
                      <a:pt x="177421" y="191068"/>
                    </a:cubicBezTo>
                  </a:path>
                </a:pathLst>
              </a:cu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6309910" y="14963179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7670913" y="13830301"/>
                <a:ext cx="317258" cy="361095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2" name="Rounded Rectangle 261"/>
            <p:cNvSpPr/>
            <p:nvPr/>
          </p:nvSpPr>
          <p:spPr bwMode="auto">
            <a:xfrm>
              <a:off x="-191072" y="3199255"/>
              <a:ext cx="2660012" cy="501345"/>
            </a:xfrm>
            <a:prstGeom prst="roundRect">
              <a:avLst/>
            </a:prstGeom>
            <a:noFill/>
            <a:ln w="3810">
              <a:noFill/>
            </a:ln>
            <a:effectLst>
              <a:outerShdw sx="1000" sy="1000" algn="ctr" rotWithShape="0">
                <a:schemeClr val="accent5">
                  <a:lumMod val="50000"/>
                </a:schemeClr>
              </a:outerShdw>
            </a:effectLst>
            <a:scene3d>
              <a:camera prst="orthographicFront"/>
              <a:lightRig rig="flood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3d prstMaterial="dkEdge"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plane 3-tree G</a:t>
              </a:r>
            </a:p>
          </p:txBody>
        </p:sp>
      </p:grpSp>
      <p:sp>
        <p:nvSpPr>
          <p:cNvPr id="263" name="Right Arrow 262"/>
          <p:cNvSpPr/>
          <p:nvPr/>
        </p:nvSpPr>
        <p:spPr bwMode="auto">
          <a:xfrm>
            <a:off x="2287472" y="1187356"/>
            <a:ext cx="2216726" cy="196796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4620"/>
                </a:solidFill>
                <a:effectLst>
                  <a:outerShdw dist="25400" sx="1000" sy="1000" algn="ctr" rotWithShape="0">
                    <a:schemeClr val="accent5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 minimum-area grid drawing of </a:t>
            </a:r>
            <a:r>
              <a:rPr lang="en-US" sz="2000" b="1" i="1" dirty="0">
                <a:solidFill>
                  <a:srgbClr val="004620"/>
                </a:solidFill>
                <a:effectLst>
                  <a:outerShdw dist="25400" sx="1000" sy="1000" algn="ctr" rotWithShape="0">
                    <a:schemeClr val="accent5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64" name="Cloud Callout 263"/>
          <p:cNvSpPr/>
          <p:nvPr/>
        </p:nvSpPr>
        <p:spPr bwMode="auto">
          <a:xfrm>
            <a:off x="5882184" y="1023582"/>
            <a:ext cx="3261815" cy="2070977"/>
          </a:xfrm>
          <a:prstGeom prst="cloudCallout">
            <a:avLst>
              <a:gd name="adj1" fmla="val -56430"/>
              <a:gd name="adj2" fmla="val 40902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4620"/>
                </a:solidFill>
                <a:effectLst>
                  <a:outerShdw dist="25400" sx="1000" sy="1000" algn="ctr" rotWithShape="0">
                    <a:schemeClr val="accent5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Patch the drawings of the </a:t>
            </a:r>
            <a:r>
              <a:rPr lang="en-US" sz="2000" b="1" dirty="0" err="1">
                <a:solidFill>
                  <a:srgbClr val="004620"/>
                </a:solidFill>
                <a:effectLst>
                  <a:outerShdw dist="25400" sx="1000" sy="1000" algn="ctr" rotWithShape="0">
                    <a:schemeClr val="accent5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subproblems</a:t>
            </a:r>
            <a:r>
              <a:rPr lang="en-US" sz="2000" b="1" dirty="0">
                <a:solidFill>
                  <a:srgbClr val="004620"/>
                </a:solidFill>
                <a:effectLst>
                  <a:outerShdw dist="25400" sx="1000" sy="1000" algn="ctr" rotWithShape="0">
                    <a:schemeClr val="accent5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to obtain the final drawing.</a:t>
            </a:r>
          </a:p>
        </p:txBody>
      </p:sp>
      <p:sp>
        <p:nvSpPr>
          <p:cNvPr id="265" name="Freeform 264"/>
          <p:cNvSpPr/>
          <p:nvPr/>
        </p:nvSpPr>
        <p:spPr bwMode="auto">
          <a:xfrm>
            <a:off x="3301506" y="3231265"/>
            <a:ext cx="990452" cy="789858"/>
          </a:xfrm>
          <a:custGeom>
            <a:avLst/>
            <a:gdLst>
              <a:gd name="connsiteX0" fmla="*/ 0 w 2114550"/>
              <a:gd name="connsiteY0" fmla="*/ 1485900 h 1485900"/>
              <a:gd name="connsiteX1" fmla="*/ 828675 w 2114550"/>
              <a:gd name="connsiteY1" fmla="*/ 742950 h 1485900"/>
              <a:gd name="connsiteX2" fmla="*/ 2114550 w 2114550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4550" h="1485900">
                <a:moveTo>
                  <a:pt x="0" y="1485900"/>
                </a:moveTo>
                <a:cubicBezTo>
                  <a:pt x="238125" y="1238250"/>
                  <a:pt x="476250" y="990600"/>
                  <a:pt x="828675" y="742950"/>
                </a:cubicBezTo>
                <a:cubicBezTo>
                  <a:pt x="1181100" y="495300"/>
                  <a:pt x="1647825" y="247650"/>
                  <a:pt x="2114550" y="0"/>
                </a:cubicBezTo>
              </a:path>
            </a:pathLst>
          </a:custGeom>
          <a:ln w="139700">
            <a:gradFill>
              <a:gsLst>
                <a:gs pos="0">
                  <a:srgbClr val="BC5908"/>
                </a:gs>
                <a:gs pos="0">
                  <a:srgbClr val="FF7A00"/>
                </a:gs>
                <a:gs pos="48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" name="Freeform 265"/>
          <p:cNvSpPr/>
          <p:nvPr/>
        </p:nvSpPr>
        <p:spPr bwMode="auto">
          <a:xfrm flipH="1">
            <a:off x="5824801" y="3580625"/>
            <a:ext cx="459853" cy="349360"/>
          </a:xfrm>
          <a:custGeom>
            <a:avLst/>
            <a:gdLst>
              <a:gd name="connsiteX0" fmla="*/ 0 w 2114550"/>
              <a:gd name="connsiteY0" fmla="*/ 1485900 h 1485900"/>
              <a:gd name="connsiteX1" fmla="*/ 828675 w 2114550"/>
              <a:gd name="connsiteY1" fmla="*/ 742950 h 1485900"/>
              <a:gd name="connsiteX2" fmla="*/ 2114550 w 2114550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4550" h="1485900">
                <a:moveTo>
                  <a:pt x="0" y="1485900"/>
                </a:moveTo>
                <a:cubicBezTo>
                  <a:pt x="238125" y="1238250"/>
                  <a:pt x="476250" y="990600"/>
                  <a:pt x="828675" y="742950"/>
                </a:cubicBezTo>
                <a:cubicBezTo>
                  <a:pt x="1181100" y="495300"/>
                  <a:pt x="1647825" y="247650"/>
                  <a:pt x="2114550" y="0"/>
                </a:cubicBezTo>
              </a:path>
            </a:pathLst>
          </a:custGeom>
          <a:ln w="139700">
            <a:gradFill>
              <a:gsLst>
                <a:gs pos="0">
                  <a:srgbClr val="BC5908"/>
                </a:gs>
                <a:gs pos="0">
                  <a:srgbClr val="FF7A00"/>
                </a:gs>
                <a:gs pos="48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1" name="Group 309"/>
          <p:cNvGrpSpPr>
            <a:grpSpLocks/>
          </p:cNvGrpSpPr>
          <p:nvPr/>
        </p:nvGrpSpPr>
        <p:grpSpPr bwMode="auto">
          <a:xfrm>
            <a:off x="6680200" y="4017963"/>
            <a:ext cx="1128713" cy="2540000"/>
            <a:chOff x="6680200" y="4018294"/>
            <a:chExt cx="1128713" cy="2540000"/>
          </a:xfrm>
        </p:grpSpPr>
        <p:grpSp>
          <p:nvGrpSpPr>
            <p:cNvPr id="18547" name="Group 306"/>
            <p:cNvGrpSpPr>
              <a:grpSpLocks/>
            </p:cNvGrpSpPr>
            <p:nvPr/>
          </p:nvGrpSpPr>
          <p:grpSpPr bwMode="auto">
            <a:xfrm>
              <a:off x="6709133" y="4077031"/>
              <a:ext cx="896123" cy="2474913"/>
              <a:chOff x="6709133" y="4077031"/>
              <a:chExt cx="896123" cy="2474913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6748463" y="4077031"/>
                <a:ext cx="836612" cy="247491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Freeform 13"/>
              <p:cNvSpPr/>
              <p:nvPr/>
            </p:nvSpPr>
            <p:spPr bwMode="auto">
              <a:xfrm>
                <a:off x="6709133" y="5894064"/>
                <a:ext cx="896123" cy="318981"/>
              </a:xfrm>
              <a:custGeom>
                <a:avLst/>
                <a:gdLst>
                  <a:gd name="connsiteX0" fmla="*/ 57150 w 2171700"/>
                  <a:gd name="connsiteY0" fmla="*/ 571500 h 600075"/>
                  <a:gd name="connsiteX1" fmla="*/ 828675 w 2171700"/>
                  <a:gd name="connsiteY1" fmla="*/ 0 h 600075"/>
                  <a:gd name="connsiteX2" fmla="*/ 2171700 w 2171700"/>
                  <a:gd name="connsiteY2" fmla="*/ 600075 h 600075"/>
                  <a:gd name="connsiteX3" fmla="*/ 0 w 2171700"/>
                  <a:gd name="connsiteY3" fmla="*/ 571500 h 60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71700" h="600075">
                    <a:moveTo>
                      <a:pt x="57150" y="571500"/>
                    </a:moveTo>
                    <a:lnTo>
                      <a:pt x="828675" y="0"/>
                    </a:lnTo>
                    <a:lnTo>
                      <a:pt x="2171700" y="600075"/>
                    </a:lnTo>
                    <a:lnTo>
                      <a:pt x="0" y="571500"/>
                    </a:lnTo>
                  </a:path>
                </a:pathLst>
              </a:custGeom>
              <a:gradFill flip="none" rotWithShape="1">
                <a:gsLst>
                  <a:gs pos="89000">
                    <a:srgbClr val="009242">
                      <a:alpha val="20000"/>
                    </a:srgbClr>
                  </a:gs>
                  <a:gs pos="0">
                    <a:srgbClr val="00B050"/>
                  </a:gs>
                  <a:gs pos="98000">
                    <a:srgbClr val="00602B"/>
                  </a:gs>
                  <a:gs pos="0">
                    <a:srgbClr val="00602B"/>
                  </a:gs>
                  <a:gs pos="0">
                    <a:srgbClr val="00602B"/>
                  </a:gs>
                  <a:gs pos="0">
                    <a:srgbClr val="00B050"/>
                  </a:gs>
                  <a:gs pos="3000">
                    <a:srgbClr val="00B05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548" name="Group 266"/>
            <p:cNvGrpSpPr>
              <a:grpSpLocks/>
            </p:cNvGrpSpPr>
            <p:nvPr/>
          </p:nvGrpSpPr>
          <p:grpSpPr bwMode="auto">
            <a:xfrm>
              <a:off x="6680200" y="4018294"/>
              <a:ext cx="1128713" cy="2540000"/>
              <a:chOff x="19216595" y="7701555"/>
              <a:chExt cx="2738531" cy="4779299"/>
            </a:xfrm>
          </p:grpSpPr>
          <p:cxnSp>
            <p:nvCxnSpPr>
              <p:cNvPr id="268" name="Straight Connector 267"/>
              <p:cNvCxnSpPr/>
              <p:nvPr/>
            </p:nvCxnSpPr>
            <p:spPr>
              <a:xfrm>
                <a:off x="19401475" y="8917288"/>
                <a:ext cx="1975902" cy="14936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19459251" y="8325850"/>
                <a:ext cx="1918126" cy="896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>
                <a:off x="19455398" y="7758308"/>
                <a:ext cx="1952792" cy="5974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5400000">
                <a:off x="18394689" y="10006351"/>
                <a:ext cx="4713584" cy="103994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53" name="Group 152"/>
              <p:cNvGrpSpPr>
                <a:grpSpLocks/>
              </p:cNvGrpSpPr>
              <p:nvPr/>
            </p:nvGrpSpPr>
            <p:grpSpPr bwMode="auto">
              <a:xfrm>
                <a:off x="19330057" y="7716702"/>
                <a:ext cx="2061240" cy="4756725"/>
                <a:chOff x="3446099" y="3218143"/>
                <a:chExt cx="998635" cy="2714073"/>
              </a:xfrm>
            </p:grpSpPr>
            <p:cxnSp>
              <p:nvCxnSpPr>
                <p:cNvPr id="288" name="Straight Connector 287"/>
                <p:cNvCxnSpPr/>
                <p:nvPr/>
              </p:nvCxnSpPr>
              <p:spPr>
                <a:xfrm rot="5400000">
                  <a:off x="2466263" y="4558783"/>
                  <a:ext cx="2689457" cy="5225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/>
                <p:cNvCxnSpPr/>
                <p:nvPr/>
              </p:nvCxnSpPr>
              <p:spPr>
                <a:xfrm rot="5400000">
                  <a:off x="2120191" y="4551597"/>
                  <a:ext cx="2691161" cy="4105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 rot="5400000">
                  <a:off x="3081411" y="4569001"/>
                  <a:ext cx="2715023" cy="1306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3" name="Straight Connector 272"/>
              <p:cNvCxnSpPr>
                <a:endCxn id="280" idx="2"/>
              </p:cNvCxnSpPr>
              <p:nvPr/>
            </p:nvCxnSpPr>
            <p:spPr>
              <a:xfrm>
                <a:off x="19293628" y="11832661"/>
                <a:ext cx="1972050" cy="896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>
                <a:off x="19382218" y="11760971"/>
                <a:ext cx="1995160" cy="1792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flipV="1">
                <a:off x="19378365" y="11181481"/>
                <a:ext cx="1999012" cy="896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>
                <a:off x="19405328" y="10622902"/>
                <a:ext cx="1972050" cy="5974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>
                <a:off x="19401475" y="10052372"/>
                <a:ext cx="1975902" cy="2988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>
                <a:off x="19405328" y="9487818"/>
                <a:ext cx="1972050" cy="1792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" name="Oval 278"/>
              <p:cNvSpPr/>
              <p:nvPr/>
            </p:nvSpPr>
            <p:spPr>
              <a:xfrm>
                <a:off x="19216595" y="11704149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21264278" y="11712434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19923729" y="11463399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19980937" y="11067765"/>
                <a:ext cx="281272" cy="260491"/>
              </a:xfrm>
              <a:prstGeom prst="ellipse">
                <a:avLst/>
              </a:prstGeom>
              <a:gradFill flip="none" rotWithShape="1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  <a:scene3d>
                <a:camera prst="orthographicFront">
                  <a:rot lat="0" lon="0" rev="12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83" name="Straight Connector 282"/>
              <p:cNvCxnSpPr>
                <a:stCxn id="280" idx="2"/>
                <a:endCxn id="279" idx="6"/>
              </p:cNvCxnSpPr>
              <p:nvPr/>
            </p:nvCxnSpPr>
            <p:spPr>
              <a:xfrm rot="10800000">
                <a:off x="19497767" y="11835649"/>
                <a:ext cx="1767910" cy="597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>
                <a:stCxn id="282" idx="3"/>
                <a:endCxn id="279" idx="7"/>
              </p:cNvCxnSpPr>
              <p:nvPr/>
            </p:nvCxnSpPr>
            <p:spPr>
              <a:xfrm rot="5400000">
                <a:off x="19511480" y="11232934"/>
                <a:ext cx="454033" cy="566195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>
                <a:stCxn id="282" idx="5"/>
                <a:endCxn id="280" idx="1"/>
              </p:cNvCxnSpPr>
              <p:nvPr/>
            </p:nvCxnSpPr>
            <p:spPr>
              <a:xfrm rot="16200000" flipH="1">
                <a:off x="20531539" y="10979356"/>
                <a:ext cx="462996" cy="1082315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>
                <a:off x="19389921" y="12471892"/>
                <a:ext cx="1968197" cy="896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Rounded Rectangle 286"/>
              <p:cNvSpPr/>
              <p:nvPr/>
            </p:nvSpPr>
            <p:spPr>
              <a:xfrm>
                <a:off x="19551938" y="9896307"/>
                <a:ext cx="2403188" cy="925633"/>
              </a:xfrm>
              <a:prstGeom prst="roundRect">
                <a:avLst/>
              </a:prstGeom>
              <a:noFill/>
              <a:ln w="3810">
                <a:noFill/>
              </a:ln>
              <a:effectLst>
                <a:outerShdw sx="1000" sy="1000" algn="ctr" rotWithShape="0">
                  <a:schemeClr val="accent5">
                    <a:lumMod val="50000"/>
                  </a:schemeClr>
                </a:outerShdw>
              </a:effectLst>
              <a:scene3d>
                <a:camera prst="orthographicFront"/>
                <a:lightRig rig="flood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3d prstMaterial="dkEdge"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false</a:t>
                </a:r>
              </a:p>
            </p:txBody>
          </p:sp>
        </p:grpSp>
      </p:grpSp>
      <p:sp>
        <p:nvSpPr>
          <p:cNvPr id="291" name="Freeform 290"/>
          <p:cNvSpPr/>
          <p:nvPr/>
        </p:nvSpPr>
        <p:spPr bwMode="auto">
          <a:xfrm flipH="1">
            <a:off x="5824801" y="3155317"/>
            <a:ext cx="2476130" cy="835426"/>
          </a:xfrm>
          <a:custGeom>
            <a:avLst/>
            <a:gdLst>
              <a:gd name="connsiteX0" fmla="*/ 0 w 2114550"/>
              <a:gd name="connsiteY0" fmla="*/ 1485900 h 1485900"/>
              <a:gd name="connsiteX1" fmla="*/ 828675 w 2114550"/>
              <a:gd name="connsiteY1" fmla="*/ 742950 h 1485900"/>
              <a:gd name="connsiteX2" fmla="*/ 2114550 w 2114550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4550" h="1485900">
                <a:moveTo>
                  <a:pt x="0" y="1485900"/>
                </a:moveTo>
                <a:cubicBezTo>
                  <a:pt x="238125" y="1238250"/>
                  <a:pt x="476250" y="990600"/>
                  <a:pt x="828675" y="742950"/>
                </a:cubicBezTo>
                <a:cubicBezTo>
                  <a:pt x="1181100" y="495300"/>
                  <a:pt x="1647825" y="247650"/>
                  <a:pt x="2114550" y="0"/>
                </a:cubicBezTo>
              </a:path>
            </a:pathLst>
          </a:custGeom>
          <a:ln w="139700">
            <a:gradFill>
              <a:gsLst>
                <a:gs pos="0">
                  <a:srgbClr val="BC5908"/>
                </a:gs>
                <a:gs pos="0">
                  <a:srgbClr val="FF7A00"/>
                </a:gs>
                <a:gs pos="48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5" name="Group 319"/>
          <p:cNvGrpSpPr>
            <a:grpSpLocks/>
          </p:cNvGrpSpPr>
          <p:nvPr/>
        </p:nvGrpSpPr>
        <p:grpSpPr bwMode="auto">
          <a:xfrm>
            <a:off x="4610100" y="1257300"/>
            <a:ext cx="1049338" cy="2597150"/>
            <a:chOff x="4610318" y="1256621"/>
            <a:chExt cx="1049407" cy="2597417"/>
          </a:xfrm>
        </p:grpSpPr>
        <p:sp>
          <p:nvSpPr>
            <p:cNvPr id="7" name="Rectangle 6"/>
            <p:cNvSpPr/>
            <p:nvPr/>
          </p:nvSpPr>
          <p:spPr bwMode="auto">
            <a:xfrm>
              <a:off x="4681761" y="1305839"/>
              <a:ext cx="911285" cy="24767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4692856" y="3155317"/>
              <a:ext cx="896123" cy="607583"/>
            </a:xfrm>
            <a:custGeom>
              <a:avLst/>
              <a:gdLst>
                <a:gd name="connsiteX0" fmla="*/ 57150 w 2171700"/>
                <a:gd name="connsiteY0" fmla="*/ 571500 h 1143000"/>
                <a:gd name="connsiteX1" fmla="*/ 771525 w 2171700"/>
                <a:gd name="connsiteY1" fmla="*/ 0 h 1143000"/>
                <a:gd name="connsiteX2" fmla="*/ 2171700 w 2171700"/>
                <a:gd name="connsiteY2" fmla="*/ 1143000 h 1143000"/>
                <a:gd name="connsiteX3" fmla="*/ 0 w 2171700"/>
                <a:gd name="connsiteY3" fmla="*/ 628650 h 1143000"/>
                <a:gd name="connsiteX4" fmla="*/ 114300 w 2171700"/>
                <a:gd name="connsiteY4" fmla="*/ 5715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1700" h="1143000">
                  <a:moveTo>
                    <a:pt x="57150" y="571500"/>
                  </a:moveTo>
                  <a:lnTo>
                    <a:pt x="771525" y="0"/>
                  </a:lnTo>
                  <a:lnTo>
                    <a:pt x="2171700" y="1143000"/>
                  </a:lnTo>
                  <a:lnTo>
                    <a:pt x="0" y="628650"/>
                  </a:lnTo>
                  <a:lnTo>
                    <a:pt x="114300" y="571500"/>
                  </a:ln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5046588" y="1287000"/>
              <a:ext cx="542390" cy="2460710"/>
            </a:xfrm>
            <a:custGeom>
              <a:avLst/>
              <a:gdLst>
                <a:gd name="connsiteX0" fmla="*/ 0 w 1314450"/>
                <a:gd name="connsiteY0" fmla="*/ 3486150 h 4629150"/>
                <a:gd name="connsiteX1" fmla="*/ 685800 w 1314450"/>
                <a:gd name="connsiteY1" fmla="*/ 0 h 4629150"/>
                <a:gd name="connsiteX2" fmla="*/ 1314450 w 1314450"/>
                <a:gd name="connsiteY2" fmla="*/ 4629150 h 4629150"/>
                <a:gd name="connsiteX3" fmla="*/ 1228725 w 1314450"/>
                <a:gd name="connsiteY3" fmla="*/ 4629150 h 4629150"/>
                <a:gd name="connsiteX4" fmla="*/ 0 w 1314450"/>
                <a:gd name="connsiteY4" fmla="*/ 3543300 h 462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4450" h="4629150">
                  <a:moveTo>
                    <a:pt x="0" y="3486150"/>
                  </a:moveTo>
                  <a:lnTo>
                    <a:pt x="685800" y="0"/>
                  </a:lnTo>
                  <a:lnTo>
                    <a:pt x="1314450" y="4629150"/>
                  </a:lnTo>
                  <a:lnTo>
                    <a:pt x="1228725" y="4629150"/>
                  </a:lnTo>
                  <a:lnTo>
                    <a:pt x="0" y="3543300"/>
                  </a:lnTo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4630220" y="1271811"/>
              <a:ext cx="687564" cy="2187298"/>
            </a:xfrm>
            <a:custGeom>
              <a:avLst/>
              <a:gdLst>
                <a:gd name="connsiteX0" fmla="*/ 1666269 w 1666269"/>
                <a:gd name="connsiteY0" fmla="*/ 0 h 4114800"/>
                <a:gd name="connsiteX1" fmla="*/ 1009044 w 1666269"/>
                <a:gd name="connsiteY1" fmla="*/ 3514725 h 4114800"/>
                <a:gd name="connsiteX2" fmla="*/ 237519 w 1666269"/>
                <a:gd name="connsiteY2" fmla="*/ 4114800 h 4114800"/>
                <a:gd name="connsiteX3" fmla="*/ 8919 w 1666269"/>
                <a:gd name="connsiteY3" fmla="*/ 4000500 h 4114800"/>
                <a:gd name="connsiteX4" fmla="*/ 1609119 w 1666269"/>
                <a:gd name="connsiteY4" fmla="*/ 57150 h 41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269" h="4114800">
                  <a:moveTo>
                    <a:pt x="1666269" y="0"/>
                  </a:moveTo>
                  <a:lnTo>
                    <a:pt x="1009044" y="3514725"/>
                  </a:lnTo>
                  <a:lnTo>
                    <a:pt x="237519" y="4114800"/>
                  </a:lnTo>
                  <a:cubicBezTo>
                    <a:pt x="0" y="4025731"/>
                    <a:pt x="8919" y="4110457"/>
                    <a:pt x="8919" y="4000500"/>
                  </a:cubicBezTo>
                  <a:lnTo>
                    <a:pt x="1609119" y="57150"/>
                  </a:lnTo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Connector 22"/>
            <p:cNvCxnSpPr>
              <a:stCxn id="293" idx="4"/>
              <a:endCxn id="46" idx="7"/>
            </p:cNvCxnSpPr>
            <p:nvPr/>
          </p:nvCxnSpPr>
          <p:spPr bwMode="auto">
            <a:xfrm rot="5400000">
              <a:off x="4334838" y="2122696"/>
              <a:ext cx="1706737" cy="25084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60" idx="0"/>
              <a:endCxn id="294" idx="3"/>
            </p:cNvCxnSpPr>
            <p:nvPr/>
          </p:nvCxnSpPr>
          <p:spPr bwMode="auto">
            <a:xfrm rot="5400000" flipH="1" flipV="1">
              <a:off x="4429317" y="2844289"/>
              <a:ext cx="774780" cy="28576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>
              <a:off x="4692873" y="1934554"/>
              <a:ext cx="892234" cy="7938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4719863" y="1618608"/>
              <a:ext cx="865244" cy="4763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4718275" y="1301076"/>
              <a:ext cx="879533" cy="3175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45" idx="0"/>
              <a:endCxn id="294" idx="4"/>
            </p:cNvCxnSpPr>
            <p:nvPr/>
          </p:nvCxnSpPr>
          <p:spPr bwMode="auto">
            <a:xfrm rot="5400000" flipH="1" flipV="1">
              <a:off x="4617448" y="2995907"/>
              <a:ext cx="763666" cy="1270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4045085" y="2520402"/>
              <a:ext cx="2513270" cy="46040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17" name="Group 152"/>
            <p:cNvGrpSpPr>
              <a:grpSpLocks/>
            </p:cNvGrpSpPr>
            <p:nvPr/>
          </p:nvGrpSpPr>
          <p:grpSpPr bwMode="auto">
            <a:xfrm>
              <a:off x="4660900" y="1295400"/>
              <a:ext cx="928688" cy="2535238"/>
              <a:chOff x="3446099" y="3218143"/>
              <a:chExt cx="998635" cy="2714073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5400000">
                <a:off x="2467245" y="4558337"/>
                <a:ext cx="2688857" cy="51215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2121545" y="4550711"/>
                <a:ext cx="2690556" cy="40972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3081032" y="4567768"/>
                <a:ext cx="2714352" cy="13657"/>
              </a:xfrm>
              <a:prstGeom prst="line">
                <a:avLst/>
              </a:prstGeom>
              <a:ln>
                <a:solidFill>
                  <a:schemeClr val="tx1">
                    <a:alpha val="42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>
              <a:endCxn id="61" idx="2"/>
            </p:cNvCxnSpPr>
            <p:nvPr/>
          </p:nvCxnSpPr>
          <p:spPr bwMode="auto">
            <a:xfrm>
              <a:off x="4645245" y="3779418"/>
              <a:ext cx="887471" cy="4762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>
              <a:off x="4684936" y="3450772"/>
              <a:ext cx="900171" cy="9526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4683348" y="3141178"/>
              <a:ext cx="901759" cy="4762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4696049" y="2844284"/>
              <a:ext cx="889058" cy="3175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4692873" y="2539453"/>
              <a:ext cx="892234" cy="3175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>
              <a:off x="4696049" y="2239385"/>
              <a:ext cx="889058" cy="9526"/>
            </a:xfrm>
            <a:prstGeom prst="line">
              <a:avLst/>
            </a:prstGeom>
            <a:ln>
              <a:solidFill>
                <a:schemeClr val="tx1">
                  <a:alpha val="4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 bwMode="auto">
            <a:xfrm>
              <a:off x="4928947" y="3384264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4954724" y="3081880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4929194" y="2786329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5249491" y="3075297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Straight Connector 48"/>
            <p:cNvCxnSpPr>
              <a:stCxn id="60" idx="1"/>
              <a:endCxn id="293" idx="3"/>
            </p:cNvCxnSpPr>
            <p:nvPr/>
          </p:nvCxnSpPr>
          <p:spPr bwMode="auto">
            <a:xfrm rot="5400000" flipH="1" flipV="1">
              <a:off x="3937930" y="2065547"/>
              <a:ext cx="2021096" cy="63821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61" idx="0"/>
              <a:endCxn id="293" idx="5"/>
            </p:cNvCxnSpPr>
            <p:nvPr/>
          </p:nvCxnSpPr>
          <p:spPr bwMode="auto">
            <a:xfrm rot="16200000" flipV="1">
              <a:off x="4307043" y="2425146"/>
              <a:ext cx="2340216" cy="23814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61" idx="1"/>
              <a:endCxn id="60" idx="5"/>
            </p:cNvCxnSpPr>
            <p:nvPr/>
          </p:nvCxnSpPr>
          <p:spPr bwMode="auto">
            <a:xfrm rot="16200000" flipV="1">
              <a:off x="5014359" y="3197555"/>
              <a:ext cx="241325" cy="83349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6" idx="3"/>
              <a:endCxn id="60" idx="6"/>
            </p:cNvCxnSpPr>
            <p:nvPr/>
          </p:nvCxnSpPr>
          <p:spPr bwMode="auto">
            <a:xfrm rot="5400000">
              <a:off x="4733353" y="3203895"/>
              <a:ext cx="244500" cy="23655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5"/>
              <a:endCxn id="61" idx="1"/>
            </p:cNvCxnSpPr>
            <p:nvPr/>
          </p:nvCxnSpPr>
          <p:spPr bwMode="auto">
            <a:xfrm rot="16200000" flipH="1">
              <a:off x="5039755" y="3222951"/>
              <a:ext cx="535043" cy="48898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0" idx="7"/>
              <a:endCxn id="47" idx="3"/>
            </p:cNvCxnSpPr>
            <p:nvPr/>
          </p:nvCxnSpPr>
          <p:spPr bwMode="auto">
            <a:xfrm rot="5400000" flipH="1" flipV="1">
              <a:off x="4588082" y="3034808"/>
              <a:ext cx="490588" cy="23020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60" idx="6"/>
              <a:endCxn id="45" idx="2"/>
            </p:cNvCxnSpPr>
            <p:nvPr/>
          </p:nvCxnSpPr>
          <p:spPr bwMode="auto">
            <a:xfrm>
              <a:off x="4737326" y="3444421"/>
              <a:ext cx="192101" cy="9526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5" idx="5"/>
              <a:endCxn id="61" idx="1"/>
            </p:cNvCxnSpPr>
            <p:nvPr/>
          </p:nvCxnSpPr>
          <p:spPr bwMode="auto">
            <a:xfrm rot="16200000" flipH="1">
              <a:off x="5178676" y="3361873"/>
              <a:ext cx="231799" cy="51438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293" idx="4"/>
              <a:endCxn id="48" idx="0"/>
            </p:cNvCxnSpPr>
            <p:nvPr/>
          </p:nvCxnSpPr>
          <p:spPr bwMode="auto">
            <a:xfrm rot="16200000" flipH="1">
              <a:off x="4473753" y="2234623"/>
              <a:ext cx="1679748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8" idx="5"/>
              <a:endCxn id="61" idx="0"/>
            </p:cNvCxnSpPr>
            <p:nvPr/>
          </p:nvCxnSpPr>
          <p:spPr bwMode="auto">
            <a:xfrm rot="16200000" flipH="1">
              <a:off x="5216774" y="3334876"/>
              <a:ext cx="520754" cy="23814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6"/>
              <a:endCxn id="48" idx="2"/>
            </p:cNvCxnSpPr>
            <p:nvPr/>
          </p:nvCxnSpPr>
          <p:spPr bwMode="auto">
            <a:xfrm flipV="1">
              <a:off x="5081837" y="3144353"/>
              <a:ext cx="168286" cy="635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 bwMode="auto">
            <a:xfrm>
              <a:off x="4610318" y="3375505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5532987" y="3715137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2" name="Straight Connector 291"/>
            <p:cNvCxnSpPr>
              <a:stCxn id="294" idx="0"/>
              <a:endCxn id="293" idx="4"/>
            </p:cNvCxnSpPr>
            <p:nvPr/>
          </p:nvCxnSpPr>
          <p:spPr bwMode="auto">
            <a:xfrm rot="5400000" flipH="1" flipV="1">
              <a:off x="4615855" y="1784525"/>
              <a:ext cx="1087549" cy="307995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Oval 292"/>
            <p:cNvSpPr/>
            <p:nvPr/>
          </p:nvSpPr>
          <p:spPr bwMode="auto">
            <a:xfrm>
              <a:off x="5249242" y="1256621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>
              <a:off x="4941372" y="2482535"/>
              <a:ext cx="126738" cy="138901"/>
            </a:xfrm>
            <a:prstGeom prst="ellipse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scene3d>
              <a:camera prst="orthographicFront">
                <a:rot lat="0" lon="0" rev="12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Minimum-Area Grid Drawings of Plane 3-Trees</a:t>
            </a:r>
            <a:endParaRPr lang="en-US" sz="32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61" name="Group 4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298" name="Rectangle 29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CCCG 2010</a:t>
              </a:r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August 11, 2010</a:t>
              </a:r>
            </a:p>
          </p:txBody>
        </p:sp>
      </p:grpSp>
      <p:sp>
        <p:nvSpPr>
          <p:cNvPr id="321" name="Rectangle 320"/>
          <p:cNvSpPr/>
          <p:nvPr/>
        </p:nvSpPr>
        <p:spPr>
          <a:xfrm>
            <a:off x="6756400" y="2757488"/>
            <a:ext cx="817563" cy="54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3316288" y="2962275"/>
            <a:ext cx="436562" cy="381000"/>
          </a:xfrm>
          <a:prstGeom prst="rect">
            <a:avLst/>
          </a:prstGeom>
          <a:noFill/>
          <a:ln w="317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" name="Group 322"/>
          <p:cNvGrpSpPr>
            <a:grpSpLocks/>
          </p:cNvGrpSpPr>
          <p:nvPr/>
        </p:nvGrpSpPr>
        <p:grpSpPr bwMode="auto">
          <a:xfrm>
            <a:off x="4067175" y="2974975"/>
            <a:ext cx="873125" cy="382588"/>
            <a:chOff x="1774209" y="5213443"/>
            <a:chExt cx="873456" cy="382137"/>
          </a:xfrm>
        </p:grpSpPr>
        <p:sp>
          <p:nvSpPr>
            <p:cNvPr id="324" name="Rectangle 323"/>
            <p:cNvSpPr/>
            <p:nvPr/>
          </p:nvSpPr>
          <p:spPr>
            <a:xfrm>
              <a:off x="1774209" y="5213443"/>
              <a:ext cx="436729" cy="382137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2210938" y="5213443"/>
              <a:ext cx="436727" cy="382137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9" name="Group 325"/>
          <p:cNvGrpSpPr>
            <a:grpSpLocks/>
          </p:cNvGrpSpPr>
          <p:nvPr/>
        </p:nvGrpSpPr>
        <p:grpSpPr bwMode="auto">
          <a:xfrm>
            <a:off x="5335588" y="2962275"/>
            <a:ext cx="1311275" cy="381000"/>
            <a:chOff x="3043450" y="5199795"/>
            <a:chExt cx="1310185" cy="382137"/>
          </a:xfrm>
        </p:grpSpPr>
        <p:grpSp>
          <p:nvGrpSpPr>
            <p:cNvPr id="18491" name="Group 20"/>
            <p:cNvGrpSpPr>
              <a:grpSpLocks/>
            </p:cNvGrpSpPr>
            <p:nvPr/>
          </p:nvGrpSpPr>
          <p:grpSpPr bwMode="auto">
            <a:xfrm>
              <a:off x="3043450" y="5199795"/>
              <a:ext cx="873456" cy="382137"/>
              <a:chOff x="1774209" y="5213443"/>
              <a:chExt cx="873456" cy="382137"/>
            </a:xfrm>
          </p:grpSpPr>
          <p:sp>
            <p:nvSpPr>
              <p:cNvPr id="329" name="Rectangle 328"/>
              <p:cNvSpPr/>
              <p:nvPr/>
            </p:nvSpPr>
            <p:spPr>
              <a:xfrm>
                <a:off x="1774209" y="5213443"/>
                <a:ext cx="437786" cy="382137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2211995" y="5213443"/>
                <a:ext cx="436199" cy="382137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8" name="Rectangle 327"/>
            <p:cNvSpPr/>
            <p:nvPr/>
          </p:nvSpPr>
          <p:spPr>
            <a:xfrm>
              <a:off x="3917435" y="5199795"/>
              <a:ext cx="436200" cy="382137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6772275" y="1844675"/>
            <a:ext cx="817563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grpSp>
        <p:nvGrpSpPr>
          <p:cNvPr id="311" name="Group 331"/>
          <p:cNvGrpSpPr>
            <a:grpSpLocks/>
          </p:cNvGrpSpPr>
          <p:nvPr/>
        </p:nvGrpSpPr>
        <p:grpSpPr bwMode="auto">
          <a:xfrm>
            <a:off x="3332163" y="1995488"/>
            <a:ext cx="436562" cy="763587"/>
            <a:chOff x="1039502" y="4233065"/>
            <a:chExt cx="436728" cy="764275"/>
          </a:xfrm>
        </p:grpSpPr>
        <p:sp>
          <p:nvSpPr>
            <p:cNvPr id="333" name="Rectangle 332"/>
            <p:cNvSpPr/>
            <p:nvPr/>
          </p:nvSpPr>
          <p:spPr>
            <a:xfrm>
              <a:off x="1039502" y="4615997"/>
              <a:ext cx="436728" cy="381343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1039502" y="4233065"/>
              <a:ext cx="436728" cy="381343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2" name="Group 334"/>
          <p:cNvGrpSpPr>
            <a:grpSpLocks/>
          </p:cNvGrpSpPr>
          <p:nvPr/>
        </p:nvGrpSpPr>
        <p:grpSpPr bwMode="auto">
          <a:xfrm>
            <a:off x="4083050" y="2008188"/>
            <a:ext cx="873125" cy="765175"/>
            <a:chOff x="1790129" y="4246713"/>
            <a:chExt cx="873456" cy="764275"/>
          </a:xfrm>
        </p:grpSpPr>
        <p:grpSp>
          <p:nvGrpSpPr>
            <p:cNvPr id="18483" name="Group 19"/>
            <p:cNvGrpSpPr>
              <a:grpSpLocks/>
            </p:cNvGrpSpPr>
            <p:nvPr/>
          </p:nvGrpSpPr>
          <p:grpSpPr bwMode="auto">
            <a:xfrm>
              <a:off x="1790129" y="4628851"/>
              <a:ext cx="873456" cy="382137"/>
              <a:chOff x="1774209" y="5213443"/>
              <a:chExt cx="873456" cy="382137"/>
            </a:xfrm>
          </p:grpSpPr>
          <p:sp>
            <p:nvSpPr>
              <p:cNvPr id="340" name="Rectangle 339"/>
              <p:cNvSpPr/>
              <p:nvPr/>
            </p:nvSpPr>
            <p:spPr>
              <a:xfrm>
                <a:off x="1774209" y="5213442"/>
                <a:ext cx="436729" cy="382138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2210938" y="5213442"/>
                <a:ext cx="436727" cy="382138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484" name="Group 19"/>
            <p:cNvGrpSpPr>
              <a:grpSpLocks/>
            </p:cNvGrpSpPr>
            <p:nvPr/>
          </p:nvGrpSpPr>
          <p:grpSpPr bwMode="auto">
            <a:xfrm>
              <a:off x="1790129" y="4246713"/>
              <a:ext cx="873456" cy="382137"/>
              <a:chOff x="1774209" y="5213443"/>
              <a:chExt cx="873456" cy="382137"/>
            </a:xfrm>
          </p:grpSpPr>
          <p:sp>
            <p:nvSpPr>
              <p:cNvPr id="338" name="Rectangle 337"/>
              <p:cNvSpPr/>
              <p:nvPr/>
            </p:nvSpPr>
            <p:spPr>
              <a:xfrm>
                <a:off x="1774209" y="5213443"/>
                <a:ext cx="436729" cy="382137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2210938" y="5213443"/>
                <a:ext cx="436727" cy="382137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15" name="Group 341"/>
          <p:cNvGrpSpPr>
            <a:grpSpLocks/>
          </p:cNvGrpSpPr>
          <p:nvPr/>
        </p:nvGrpSpPr>
        <p:grpSpPr bwMode="auto">
          <a:xfrm>
            <a:off x="5351463" y="1995488"/>
            <a:ext cx="1311275" cy="763587"/>
            <a:chOff x="3059370" y="4233065"/>
            <a:chExt cx="1310185" cy="764275"/>
          </a:xfrm>
        </p:grpSpPr>
        <p:grpSp>
          <p:nvGrpSpPr>
            <p:cNvPr id="18475" name="Group 20"/>
            <p:cNvGrpSpPr>
              <a:grpSpLocks/>
            </p:cNvGrpSpPr>
            <p:nvPr/>
          </p:nvGrpSpPr>
          <p:grpSpPr bwMode="auto">
            <a:xfrm>
              <a:off x="3059370" y="4615203"/>
              <a:ext cx="873456" cy="382137"/>
              <a:chOff x="1774209" y="5213443"/>
              <a:chExt cx="873456" cy="382137"/>
            </a:xfrm>
          </p:grpSpPr>
          <p:sp>
            <p:nvSpPr>
              <p:cNvPr id="349" name="Rectangle 348"/>
              <p:cNvSpPr/>
              <p:nvPr/>
            </p:nvSpPr>
            <p:spPr>
              <a:xfrm>
                <a:off x="1774209" y="5214237"/>
                <a:ext cx="437786" cy="381343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2211995" y="5214237"/>
                <a:ext cx="436199" cy="381343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4" name="Rectangle 343"/>
            <p:cNvSpPr/>
            <p:nvPr/>
          </p:nvSpPr>
          <p:spPr>
            <a:xfrm>
              <a:off x="3933355" y="4615997"/>
              <a:ext cx="436200" cy="381343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477" name="Group 20"/>
            <p:cNvGrpSpPr>
              <a:grpSpLocks/>
            </p:cNvGrpSpPr>
            <p:nvPr/>
          </p:nvGrpSpPr>
          <p:grpSpPr bwMode="auto">
            <a:xfrm>
              <a:off x="3059370" y="4233065"/>
              <a:ext cx="873456" cy="382137"/>
              <a:chOff x="1774209" y="5213443"/>
              <a:chExt cx="873456" cy="382137"/>
            </a:xfrm>
          </p:grpSpPr>
          <p:sp>
            <p:nvSpPr>
              <p:cNvPr id="347" name="Rectangle 346"/>
              <p:cNvSpPr/>
              <p:nvPr/>
            </p:nvSpPr>
            <p:spPr>
              <a:xfrm>
                <a:off x="1774209" y="5213443"/>
                <a:ext cx="437786" cy="381343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2211995" y="5213443"/>
                <a:ext cx="436199" cy="381343"/>
              </a:xfrm>
              <a:prstGeom prst="rect">
                <a:avLst/>
              </a:prstGeom>
              <a:noFill/>
              <a:ln w="3175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6" name="Rectangle 345"/>
            <p:cNvSpPr/>
            <p:nvPr/>
          </p:nvSpPr>
          <p:spPr>
            <a:xfrm>
              <a:off x="3933355" y="4233065"/>
              <a:ext cx="436200" cy="381343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8" name="Group 350"/>
          <p:cNvGrpSpPr>
            <a:grpSpLocks/>
          </p:cNvGrpSpPr>
          <p:nvPr/>
        </p:nvGrpSpPr>
        <p:grpSpPr bwMode="auto">
          <a:xfrm>
            <a:off x="3059113" y="1093788"/>
            <a:ext cx="2989262" cy="860425"/>
            <a:chOff x="766540" y="3332310"/>
            <a:chExt cx="2988859" cy="859811"/>
          </a:xfrm>
        </p:grpSpPr>
        <p:sp>
          <p:nvSpPr>
            <p:cNvPr id="352" name="Rectangle 351"/>
            <p:cNvSpPr/>
            <p:nvPr/>
          </p:nvSpPr>
          <p:spPr>
            <a:xfrm rot="16200000">
              <a:off x="630270" y="3468580"/>
              <a:ext cx="818565" cy="5460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5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...</a:t>
              </a:r>
            </a:p>
          </p:txBody>
        </p:sp>
        <p:sp>
          <p:nvSpPr>
            <p:cNvPr id="353" name="Rectangle 352"/>
            <p:cNvSpPr/>
            <p:nvPr/>
          </p:nvSpPr>
          <p:spPr>
            <a:xfrm rot="16200000">
              <a:off x="1598515" y="3495547"/>
              <a:ext cx="818565" cy="5460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5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...</a:t>
              </a:r>
            </a:p>
          </p:txBody>
        </p:sp>
        <p:sp>
          <p:nvSpPr>
            <p:cNvPr id="354" name="Rectangle 353"/>
            <p:cNvSpPr/>
            <p:nvPr/>
          </p:nvSpPr>
          <p:spPr>
            <a:xfrm rot="16200000">
              <a:off x="3073103" y="3509825"/>
              <a:ext cx="818565" cy="5460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5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...</a:t>
              </a:r>
            </a:p>
          </p:txBody>
        </p:sp>
      </p:grpSp>
      <p:sp>
        <p:nvSpPr>
          <p:cNvPr id="345" name="Rectangle 344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/>
      <p:bldP spid="321" grpId="1"/>
      <p:bldP spid="322" grpId="0" animBg="1"/>
      <p:bldP spid="322" grpId="1" animBg="1"/>
      <p:bldP spid="331" grpId="0"/>
      <p:bldP spid="33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 w="9525"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Lower Bound on Area</a:t>
            </a:r>
          </a:p>
        </p:txBody>
      </p:sp>
      <p:grpSp>
        <p:nvGrpSpPr>
          <p:cNvPr id="19459" name="Group 122"/>
          <p:cNvGrpSpPr>
            <a:grpSpLocks/>
          </p:cNvGrpSpPr>
          <p:nvPr/>
        </p:nvGrpSpPr>
        <p:grpSpPr bwMode="auto">
          <a:xfrm>
            <a:off x="571500" y="860425"/>
            <a:ext cx="2924175" cy="2908300"/>
            <a:chOff x="5416550" y="860425"/>
            <a:chExt cx="2924175" cy="2908300"/>
          </a:xfrm>
        </p:grpSpPr>
        <p:sp>
          <p:nvSpPr>
            <p:cNvPr id="176" name="Freeform 175"/>
            <p:cNvSpPr/>
            <p:nvPr/>
          </p:nvSpPr>
          <p:spPr>
            <a:xfrm>
              <a:off x="5472546" y="900545"/>
              <a:ext cx="2812473" cy="2812472"/>
            </a:xfrm>
            <a:custGeom>
              <a:avLst/>
              <a:gdLst>
                <a:gd name="connsiteX0" fmla="*/ 0 w 2812473"/>
                <a:gd name="connsiteY0" fmla="*/ 2798618 h 2812472"/>
                <a:gd name="connsiteX1" fmla="*/ 1330036 w 2812473"/>
                <a:gd name="connsiteY1" fmla="*/ 27709 h 2812472"/>
                <a:gd name="connsiteX2" fmla="*/ 1413164 w 2812473"/>
                <a:gd name="connsiteY2" fmla="*/ 0 h 2812472"/>
                <a:gd name="connsiteX3" fmla="*/ 1427018 w 2812473"/>
                <a:gd name="connsiteY3" fmla="*/ 69272 h 2812472"/>
                <a:gd name="connsiteX4" fmla="*/ 2812473 w 2812473"/>
                <a:gd name="connsiteY4" fmla="*/ 2729345 h 2812472"/>
                <a:gd name="connsiteX5" fmla="*/ 2770909 w 2812473"/>
                <a:gd name="connsiteY5" fmla="*/ 2812472 h 2812472"/>
                <a:gd name="connsiteX6" fmla="*/ 0 w 2812473"/>
                <a:gd name="connsiteY6" fmla="*/ 2798618 h 2812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2473" h="2812472">
                  <a:moveTo>
                    <a:pt x="0" y="2798618"/>
                  </a:moveTo>
                  <a:lnTo>
                    <a:pt x="1330036" y="27709"/>
                  </a:lnTo>
                  <a:lnTo>
                    <a:pt x="1413164" y="0"/>
                  </a:lnTo>
                  <a:lnTo>
                    <a:pt x="1427018" y="69272"/>
                  </a:lnTo>
                  <a:lnTo>
                    <a:pt x="2812473" y="2729345"/>
                  </a:lnTo>
                  <a:cubicBezTo>
                    <a:pt x="2782338" y="2804682"/>
                    <a:pt x="2802350" y="2781033"/>
                    <a:pt x="2770909" y="2812472"/>
                  </a:cubicBezTo>
                  <a:lnTo>
                    <a:pt x="0" y="27986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6775450" y="860425"/>
              <a:ext cx="166688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5" name="Straight Connector 24"/>
            <p:cNvCxnSpPr>
              <a:stCxn id="80" idx="3"/>
              <a:endCxn id="63" idx="7"/>
            </p:cNvCxnSpPr>
            <p:nvPr/>
          </p:nvCxnSpPr>
          <p:spPr bwMode="auto">
            <a:xfrm rot="5400000">
              <a:off x="5637212" y="3335338"/>
              <a:ext cx="225425" cy="3810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63" idx="0"/>
              <a:endCxn id="19" idx="3"/>
            </p:cNvCxnSpPr>
            <p:nvPr/>
          </p:nvCxnSpPr>
          <p:spPr bwMode="auto">
            <a:xfrm rot="5400000" flipH="1" flipV="1">
              <a:off x="4835526" y="1654175"/>
              <a:ext cx="2628900" cy="12985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8174038" y="3575050"/>
              <a:ext cx="166687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416550" y="3617913"/>
              <a:ext cx="166688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67" name="Straight Connector 66"/>
            <p:cNvCxnSpPr>
              <a:stCxn id="62" idx="0"/>
              <a:endCxn id="19" idx="5"/>
            </p:cNvCxnSpPr>
            <p:nvPr/>
          </p:nvCxnSpPr>
          <p:spPr bwMode="auto">
            <a:xfrm rot="16200000" flipV="1">
              <a:off x="6294438" y="1611313"/>
              <a:ext cx="2586037" cy="134143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3" idx="6"/>
              <a:endCxn id="62" idx="3"/>
            </p:cNvCxnSpPr>
            <p:nvPr/>
          </p:nvCxnSpPr>
          <p:spPr bwMode="auto">
            <a:xfrm>
              <a:off x="5583238" y="3692525"/>
              <a:ext cx="2614612" cy="1111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 bwMode="auto">
            <a:xfrm>
              <a:off x="5915025" y="3284538"/>
              <a:ext cx="166688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634288" y="3284538"/>
              <a:ext cx="166687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6775450" y="1581150"/>
              <a:ext cx="166688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85" name="Straight Connector 84"/>
            <p:cNvCxnSpPr>
              <a:stCxn id="80" idx="6"/>
              <a:endCxn id="62" idx="2"/>
            </p:cNvCxnSpPr>
            <p:nvPr/>
          </p:nvCxnSpPr>
          <p:spPr bwMode="auto">
            <a:xfrm>
              <a:off x="6081713" y="3360738"/>
              <a:ext cx="2092325" cy="2905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9" idx="3"/>
              <a:endCxn id="80" idx="0"/>
            </p:cNvCxnSpPr>
            <p:nvPr/>
          </p:nvCxnSpPr>
          <p:spPr bwMode="auto">
            <a:xfrm rot="5400000">
              <a:off x="5251450" y="1736726"/>
              <a:ext cx="2295525" cy="8001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2" idx="3"/>
              <a:endCxn id="80" idx="7"/>
            </p:cNvCxnSpPr>
            <p:nvPr/>
          </p:nvCxnSpPr>
          <p:spPr bwMode="auto">
            <a:xfrm rot="5400000">
              <a:off x="5630069" y="2137569"/>
              <a:ext cx="1597025" cy="74136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19" idx="4"/>
              <a:endCxn id="82" idx="0"/>
            </p:cNvCxnSpPr>
            <p:nvPr/>
          </p:nvCxnSpPr>
          <p:spPr bwMode="auto">
            <a:xfrm rot="5400000">
              <a:off x="6573838" y="1295400"/>
              <a:ext cx="569912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2" idx="6"/>
              <a:endCxn id="62" idx="1"/>
            </p:cNvCxnSpPr>
            <p:nvPr/>
          </p:nvCxnSpPr>
          <p:spPr bwMode="auto">
            <a:xfrm>
              <a:off x="6942138" y="1655763"/>
              <a:ext cx="1255712" cy="19415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2" idx="5"/>
              <a:endCxn id="81" idx="0"/>
            </p:cNvCxnSpPr>
            <p:nvPr/>
          </p:nvCxnSpPr>
          <p:spPr bwMode="auto">
            <a:xfrm rot="16200000" flipH="1">
              <a:off x="6529388" y="2097088"/>
              <a:ext cx="1574800" cy="8001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0" idx="6"/>
              <a:endCxn id="81" idx="2"/>
            </p:cNvCxnSpPr>
            <p:nvPr/>
          </p:nvCxnSpPr>
          <p:spPr bwMode="auto">
            <a:xfrm>
              <a:off x="6081713" y="3360738"/>
              <a:ext cx="15525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62" idx="2"/>
              <a:endCxn id="81" idx="5"/>
            </p:cNvCxnSpPr>
            <p:nvPr/>
          </p:nvCxnSpPr>
          <p:spPr bwMode="auto">
            <a:xfrm rot="10800000">
              <a:off x="7775575" y="3413125"/>
              <a:ext cx="398463" cy="2381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4" name="Oval 143"/>
            <p:cNvSpPr/>
            <p:nvPr/>
          </p:nvSpPr>
          <p:spPr bwMode="auto">
            <a:xfrm>
              <a:off x="6788150" y="2079625"/>
              <a:ext cx="166688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6456363" y="2938463"/>
              <a:ext cx="166687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080250" y="2909888"/>
              <a:ext cx="166688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47" name="Straight Connector 146"/>
            <p:cNvCxnSpPr>
              <a:stCxn id="145" idx="3"/>
              <a:endCxn id="80" idx="7"/>
            </p:cNvCxnSpPr>
            <p:nvPr/>
          </p:nvCxnSpPr>
          <p:spPr bwMode="auto">
            <a:xfrm rot="5400000">
              <a:off x="6149181" y="2975769"/>
              <a:ext cx="239713" cy="4222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81" idx="1"/>
              <a:endCxn id="145" idx="5"/>
            </p:cNvCxnSpPr>
            <p:nvPr/>
          </p:nvCxnSpPr>
          <p:spPr bwMode="auto">
            <a:xfrm rot="16200000" flipV="1">
              <a:off x="7008018" y="2656682"/>
              <a:ext cx="239713" cy="106045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82" idx="3"/>
              <a:endCxn id="145" idx="0"/>
            </p:cNvCxnSpPr>
            <p:nvPr/>
          </p:nvCxnSpPr>
          <p:spPr bwMode="auto">
            <a:xfrm rot="5400000">
              <a:off x="6054725" y="2193926"/>
              <a:ext cx="1228725" cy="26035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82" idx="4"/>
              <a:endCxn id="144" idx="0"/>
            </p:cNvCxnSpPr>
            <p:nvPr/>
          </p:nvCxnSpPr>
          <p:spPr bwMode="auto">
            <a:xfrm rot="16200000" flipH="1">
              <a:off x="6691313" y="1898650"/>
              <a:ext cx="347662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44" idx="3"/>
              <a:endCxn id="145" idx="7"/>
            </p:cNvCxnSpPr>
            <p:nvPr/>
          </p:nvCxnSpPr>
          <p:spPr bwMode="auto">
            <a:xfrm rot="5400000">
              <a:off x="6329362" y="2476501"/>
              <a:ext cx="752475" cy="2159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44" idx="5"/>
              <a:endCxn id="81" idx="1"/>
            </p:cNvCxnSpPr>
            <p:nvPr/>
          </p:nvCxnSpPr>
          <p:spPr bwMode="auto">
            <a:xfrm rot="16200000" flipH="1">
              <a:off x="6745288" y="2393950"/>
              <a:ext cx="1098550" cy="7270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44" idx="4"/>
              <a:endCxn id="146" idx="1"/>
            </p:cNvCxnSpPr>
            <p:nvPr/>
          </p:nvCxnSpPr>
          <p:spPr bwMode="auto">
            <a:xfrm rot="16200000" flipH="1">
              <a:off x="6637338" y="2465388"/>
              <a:ext cx="701675" cy="2317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45" idx="6"/>
              <a:endCxn id="146" idx="2"/>
            </p:cNvCxnSpPr>
            <p:nvPr/>
          </p:nvCxnSpPr>
          <p:spPr bwMode="auto">
            <a:xfrm flipV="1">
              <a:off x="6623050" y="2986088"/>
              <a:ext cx="457200" cy="269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46" idx="5"/>
              <a:endCxn id="81" idx="1"/>
            </p:cNvCxnSpPr>
            <p:nvPr/>
          </p:nvCxnSpPr>
          <p:spPr bwMode="auto">
            <a:xfrm rot="16200000" flipH="1">
              <a:off x="7306469" y="2955132"/>
              <a:ext cx="266700" cy="4365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5187950" y="781050"/>
            <a:ext cx="3983038" cy="3435350"/>
            <a:chOff x="2362201" y="3305176"/>
            <a:chExt cx="3984010" cy="3436814"/>
          </a:xfrm>
        </p:grpSpPr>
        <p:grpSp>
          <p:nvGrpSpPr>
            <p:cNvPr id="19469" name="Group 368"/>
            <p:cNvGrpSpPr>
              <a:grpSpLocks/>
            </p:cNvGrpSpPr>
            <p:nvPr/>
          </p:nvGrpSpPr>
          <p:grpSpPr bwMode="auto">
            <a:xfrm rot="5400000">
              <a:off x="2252167" y="3415210"/>
              <a:ext cx="2972794" cy="2752726"/>
              <a:chOff x="346361" y="2857627"/>
              <a:chExt cx="2973252" cy="2753008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rot="10800000" flipH="1">
                <a:off x="346360" y="5339077"/>
                <a:ext cx="2973524" cy="952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V="1">
                <a:off x="-791423" y="4237765"/>
                <a:ext cx="2737799" cy="794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 flipV="1">
                <a:off x="-368110" y="4227442"/>
                <a:ext cx="2723506" cy="794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 flipV="1">
                <a:off x="75845" y="4240939"/>
                <a:ext cx="2653633" cy="2223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V="1">
                <a:off x="505512" y="4232206"/>
                <a:ext cx="2639340" cy="6354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5400000" flipV="1">
                <a:off x="912943" y="4252056"/>
                <a:ext cx="2655220" cy="794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5400000" flipV="1">
                <a:off x="1309253" y="4297316"/>
                <a:ext cx="2640927" cy="794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 flipV="1">
                <a:off x="1653944" y="4283024"/>
                <a:ext cx="2669512" cy="794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10800000" flipH="1">
                <a:off x="346361" y="4969063"/>
                <a:ext cx="2973524" cy="1746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>
                <a:off x="360657" y="4626044"/>
                <a:ext cx="2944933" cy="158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10800000" flipH="1">
                <a:off x="360657" y="4244912"/>
                <a:ext cx="2944933" cy="20644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10800000" flipH="1">
                <a:off x="373365" y="3903481"/>
                <a:ext cx="2892514" cy="158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rot="10800000" flipH="1">
                <a:off x="373365" y="3508056"/>
                <a:ext cx="2919518" cy="794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10800000" flipH="1">
                <a:off x="373365" y="3112631"/>
                <a:ext cx="2892514" cy="3176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4" name="Straight Arrow Connector 223"/>
            <p:cNvCxnSpPr/>
            <p:nvPr/>
          </p:nvCxnSpPr>
          <p:spPr bwMode="auto">
            <a:xfrm flipV="1">
              <a:off x="2617851" y="6136895"/>
              <a:ext cx="1872119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Rectangle 224"/>
            <p:cNvSpPr/>
            <p:nvPr/>
          </p:nvSpPr>
          <p:spPr bwMode="auto">
            <a:xfrm>
              <a:off x="2868738" y="6113072"/>
              <a:ext cx="1962629" cy="6289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200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200" i="1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2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-1)</a:t>
              </a:r>
              <a:endParaRPr lang="en-US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4721802" y="4726594"/>
              <a:ext cx="1624409" cy="5415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200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200" i="1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2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-1)</a:t>
              </a:r>
              <a:endParaRPr lang="en-US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3629335" y="3880096"/>
              <a:ext cx="166729" cy="1508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42" name="Straight Connector 241"/>
            <p:cNvCxnSpPr>
              <a:stCxn id="248" idx="3"/>
              <a:endCxn id="245" idx="7"/>
            </p:cNvCxnSpPr>
            <p:nvPr/>
          </p:nvCxnSpPr>
          <p:spPr bwMode="auto">
            <a:xfrm rot="5400000">
              <a:off x="2734538" y="5642201"/>
              <a:ext cx="254108" cy="25565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45" idx="0"/>
              <a:endCxn id="241" idx="3"/>
            </p:cNvCxnSpPr>
            <p:nvPr/>
          </p:nvCxnSpPr>
          <p:spPr bwMode="auto">
            <a:xfrm rot="5400000" flipH="1" flipV="1">
              <a:off x="2231031" y="4451134"/>
              <a:ext cx="1866107" cy="98131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4" name="Oval 243"/>
            <p:cNvSpPr/>
            <p:nvPr/>
          </p:nvSpPr>
          <p:spPr bwMode="auto">
            <a:xfrm>
              <a:off x="4447098" y="5874846"/>
              <a:ext cx="166728" cy="1508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5" name="Oval 244"/>
            <p:cNvSpPr/>
            <p:nvPr/>
          </p:nvSpPr>
          <p:spPr bwMode="auto">
            <a:xfrm>
              <a:off x="2590857" y="5874846"/>
              <a:ext cx="166729" cy="1508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46" name="Straight Connector 245"/>
            <p:cNvCxnSpPr>
              <a:stCxn id="244" idx="0"/>
              <a:endCxn id="241" idx="5"/>
            </p:cNvCxnSpPr>
            <p:nvPr/>
          </p:nvCxnSpPr>
          <p:spPr bwMode="auto">
            <a:xfrm rot="16200000" flipV="1">
              <a:off x="3218697" y="4562287"/>
              <a:ext cx="1866107" cy="75901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45" idx="6"/>
              <a:endCxn id="244" idx="2"/>
            </p:cNvCxnSpPr>
            <p:nvPr/>
          </p:nvCxnSpPr>
          <p:spPr bwMode="auto">
            <a:xfrm>
              <a:off x="2757585" y="5951078"/>
              <a:ext cx="1689512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8" name="Oval 247"/>
            <p:cNvSpPr/>
            <p:nvPr/>
          </p:nvSpPr>
          <p:spPr bwMode="auto">
            <a:xfrm>
              <a:off x="2965598" y="5514330"/>
              <a:ext cx="166729" cy="150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4045362" y="5514330"/>
              <a:ext cx="166729" cy="150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3629335" y="4281905"/>
              <a:ext cx="166729" cy="150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51" name="Straight Connector 250"/>
            <p:cNvCxnSpPr>
              <a:stCxn id="248" idx="6"/>
              <a:endCxn id="244" idx="1"/>
            </p:cNvCxnSpPr>
            <p:nvPr/>
          </p:nvCxnSpPr>
          <p:spPr bwMode="auto">
            <a:xfrm>
              <a:off x="3132327" y="5590563"/>
              <a:ext cx="1340177" cy="30651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241" idx="3"/>
              <a:endCxn id="248" idx="0"/>
            </p:cNvCxnSpPr>
            <p:nvPr/>
          </p:nvCxnSpPr>
          <p:spPr bwMode="auto">
            <a:xfrm rot="5400000">
              <a:off x="2598660" y="4458247"/>
              <a:ext cx="1505591" cy="60657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50" idx="3"/>
              <a:endCxn id="248" idx="7"/>
            </p:cNvCxnSpPr>
            <p:nvPr/>
          </p:nvCxnSpPr>
          <p:spPr bwMode="auto">
            <a:xfrm rot="5400000">
              <a:off x="2818617" y="4700439"/>
              <a:ext cx="1124429" cy="54782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41" idx="4"/>
              <a:endCxn id="250" idx="0"/>
            </p:cNvCxnSpPr>
            <p:nvPr/>
          </p:nvCxnSpPr>
          <p:spPr bwMode="auto">
            <a:xfrm rot="5400000">
              <a:off x="3587233" y="4157233"/>
              <a:ext cx="250932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50" idx="6"/>
              <a:endCxn id="244" idx="1"/>
            </p:cNvCxnSpPr>
            <p:nvPr/>
          </p:nvCxnSpPr>
          <p:spPr bwMode="auto">
            <a:xfrm>
              <a:off x="3796064" y="4358138"/>
              <a:ext cx="676440" cy="153894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50" idx="5"/>
              <a:endCxn id="249" idx="0"/>
            </p:cNvCxnSpPr>
            <p:nvPr/>
          </p:nvCxnSpPr>
          <p:spPr bwMode="auto">
            <a:xfrm rot="16200000" flipH="1">
              <a:off x="3399785" y="4784596"/>
              <a:ext cx="1102195" cy="357275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stCxn id="248" idx="6"/>
              <a:endCxn id="249" idx="2"/>
            </p:cNvCxnSpPr>
            <p:nvPr/>
          </p:nvCxnSpPr>
          <p:spPr bwMode="auto">
            <a:xfrm>
              <a:off x="3132327" y="5590563"/>
              <a:ext cx="91303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244" idx="1"/>
              <a:endCxn id="249" idx="5"/>
            </p:cNvCxnSpPr>
            <p:nvPr/>
          </p:nvCxnSpPr>
          <p:spPr bwMode="auto">
            <a:xfrm rot="16200000" flipV="1">
              <a:off x="4203334" y="5627909"/>
              <a:ext cx="254108" cy="28423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9" name="Oval 258"/>
            <p:cNvSpPr/>
            <p:nvPr/>
          </p:nvSpPr>
          <p:spPr bwMode="auto">
            <a:xfrm>
              <a:off x="3629335" y="4712300"/>
              <a:ext cx="166729" cy="1508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3324461" y="5128403"/>
              <a:ext cx="166729" cy="1492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3643627" y="5128403"/>
              <a:ext cx="166728" cy="1492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62" name="Straight Connector 261"/>
            <p:cNvCxnSpPr>
              <a:stCxn id="260" idx="3"/>
              <a:endCxn id="248" idx="7"/>
            </p:cNvCxnSpPr>
            <p:nvPr/>
          </p:nvCxnSpPr>
          <p:spPr bwMode="auto">
            <a:xfrm rot="5400000">
              <a:off x="3087840" y="5274537"/>
              <a:ext cx="281108" cy="24294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49" idx="1"/>
              <a:endCxn id="260" idx="5"/>
            </p:cNvCxnSpPr>
            <p:nvPr/>
          </p:nvCxnSpPr>
          <p:spPr bwMode="auto">
            <a:xfrm rot="16200000" flipV="1">
              <a:off x="3628515" y="5094312"/>
              <a:ext cx="281108" cy="60339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50" idx="3"/>
              <a:endCxn id="260" idx="0"/>
            </p:cNvCxnSpPr>
            <p:nvPr/>
          </p:nvCxnSpPr>
          <p:spPr bwMode="auto">
            <a:xfrm rot="5400000">
              <a:off x="3173547" y="4647208"/>
              <a:ext cx="716267" cy="24612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endCxn id="261" idx="0"/>
            </p:cNvCxnSpPr>
            <p:nvPr/>
          </p:nvCxnSpPr>
          <p:spPr bwMode="auto">
            <a:xfrm rot="5400000">
              <a:off x="3378386" y="4780592"/>
              <a:ext cx="695621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stCxn id="259" idx="3"/>
              <a:endCxn id="260" idx="7"/>
            </p:cNvCxnSpPr>
            <p:nvPr/>
          </p:nvCxnSpPr>
          <p:spPr bwMode="auto">
            <a:xfrm rot="5400000">
              <a:off x="3406210" y="4902104"/>
              <a:ext cx="309694" cy="18737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259" idx="5"/>
              <a:endCxn id="249" idx="1"/>
            </p:cNvCxnSpPr>
            <p:nvPr/>
          </p:nvCxnSpPr>
          <p:spPr bwMode="auto">
            <a:xfrm rot="16200000" flipH="1">
              <a:off x="3573695" y="5039493"/>
              <a:ext cx="695621" cy="29852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>
              <a:stCxn id="260" idx="6"/>
              <a:endCxn id="261" idx="2"/>
            </p:cNvCxnSpPr>
            <p:nvPr/>
          </p:nvCxnSpPr>
          <p:spPr bwMode="auto">
            <a:xfrm>
              <a:off x="3491189" y="5201459"/>
              <a:ext cx="152437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1" idx="5"/>
              <a:endCxn id="249" idx="1"/>
            </p:cNvCxnSpPr>
            <p:nvPr/>
          </p:nvCxnSpPr>
          <p:spPr bwMode="auto">
            <a:xfrm rot="16200000" flipH="1">
              <a:off x="3788098" y="5253895"/>
              <a:ext cx="281108" cy="28423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8" name="Straight Arrow Connector 317"/>
            <p:cNvCxnSpPr/>
            <p:nvPr/>
          </p:nvCxnSpPr>
          <p:spPr bwMode="auto">
            <a:xfrm rot="16200000" flipH="1">
              <a:off x="3700610" y="4960057"/>
              <a:ext cx="1980456" cy="14291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61" name="Group 83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86" name="Rectangle 85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91" name="Rounded Rectangle 90"/>
          <p:cNvSpPr/>
          <p:nvPr/>
        </p:nvSpPr>
        <p:spPr bwMode="auto">
          <a:xfrm>
            <a:off x="0" y="4367283"/>
            <a:ext cx="9144000" cy="1091820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There exist plane graphs with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vertices that takes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⌊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⌋ ×⌊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⌋ </a:t>
            </a:r>
            <a:r>
              <a:rPr lang="en-US" sz="2400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area in any straight-line grid drawing. </a:t>
            </a:r>
            <a:endParaRPr lang="en-US" sz="2000" baseline="-25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81888" y="3712190"/>
            <a:ext cx="3957851" cy="652462"/>
          </a:xfrm>
          <a:prstGeom prst="roundRect">
            <a:avLst/>
          </a:prstGeom>
          <a:noFill/>
          <a:ln w="3810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Nested triangles graph</a:t>
            </a: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0" y="5527344"/>
            <a:ext cx="9144000" cy="1091820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Frati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[2008]: There exist plane graphs with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vertices,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is a multiple of three,  that takes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 ×(</a:t>
            </a:r>
            <a:r>
              <a:rPr lang="en-US" sz="24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area in any straight-line grid drawing. </a:t>
            </a:r>
            <a:endParaRPr lang="en-US" sz="2000" baseline="-25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Rounded Rectangle 273"/>
          <p:cNvSpPr/>
          <p:nvPr/>
        </p:nvSpPr>
        <p:spPr>
          <a:xfrm>
            <a:off x="3302000" y="846138"/>
            <a:ext cx="5664200" cy="4257675"/>
          </a:xfrm>
          <a:prstGeom prst="round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4" name="Freeform 13"/>
          <p:cNvSpPr/>
          <p:nvPr/>
        </p:nvSpPr>
        <p:spPr>
          <a:xfrm>
            <a:off x="6531429" y="889905"/>
            <a:ext cx="1749829" cy="1488558"/>
          </a:xfrm>
          <a:custGeom>
            <a:avLst/>
            <a:gdLst>
              <a:gd name="connsiteX0" fmla="*/ 0 w 4210525"/>
              <a:gd name="connsiteY0" fmla="*/ 2486025 h 3000375"/>
              <a:gd name="connsiteX1" fmla="*/ 28575 w 4210525"/>
              <a:gd name="connsiteY1" fmla="*/ 1571625 h 3000375"/>
              <a:gd name="connsiteX2" fmla="*/ 57150 w 4210525"/>
              <a:gd name="connsiteY2" fmla="*/ 1314450 h 3000375"/>
              <a:gd name="connsiteX3" fmla="*/ 142875 w 4210525"/>
              <a:gd name="connsiteY3" fmla="*/ 1085850 h 3000375"/>
              <a:gd name="connsiteX4" fmla="*/ 285750 w 4210525"/>
              <a:gd name="connsiteY4" fmla="*/ 828675 h 3000375"/>
              <a:gd name="connsiteX5" fmla="*/ 485775 w 4210525"/>
              <a:gd name="connsiteY5" fmla="*/ 628650 h 3000375"/>
              <a:gd name="connsiteX6" fmla="*/ 685800 w 4210525"/>
              <a:gd name="connsiteY6" fmla="*/ 485775 h 3000375"/>
              <a:gd name="connsiteX7" fmla="*/ 1000125 w 4210525"/>
              <a:gd name="connsiteY7" fmla="*/ 342900 h 3000375"/>
              <a:gd name="connsiteX8" fmla="*/ 1428750 w 4210525"/>
              <a:gd name="connsiteY8" fmla="*/ 228600 h 3000375"/>
              <a:gd name="connsiteX9" fmla="*/ 1971675 w 4210525"/>
              <a:gd name="connsiteY9" fmla="*/ 0 h 3000375"/>
              <a:gd name="connsiteX10" fmla="*/ 2171700 w 4210525"/>
              <a:gd name="connsiteY10" fmla="*/ 114300 h 3000375"/>
              <a:gd name="connsiteX11" fmla="*/ 2428875 w 4210525"/>
              <a:gd name="connsiteY11" fmla="*/ 171450 h 3000375"/>
              <a:gd name="connsiteX12" fmla="*/ 2714625 w 4210525"/>
              <a:gd name="connsiteY12" fmla="*/ 200025 h 3000375"/>
              <a:gd name="connsiteX13" fmla="*/ 3200400 w 4210525"/>
              <a:gd name="connsiteY13" fmla="*/ 371475 h 3000375"/>
              <a:gd name="connsiteX14" fmla="*/ 3571875 w 4210525"/>
              <a:gd name="connsiteY14" fmla="*/ 657225 h 3000375"/>
              <a:gd name="connsiteX15" fmla="*/ 3800475 w 4210525"/>
              <a:gd name="connsiteY15" fmla="*/ 1200150 h 3000375"/>
              <a:gd name="connsiteX16" fmla="*/ 3943350 w 4210525"/>
              <a:gd name="connsiteY16" fmla="*/ 1828800 h 3000375"/>
              <a:gd name="connsiteX17" fmla="*/ 4086225 w 4210525"/>
              <a:gd name="connsiteY17" fmla="*/ 2543175 h 3000375"/>
              <a:gd name="connsiteX18" fmla="*/ 4086225 w 4210525"/>
              <a:gd name="connsiteY18" fmla="*/ 2828925 h 3000375"/>
              <a:gd name="connsiteX19" fmla="*/ 3771900 w 4210525"/>
              <a:gd name="connsiteY19" fmla="*/ 2886075 h 3000375"/>
              <a:gd name="connsiteX20" fmla="*/ 2686050 w 4210525"/>
              <a:gd name="connsiteY20" fmla="*/ 3000375 h 3000375"/>
              <a:gd name="connsiteX21" fmla="*/ 2028825 w 4210525"/>
              <a:gd name="connsiteY21" fmla="*/ 3000375 h 3000375"/>
              <a:gd name="connsiteX22" fmla="*/ 1457325 w 4210525"/>
              <a:gd name="connsiteY22" fmla="*/ 2971800 h 3000375"/>
              <a:gd name="connsiteX23" fmla="*/ 885825 w 4210525"/>
              <a:gd name="connsiteY23" fmla="*/ 2800350 h 3000375"/>
              <a:gd name="connsiteX24" fmla="*/ 571500 w 4210525"/>
              <a:gd name="connsiteY24" fmla="*/ 2743200 h 3000375"/>
              <a:gd name="connsiteX25" fmla="*/ 200025 w 4210525"/>
              <a:gd name="connsiteY25" fmla="*/ 2600325 h 3000375"/>
              <a:gd name="connsiteX26" fmla="*/ 0 w 4210525"/>
              <a:gd name="connsiteY26" fmla="*/ 2486025 h 300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210525" h="3000375">
                <a:moveTo>
                  <a:pt x="0" y="2486025"/>
                </a:moveTo>
                <a:lnTo>
                  <a:pt x="28575" y="1571625"/>
                </a:lnTo>
                <a:lnTo>
                  <a:pt x="57150" y="1314450"/>
                </a:lnTo>
                <a:lnTo>
                  <a:pt x="142875" y="1085850"/>
                </a:lnTo>
                <a:lnTo>
                  <a:pt x="285750" y="828675"/>
                </a:lnTo>
                <a:lnTo>
                  <a:pt x="485775" y="628650"/>
                </a:lnTo>
                <a:lnTo>
                  <a:pt x="685800" y="485775"/>
                </a:lnTo>
                <a:lnTo>
                  <a:pt x="1000125" y="342900"/>
                </a:lnTo>
                <a:lnTo>
                  <a:pt x="1428750" y="228600"/>
                </a:lnTo>
                <a:lnTo>
                  <a:pt x="1971675" y="0"/>
                </a:lnTo>
                <a:lnTo>
                  <a:pt x="2171700" y="114300"/>
                </a:lnTo>
                <a:lnTo>
                  <a:pt x="2428875" y="171450"/>
                </a:lnTo>
                <a:lnTo>
                  <a:pt x="2714625" y="200025"/>
                </a:lnTo>
                <a:lnTo>
                  <a:pt x="3200400" y="371475"/>
                </a:lnTo>
                <a:lnTo>
                  <a:pt x="3571875" y="657225"/>
                </a:lnTo>
                <a:lnTo>
                  <a:pt x="3800475" y="1200150"/>
                </a:lnTo>
                <a:lnTo>
                  <a:pt x="3943350" y="1828800"/>
                </a:lnTo>
                <a:lnTo>
                  <a:pt x="4086225" y="2543175"/>
                </a:lnTo>
                <a:cubicBezTo>
                  <a:pt x="4115748" y="2838403"/>
                  <a:pt x="4210525" y="2828925"/>
                  <a:pt x="4086225" y="2828925"/>
                </a:cubicBezTo>
                <a:lnTo>
                  <a:pt x="3771900" y="2886075"/>
                </a:lnTo>
                <a:lnTo>
                  <a:pt x="2686050" y="3000375"/>
                </a:lnTo>
                <a:lnTo>
                  <a:pt x="2028825" y="3000375"/>
                </a:lnTo>
                <a:lnTo>
                  <a:pt x="1457325" y="2971800"/>
                </a:lnTo>
                <a:lnTo>
                  <a:pt x="885825" y="2800350"/>
                </a:lnTo>
                <a:lnTo>
                  <a:pt x="571500" y="2743200"/>
                </a:lnTo>
                <a:lnTo>
                  <a:pt x="200025" y="2600325"/>
                </a:lnTo>
                <a:lnTo>
                  <a:pt x="0" y="2486025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5" name="Freeform 14"/>
          <p:cNvSpPr/>
          <p:nvPr/>
        </p:nvSpPr>
        <p:spPr>
          <a:xfrm>
            <a:off x="3776353" y="960788"/>
            <a:ext cx="1721922" cy="1432636"/>
          </a:xfrm>
          <a:custGeom>
            <a:avLst/>
            <a:gdLst>
              <a:gd name="connsiteX0" fmla="*/ 2000250 w 4143375"/>
              <a:gd name="connsiteY0" fmla="*/ 0 h 2887657"/>
              <a:gd name="connsiteX1" fmla="*/ 742950 w 4143375"/>
              <a:gd name="connsiteY1" fmla="*/ 457200 h 2887657"/>
              <a:gd name="connsiteX2" fmla="*/ 342900 w 4143375"/>
              <a:gd name="connsiteY2" fmla="*/ 685800 h 2887657"/>
              <a:gd name="connsiteX3" fmla="*/ 200025 w 4143375"/>
              <a:gd name="connsiteY3" fmla="*/ 942975 h 2887657"/>
              <a:gd name="connsiteX4" fmla="*/ 28575 w 4143375"/>
              <a:gd name="connsiteY4" fmla="*/ 1343025 h 2887657"/>
              <a:gd name="connsiteX5" fmla="*/ 28575 w 4143375"/>
              <a:gd name="connsiteY5" fmla="*/ 1800225 h 2887657"/>
              <a:gd name="connsiteX6" fmla="*/ 0 w 4143375"/>
              <a:gd name="connsiteY6" fmla="*/ 2257425 h 2887657"/>
              <a:gd name="connsiteX7" fmla="*/ 114300 w 4143375"/>
              <a:gd name="connsiteY7" fmla="*/ 2428875 h 2887657"/>
              <a:gd name="connsiteX8" fmla="*/ 571500 w 4143375"/>
              <a:gd name="connsiteY8" fmla="*/ 2571750 h 2887657"/>
              <a:gd name="connsiteX9" fmla="*/ 1400175 w 4143375"/>
              <a:gd name="connsiteY9" fmla="*/ 2828925 h 2887657"/>
              <a:gd name="connsiteX10" fmla="*/ 2143125 w 4143375"/>
              <a:gd name="connsiteY10" fmla="*/ 2886075 h 2887657"/>
              <a:gd name="connsiteX11" fmla="*/ 2971800 w 4143375"/>
              <a:gd name="connsiteY11" fmla="*/ 2828925 h 2887657"/>
              <a:gd name="connsiteX12" fmla="*/ 3686175 w 4143375"/>
              <a:gd name="connsiteY12" fmla="*/ 2743200 h 2887657"/>
              <a:gd name="connsiteX13" fmla="*/ 4143375 w 4143375"/>
              <a:gd name="connsiteY13" fmla="*/ 2628900 h 2887657"/>
              <a:gd name="connsiteX14" fmla="*/ 4086225 w 4143375"/>
              <a:gd name="connsiteY14" fmla="*/ 2314575 h 2887657"/>
              <a:gd name="connsiteX15" fmla="*/ 3914775 w 4143375"/>
              <a:gd name="connsiteY15" fmla="*/ 1400175 h 2887657"/>
              <a:gd name="connsiteX16" fmla="*/ 3714750 w 4143375"/>
              <a:gd name="connsiteY16" fmla="*/ 800100 h 2887657"/>
              <a:gd name="connsiteX17" fmla="*/ 3486150 w 4143375"/>
              <a:gd name="connsiteY17" fmla="*/ 485775 h 2887657"/>
              <a:gd name="connsiteX18" fmla="*/ 3171825 w 4143375"/>
              <a:gd name="connsiteY18" fmla="*/ 285750 h 2887657"/>
              <a:gd name="connsiteX19" fmla="*/ 2800350 w 4143375"/>
              <a:gd name="connsiteY19" fmla="*/ 114300 h 2887657"/>
              <a:gd name="connsiteX20" fmla="*/ 2057400 w 4143375"/>
              <a:gd name="connsiteY20" fmla="*/ 0 h 288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43375" h="2887657">
                <a:moveTo>
                  <a:pt x="2000250" y="0"/>
                </a:moveTo>
                <a:lnTo>
                  <a:pt x="742950" y="457200"/>
                </a:lnTo>
                <a:lnTo>
                  <a:pt x="342900" y="685800"/>
                </a:lnTo>
                <a:lnTo>
                  <a:pt x="200025" y="942975"/>
                </a:lnTo>
                <a:lnTo>
                  <a:pt x="28575" y="1343025"/>
                </a:lnTo>
                <a:lnTo>
                  <a:pt x="28575" y="1800225"/>
                </a:lnTo>
                <a:lnTo>
                  <a:pt x="0" y="2257425"/>
                </a:lnTo>
                <a:lnTo>
                  <a:pt x="114300" y="2428875"/>
                </a:lnTo>
                <a:lnTo>
                  <a:pt x="571500" y="2571750"/>
                </a:lnTo>
                <a:lnTo>
                  <a:pt x="1400175" y="2828925"/>
                </a:lnTo>
                <a:cubicBezTo>
                  <a:pt x="2104959" y="2887657"/>
                  <a:pt x="1856583" y="2886075"/>
                  <a:pt x="2143125" y="2886075"/>
                </a:cubicBezTo>
                <a:lnTo>
                  <a:pt x="2971800" y="2828925"/>
                </a:lnTo>
                <a:lnTo>
                  <a:pt x="3686175" y="2743200"/>
                </a:lnTo>
                <a:lnTo>
                  <a:pt x="4143375" y="2628900"/>
                </a:lnTo>
                <a:lnTo>
                  <a:pt x="4086225" y="2314575"/>
                </a:lnTo>
                <a:lnTo>
                  <a:pt x="3914775" y="1400175"/>
                </a:lnTo>
                <a:lnTo>
                  <a:pt x="3714750" y="800100"/>
                </a:lnTo>
                <a:lnTo>
                  <a:pt x="3486150" y="485775"/>
                </a:lnTo>
                <a:lnTo>
                  <a:pt x="3171825" y="285750"/>
                </a:lnTo>
                <a:lnTo>
                  <a:pt x="2800350" y="114300"/>
                </a:lnTo>
                <a:lnTo>
                  <a:pt x="2057400" y="0"/>
                </a:lnTo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6" name="Freeform 15"/>
          <p:cNvSpPr/>
          <p:nvPr/>
        </p:nvSpPr>
        <p:spPr>
          <a:xfrm>
            <a:off x="1092530" y="989142"/>
            <a:ext cx="1721922" cy="1432636"/>
          </a:xfrm>
          <a:custGeom>
            <a:avLst/>
            <a:gdLst>
              <a:gd name="connsiteX0" fmla="*/ 2000250 w 4143375"/>
              <a:gd name="connsiteY0" fmla="*/ 0 h 2887657"/>
              <a:gd name="connsiteX1" fmla="*/ 742950 w 4143375"/>
              <a:gd name="connsiteY1" fmla="*/ 457200 h 2887657"/>
              <a:gd name="connsiteX2" fmla="*/ 342900 w 4143375"/>
              <a:gd name="connsiteY2" fmla="*/ 685800 h 2887657"/>
              <a:gd name="connsiteX3" fmla="*/ 200025 w 4143375"/>
              <a:gd name="connsiteY3" fmla="*/ 942975 h 2887657"/>
              <a:gd name="connsiteX4" fmla="*/ 28575 w 4143375"/>
              <a:gd name="connsiteY4" fmla="*/ 1343025 h 2887657"/>
              <a:gd name="connsiteX5" fmla="*/ 28575 w 4143375"/>
              <a:gd name="connsiteY5" fmla="*/ 1800225 h 2887657"/>
              <a:gd name="connsiteX6" fmla="*/ 0 w 4143375"/>
              <a:gd name="connsiteY6" fmla="*/ 2257425 h 2887657"/>
              <a:gd name="connsiteX7" fmla="*/ 114300 w 4143375"/>
              <a:gd name="connsiteY7" fmla="*/ 2428875 h 2887657"/>
              <a:gd name="connsiteX8" fmla="*/ 571500 w 4143375"/>
              <a:gd name="connsiteY8" fmla="*/ 2571750 h 2887657"/>
              <a:gd name="connsiteX9" fmla="*/ 1400175 w 4143375"/>
              <a:gd name="connsiteY9" fmla="*/ 2828925 h 2887657"/>
              <a:gd name="connsiteX10" fmla="*/ 2143125 w 4143375"/>
              <a:gd name="connsiteY10" fmla="*/ 2886075 h 2887657"/>
              <a:gd name="connsiteX11" fmla="*/ 2971800 w 4143375"/>
              <a:gd name="connsiteY11" fmla="*/ 2828925 h 2887657"/>
              <a:gd name="connsiteX12" fmla="*/ 3686175 w 4143375"/>
              <a:gd name="connsiteY12" fmla="*/ 2743200 h 2887657"/>
              <a:gd name="connsiteX13" fmla="*/ 4143375 w 4143375"/>
              <a:gd name="connsiteY13" fmla="*/ 2628900 h 2887657"/>
              <a:gd name="connsiteX14" fmla="*/ 4086225 w 4143375"/>
              <a:gd name="connsiteY14" fmla="*/ 2314575 h 2887657"/>
              <a:gd name="connsiteX15" fmla="*/ 3914775 w 4143375"/>
              <a:gd name="connsiteY15" fmla="*/ 1400175 h 2887657"/>
              <a:gd name="connsiteX16" fmla="*/ 3714750 w 4143375"/>
              <a:gd name="connsiteY16" fmla="*/ 800100 h 2887657"/>
              <a:gd name="connsiteX17" fmla="*/ 3486150 w 4143375"/>
              <a:gd name="connsiteY17" fmla="*/ 485775 h 2887657"/>
              <a:gd name="connsiteX18" fmla="*/ 3171825 w 4143375"/>
              <a:gd name="connsiteY18" fmla="*/ 285750 h 2887657"/>
              <a:gd name="connsiteX19" fmla="*/ 2800350 w 4143375"/>
              <a:gd name="connsiteY19" fmla="*/ 114300 h 2887657"/>
              <a:gd name="connsiteX20" fmla="*/ 2057400 w 4143375"/>
              <a:gd name="connsiteY20" fmla="*/ 0 h 288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43375" h="2887657">
                <a:moveTo>
                  <a:pt x="2000250" y="0"/>
                </a:moveTo>
                <a:lnTo>
                  <a:pt x="742950" y="457200"/>
                </a:lnTo>
                <a:lnTo>
                  <a:pt x="342900" y="685800"/>
                </a:lnTo>
                <a:lnTo>
                  <a:pt x="200025" y="942975"/>
                </a:lnTo>
                <a:lnTo>
                  <a:pt x="28575" y="1343025"/>
                </a:lnTo>
                <a:lnTo>
                  <a:pt x="28575" y="1800225"/>
                </a:lnTo>
                <a:lnTo>
                  <a:pt x="0" y="2257425"/>
                </a:lnTo>
                <a:lnTo>
                  <a:pt x="114300" y="2428875"/>
                </a:lnTo>
                <a:lnTo>
                  <a:pt x="571500" y="2571750"/>
                </a:lnTo>
                <a:lnTo>
                  <a:pt x="1400175" y="2828925"/>
                </a:lnTo>
                <a:cubicBezTo>
                  <a:pt x="2104959" y="2887657"/>
                  <a:pt x="1856583" y="2886075"/>
                  <a:pt x="2143125" y="2886075"/>
                </a:cubicBezTo>
                <a:lnTo>
                  <a:pt x="2971800" y="2828925"/>
                </a:lnTo>
                <a:lnTo>
                  <a:pt x="3686175" y="2743200"/>
                </a:lnTo>
                <a:lnTo>
                  <a:pt x="4143375" y="2628900"/>
                </a:lnTo>
                <a:lnTo>
                  <a:pt x="4086225" y="2314575"/>
                </a:lnTo>
                <a:lnTo>
                  <a:pt x="3914775" y="1400175"/>
                </a:lnTo>
                <a:lnTo>
                  <a:pt x="3714750" y="800100"/>
                </a:lnTo>
                <a:lnTo>
                  <a:pt x="3486150" y="485775"/>
                </a:lnTo>
                <a:lnTo>
                  <a:pt x="3171825" y="285750"/>
                </a:lnTo>
                <a:lnTo>
                  <a:pt x="2800350" y="114300"/>
                </a:lnTo>
                <a:lnTo>
                  <a:pt x="2057400" y="0"/>
                </a:lnTo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grpSp>
        <p:nvGrpSpPr>
          <p:cNvPr id="2" name="Group 270"/>
          <p:cNvGrpSpPr>
            <a:grpSpLocks/>
          </p:cNvGrpSpPr>
          <p:nvPr/>
        </p:nvGrpSpPr>
        <p:grpSpPr bwMode="auto">
          <a:xfrm>
            <a:off x="900113" y="2570163"/>
            <a:ext cx="7816850" cy="2841625"/>
            <a:chOff x="900113" y="2747040"/>
            <a:chExt cx="7816849" cy="2841976"/>
          </a:xfrm>
        </p:grpSpPr>
        <p:sp>
          <p:nvSpPr>
            <p:cNvPr id="4" name="Rectangle 3"/>
            <p:cNvSpPr/>
            <p:nvPr/>
          </p:nvSpPr>
          <p:spPr>
            <a:xfrm>
              <a:off x="7742237" y="2816899"/>
              <a:ext cx="903287" cy="22831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5" name="Freeform 4"/>
            <p:cNvSpPr/>
            <p:nvPr/>
          </p:nvSpPr>
          <p:spPr>
            <a:xfrm>
              <a:off x="7695210" y="2832119"/>
              <a:ext cx="973777" cy="2268279"/>
            </a:xfrm>
            <a:custGeom>
              <a:avLst/>
              <a:gdLst>
                <a:gd name="connsiteX0" fmla="*/ 1485900 w 2343150"/>
                <a:gd name="connsiteY0" fmla="*/ 28575 h 4572000"/>
                <a:gd name="connsiteX1" fmla="*/ 1685925 w 2343150"/>
                <a:gd name="connsiteY1" fmla="*/ 0 h 4572000"/>
                <a:gd name="connsiteX2" fmla="*/ 2343150 w 2343150"/>
                <a:gd name="connsiteY2" fmla="*/ 4572000 h 4572000"/>
                <a:gd name="connsiteX3" fmla="*/ 2143125 w 2343150"/>
                <a:gd name="connsiteY3" fmla="*/ 4572000 h 4572000"/>
                <a:gd name="connsiteX4" fmla="*/ 2171700 w 2343150"/>
                <a:gd name="connsiteY4" fmla="*/ 4514850 h 4572000"/>
                <a:gd name="connsiteX5" fmla="*/ 0 w 2343150"/>
                <a:gd name="connsiteY5" fmla="*/ 3971925 h 4572000"/>
                <a:gd name="connsiteX6" fmla="*/ 0 w 2343150"/>
                <a:gd name="connsiteY6" fmla="*/ 3857625 h 4572000"/>
                <a:gd name="connsiteX7" fmla="*/ 1485900 w 2343150"/>
                <a:gd name="connsiteY7" fmla="*/ 28575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3150" h="4572000">
                  <a:moveTo>
                    <a:pt x="1485900" y="28575"/>
                  </a:moveTo>
                  <a:lnTo>
                    <a:pt x="1685925" y="0"/>
                  </a:lnTo>
                  <a:lnTo>
                    <a:pt x="2343150" y="4572000"/>
                  </a:lnTo>
                  <a:lnTo>
                    <a:pt x="2143125" y="4572000"/>
                  </a:lnTo>
                  <a:lnTo>
                    <a:pt x="2171700" y="4514850"/>
                  </a:lnTo>
                  <a:lnTo>
                    <a:pt x="0" y="3971925"/>
                  </a:lnTo>
                  <a:lnTo>
                    <a:pt x="0" y="3857625"/>
                  </a:lnTo>
                  <a:lnTo>
                    <a:pt x="1485900" y="2857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080124" y="3413872"/>
              <a:ext cx="1223963" cy="170042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6056416" y="3370835"/>
              <a:ext cx="1258784" cy="1757916"/>
            </a:xfrm>
            <a:custGeom>
              <a:avLst/>
              <a:gdLst>
                <a:gd name="connsiteX0" fmla="*/ 0 w 3028950"/>
                <a:gd name="connsiteY0" fmla="*/ 2828925 h 3543300"/>
                <a:gd name="connsiteX1" fmla="*/ 1543050 w 3028950"/>
                <a:gd name="connsiteY1" fmla="*/ 0 h 3543300"/>
                <a:gd name="connsiteX2" fmla="*/ 1657350 w 3028950"/>
                <a:gd name="connsiteY2" fmla="*/ 28575 h 3543300"/>
                <a:gd name="connsiteX3" fmla="*/ 3028950 w 3028950"/>
                <a:gd name="connsiteY3" fmla="*/ 3514725 h 3543300"/>
                <a:gd name="connsiteX4" fmla="*/ 2886075 w 3028950"/>
                <a:gd name="connsiteY4" fmla="*/ 3543300 h 3543300"/>
                <a:gd name="connsiteX5" fmla="*/ 28575 w 3028950"/>
                <a:gd name="connsiteY5" fmla="*/ 2943225 h 3543300"/>
                <a:gd name="connsiteX6" fmla="*/ 0 w 3028950"/>
                <a:gd name="connsiteY6" fmla="*/ 2828925 h 3543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8950" h="3543300">
                  <a:moveTo>
                    <a:pt x="0" y="2828925"/>
                  </a:moveTo>
                  <a:lnTo>
                    <a:pt x="1543050" y="0"/>
                  </a:lnTo>
                  <a:lnTo>
                    <a:pt x="1657350" y="28575"/>
                  </a:lnTo>
                  <a:lnTo>
                    <a:pt x="3028950" y="3514725"/>
                  </a:lnTo>
                  <a:lnTo>
                    <a:pt x="2886075" y="3543300"/>
                  </a:lnTo>
                  <a:lnTo>
                    <a:pt x="28575" y="2943225"/>
                  </a:lnTo>
                  <a:lnTo>
                    <a:pt x="0" y="28289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73525" y="3371004"/>
              <a:ext cx="901700" cy="174329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4025735" y="3342481"/>
              <a:ext cx="985652" cy="1757916"/>
            </a:xfrm>
            <a:custGeom>
              <a:avLst/>
              <a:gdLst>
                <a:gd name="connsiteX0" fmla="*/ 657225 w 2371725"/>
                <a:gd name="connsiteY0" fmla="*/ 28575 h 3543300"/>
                <a:gd name="connsiteX1" fmla="*/ 857250 w 2371725"/>
                <a:gd name="connsiteY1" fmla="*/ 0 h 3543300"/>
                <a:gd name="connsiteX2" fmla="*/ 2371725 w 2371725"/>
                <a:gd name="connsiteY2" fmla="*/ 3000375 h 3543300"/>
                <a:gd name="connsiteX3" fmla="*/ 2114550 w 2371725"/>
                <a:gd name="connsiteY3" fmla="*/ 2943225 h 3543300"/>
                <a:gd name="connsiteX4" fmla="*/ 0 w 2371725"/>
                <a:gd name="connsiteY4" fmla="*/ 3543300 h 3543300"/>
                <a:gd name="connsiteX5" fmla="*/ 85725 w 2371725"/>
                <a:gd name="connsiteY5" fmla="*/ 3400425 h 3543300"/>
                <a:gd name="connsiteX6" fmla="*/ 714375 w 2371725"/>
                <a:gd name="connsiteY6" fmla="*/ 28575 h 3543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1725" h="3543300">
                  <a:moveTo>
                    <a:pt x="657225" y="28575"/>
                  </a:moveTo>
                  <a:lnTo>
                    <a:pt x="857250" y="0"/>
                  </a:lnTo>
                  <a:lnTo>
                    <a:pt x="2371725" y="3000375"/>
                  </a:lnTo>
                  <a:lnTo>
                    <a:pt x="2114550" y="2943225"/>
                  </a:lnTo>
                  <a:lnTo>
                    <a:pt x="0" y="3543300"/>
                  </a:lnTo>
                  <a:lnTo>
                    <a:pt x="85725" y="3400425"/>
                  </a:lnTo>
                  <a:lnTo>
                    <a:pt x="714375" y="28575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84400" y="3299558"/>
              <a:ext cx="641350" cy="174329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38213" y="3894944"/>
              <a:ext cx="925512" cy="113520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196935" y="3285775"/>
              <a:ext cx="653143" cy="1800447"/>
            </a:xfrm>
            <a:custGeom>
              <a:avLst/>
              <a:gdLst>
                <a:gd name="connsiteX0" fmla="*/ 0 w 1571625"/>
                <a:gd name="connsiteY0" fmla="*/ 0 h 3629025"/>
                <a:gd name="connsiteX1" fmla="*/ 200025 w 1571625"/>
                <a:gd name="connsiteY1" fmla="*/ 0 h 3629025"/>
                <a:gd name="connsiteX2" fmla="*/ 1571625 w 1571625"/>
                <a:gd name="connsiteY2" fmla="*/ 3000375 h 3629025"/>
                <a:gd name="connsiteX3" fmla="*/ 1514475 w 1571625"/>
                <a:gd name="connsiteY3" fmla="*/ 3143250 h 3629025"/>
                <a:gd name="connsiteX4" fmla="*/ 0 w 1571625"/>
                <a:gd name="connsiteY4" fmla="*/ 3629025 h 3629025"/>
                <a:gd name="connsiteX5" fmla="*/ 0 w 1571625"/>
                <a:gd name="connsiteY5" fmla="*/ 3429000 h 3629025"/>
                <a:gd name="connsiteX6" fmla="*/ 0 w 1571625"/>
                <a:gd name="connsiteY6" fmla="*/ 0 h 362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71625" h="3629025">
                  <a:moveTo>
                    <a:pt x="0" y="0"/>
                  </a:moveTo>
                  <a:lnTo>
                    <a:pt x="200025" y="0"/>
                  </a:lnTo>
                  <a:lnTo>
                    <a:pt x="1571625" y="3000375"/>
                  </a:lnTo>
                  <a:lnTo>
                    <a:pt x="1514475" y="3143250"/>
                  </a:lnTo>
                  <a:lnTo>
                    <a:pt x="0" y="3629025"/>
                  </a:lnTo>
                  <a:lnTo>
                    <a:pt x="0" y="34290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950026" y="3867021"/>
              <a:ext cx="985652" cy="1176670"/>
            </a:xfrm>
            <a:custGeom>
              <a:avLst/>
              <a:gdLst>
                <a:gd name="connsiteX0" fmla="*/ 0 w 2371725"/>
                <a:gd name="connsiteY0" fmla="*/ 2371725 h 2371725"/>
                <a:gd name="connsiteX1" fmla="*/ 28575 w 2371725"/>
                <a:gd name="connsiteY1" fmla="*/ 0 h 2371725"/>
                <a:gd name="connsiteX2" fmla="*/ 2371725 w 2371725"/>
                <a:gd name="connsiteY2" fmla="*/ 1143000 h 2371725"/>
                <a:gd name="connsiteX3" fmla="*/ 2286000 w 2371725"/>
                <a:gd name="connsiteY3" fmla="*/ 1228725 h 2371725"/>
                <a:gd name="connsiteX4" fmla="*/ 0 w 2371725"/>
                <a:gd name="connsiteY4" fmla="*/ 2371725 h 2371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1725" h="2371725">
                  <a:moveTo>
                    <a:pt x="0" y="2371725"/>
                  </a:moveTo>
                  <a:lnTo>
                    <a:pt x="28575" y="0"/>
                  </a:lnTo>
                  <a:lnTo>
                    <a:pt x="2371725" y="1143000"/>
                  </a:lnTo>
                  <a:lnTo>
                    <a:pt x="2286000" y="1228725"/>
                  </a:lnTo>
                  <a:lnTo>
                    <a:pt x="0" y="23717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2103580" y="5194492"/>
              <a:ext cx="5315033" cy="394524"/>
            </a:xfrm>
            <a:prstGeom prst="round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Minimum-area grid drawings.</a:t>
              </a:r>
            </a:p>
          </p:txBody>
        </p:sp>
        <p:grpSp>
          <p:nvGrpSpPr>
            <p:cNvPr id="20573" name="Group 1037"/>
            <p:cNvGrpSpPr>
              <a:grpSpLocks/>
            </p:cNvGrpSpPr>
            <p:nvPr/>
          </p:nvGrpSpPr>
          <p:grpSpPr bwMode="auto">
            <a:xfrm>
              <a:off x="900113" y="2747040"/>
              <a:ext cx="7816849" cy="2438919"/>
              <a:chOff x="1793836" y="17887951"/>
              <a:chExt cx="19439979" cy="5830401"/>
            </a:xfrm>
          </p:grpSpPr>
          <p:grpSp>
            <p:nvGrpSpPr>
              <p:cNvPr id="20574" name="Group 1035"/>
              <p:cNvGrpSpPr>
                <a:grpSpLocks/>
              </p:cNvGrpSpPr>
              <p:nvPr/>
            </p:nvGrpSpPr>
            <p:grpSpPr bwMode="auto">
              <a:xfrm>
                <a:off x="9515533" y="19204711"/>
                <a:ext cx="2589052" cy="4431214"/>
                <a:chOff x="9515533" y="19204711"/>
                <a:chExt cx="2589052" cy="4431214"/>
              </a:xfrm>
            </p:grpSpPr>
            <p:cxnSp>
              <p:nvCxnSpPr>
                <p:cNvPr id="222" name="Straight Connector 221"/>
                <p:cNvCxnSpPr/>
                <p:nvPr/>
              </p:nvCxnSpPr>
              <p:spPr>
                <a:xfrm rot="5400000">
                  <a:off x="7588957" y="21462542"/>
                  <a:ext cx="4099135" cy="3948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5400000">
                  <a:off x="8280399" y="21464745"/>
                  <a:ext cx="4224388" cy="236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6200000" flipH="1">
                  <a:off x="9066045" y="21424816"/>
                  <a:ext cx="4125702" cy="2763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16200000" flipH="1">
                  <a:off x="9777152" y="21426790"/>
                  <a:ext cx="4247158" cy="236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>
                  <a:off x="9638522" y="23463532"/>
                  <a:ext cx="2258260" cy="3036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>
                  <a:endCxn id="235" idx="6"/>
                </p:cNvCxnSpPr>
                <p:nvPr/>
              </p:nvCxnSpPr>
              <p:spPr>
                <a:xfrm>
                  <a:off x="9678002" y="22784139"/>
                  <a:ext cx="2428026" cy="5313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>
                  <a:off x="9626679" y="22108541"/>
                  <a:ext cx="2277999" cy="1897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9626679" y="21425352"/>
                  <a:ext cx="2277999" cy="4554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>
                  <a:off x="9634575" y="20745957"/>
                  <a:ext cx="2238519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>
                  <a:off x="9658263" y="20055177"/>
                  <a:ext cx="2277999" cy="1897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/>
                <p:nvPr/>
              </p:nvCxnSpPr>
              <p:spPr>
                <a:xfrm>
                  <a:off x="9670106" y="19379579"/>
                  <a:ext cx="2238521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3" name="Oval 232"/>
                <p:cNvSpPr/>
                <p:nvPr/>
              </p:nvSpPr>
              <p:spPr>
                <a:xfrm>
                  <a:off x="9515533" y="2332570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10225146" y="19204711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11787327" y="22684748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236" name="Straight Connector 235"/>
                <p:cNvCxnSpPr>
                  <a:stCxn id="234" idx="3"/>
                  <a:endCxn id="233" idx="0"/>
                </p:cNvCxnSpPr>
                <p:nvPr/>
              </p:nvCxnSpPr>
              <p:spPr>
                <a:xfrm rot="5400000">
                  <a:off x="8047888" y="21096838"/>
                  <a:ext cx="3852429" cy="60009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>
                  <a:stCxn id="233" idx="6"/>
                  <a:endCxn id="235" idx="2"/>
                </p:cNvCxnSpPr>
                <p:nvPr/>
              </p:nvCxnSpPr>
              <p:spPr>
                <a:xfrm flipV="1">
                  <a:off x="9831975" y="22837276"/>
                  <a:ext cx="1958211" cy="64143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>
                  <a:stCxn id="234" idx="5"/>
                  <a:endCxn id="235" idx="0"/>
                </p:cNvCxnSpPr>
                <p:nvPr/>
              </p:nvCxnSpPr>
              <p:spPr>
                <a:xfrm rot="16200000" flipH="1">
                  <a:off x="9616178" y="20349733"/>
                  <a:ext cx="3210989" cy="145286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9" name="Oval 238"/>
                <p:cNvSpPr/>
                <p:nvPr/>
              </p:nvSpPr>
              <p:spPr>
                <a:xfrm>
                  <a:off x="10998260" y="22689490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240" name="Oval 239"/>
                <p:cNvSpPr/>
                <p:nvPr/>
              </p:nvSpPr>
              <p:spPr>
                <a:xfrm>
                  <a:off x="11006749" y="2195359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241" name="Oval 240"/>
                <p:cNvSpPr/>
                <p:nvPr/>
              </p:nvSpPr>
              <p:spPr>
                <a:xfrm>
                  <a:off x="10980264" y="2133173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242" name="Straight Connector 241"/>
                <p:cNvCxnSpPr>
                  <a:stCxn id="240" idx="5"/>
                  <a:endCxn id="235" idx="1"/>
                </p:cNvCxnSpPr>
                <p:nvPr/>
              </p:nvCxnSpPr>
              <p:spPr>
                <a:xfrm rot="16200000" flipH="1">
                  <a:off x="11300982" y="22194574"/>
                  <a:ext cx="508596" cy="55666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/>
                <p:cNvCxnSpPr>
                  <a:stCxn id="233" idx="7"/>
                  <a:endCxn id="240" idx="3"/>
                </p:cNvCxnSpPr>
                <p:nvPr/>
              </p:nvCxnSpPr>
              <p:spPr>
                <a:xfrm rot="5400000" flipH="1" flipV="1">
                  <a:off x="9847182" y="22159973"/>
                  <a:ext cx="1150036" cy="126731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>
                  <a:stCxn id="240" idx="1"/>
                  <a:endCxn id="234" idx="4"/>
                </p:cNvCxnSpPr>
                <p:nvPr/>
              </p:nvCxnSpPr>
              <p:spPr>
                <a:xfrm rot="16200000" flipV="1">
                  <a:off x="9479150" y="20421763"/>
                  <a:ext cx="2482254" cy="67116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>
                  <a:stCxn id="241" idx="0"/>
                  <a:endCxn id="234" idx="5"/>
                </p:cNvCxnSpPr>
                <p:nvPr/>
              </p:nvCxnSpPr>
              <p:spPr>
                <a:xfrm rot="16200000" flipV="1">
                  <a:off x="9887105" y="20078806"/>
                  <a:ext cx="1859793" cy="64352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>
                  <a:stCxn id="235" idx="0"/>
                  <a:endCxn id="241" idx="5"/>
                </p:cNvCxnSpPr>
                <p:nvPr/>
              </p:nvCxnSpPr>
              <p:spPr>
                <a:xfrm rot="16200000" flipV="1">
                  <a:off x="11057925" y="21791480"/>
                  <a:ext cx="1085512" cy="69484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>
                  <a:stCxn id="241" idx="4"/>
                  <a:endCxn id="240" idx="0"/>
                </p:cNvCxnSpPr>
                <p:nvPr/>
              </p:nvCxnSpPr>
              <p:spPr>
                <a:xfrm rot="16200000" flipH="1">
                  <a:off x="10996968" y="21783491"/>
                  <a:ext cx="311231" cy="2763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/>
                <p:cNvCxnSpPr>
                  <a:stCxn id="239" idx="2"/>
                  <a:endCxn id="233" idx="6"/>
                </p:cNvCxnSpPr>
                <p:nvPr/>
              </p:nvCxnSpPr>
              <p:spPr>
                <a:xfrm rot="10800000" flipV="1">
                  <a:off x="9831975" y="22844867"/>
                  <a:ext cx="1168610" cy="63384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>
                  <a:stCxn id="240" idx="4"/>
                  <a:endCxn id="239" idx="0"/>
                </p:cNvCxnSpPr>
                <p:nvPr/>
              </p:nvCxnSpPr>
              <p:spPr>
                <a:xfrm rot="5400000">
                  <a:off x="10949907" y="22472754"/>
                  <a:ext cx="425095" cy="7896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>
                  <a:stCxn id="239" idx="6"/>
                  <a:endCxn id="235" idx="2"/>
                </p:cNvCxnSpPr>
                <p:nvPr/>
              </p:nvCxnSpPr>
              <p:spPr>
                <a:xfrm flipV="1">
                  <a:off x="11316426" y="22837276"/>
                  <a:ext cx="473761" cy="75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1" name="Oval 250"/>
                <p:cNvSpPr/>
                <p:nvPr/>
              </p:nvSpPr>
              <p:spPr>
                <a:xfrm>
                  <a:off x="10251546" y="2199156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252" name="Straight Connector 251"/>
                <p:cNvCxnSpPr>
                  <a:stCxn id="233" idx="7"/>
                  <a:endCxn id="251" idx="3"/>
                </p:cNvCxnSpPr>
                <p:nvPr/>
              </p:nvCxnSpPr>
              <p:spPr>
                <a:xfrm rot="5400000" flipH="1" flipV="1">
                  <a:off x="9487152" y="22557958"/>
                  <a:ext cx="1112081" cy="50929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>
                  <a:stCxn id="251" idx="0"/>
                  <a:endCxn id="234" idx="4"/>
                </p:cNvCxnSpPr>
                <p:nvPr/>
              </p:nvCxnSpPr>
              <p:spPr>
                <a:xfrm rot="16200000" flipV="1">
                  <a:off x="9161182" y="20739731"/>
                  <a:ext cx="2474663" cy="2763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>
                  <a:stCxn id="251" idx="6"/>
                  <a:endCxn id="240" idx="2"/>
                </p:cNvCxnSpPr>
                <p:nvPr/>
              </p:nvCxnSpPr>
              <p:spPr>
                <a:xfrm flipV="1">
                  <a:off x="10570251" y="22108541"/>
                  <a:ext cx="438230" cy="3795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5" name="Group 1034"/>
              <p:cNvGrpSpPr>
                <a:grpSpLocks/>
              </p:cNvGrpSpPr>
              <p:nvPr/>
            </p:nvGrpSpPr>
            <p:grpSpPr bwMode="auto">
              <a:xfrm>
                <a:off x="14512972" y="19238632"/>
                <a:ext cx="3357733" cy="4479720"/>
                <a:chOff x="14512972" y="19238632"/>
                <a:chExt cx="3357733" cy="4479720"/>
              </a:xfrm>
            </p:grpSpPr>
            <p:grpSp>
              <p:nvGrpSpPr>
                <p:cNvPr id="20666" name="Group 248"/>
                <p:cNvGrpSpPr>
                  <a:grpSpLocks/>
                </p:cNvGrpSpPr>
                <p:nvPr/>
              </p:nvGrpSpPr>
              <p:grpSpPr bwMode="auto">
                <a:xfrm>
                  <a:off x="14640956" y="19238632"/>
                  <a:ext cx="3108127" cy="4429212"/>
                  <a:chOff x="3446099" y="3810131"/>
                  <a:chExt cx="1335027" cy="2122087"/>
                </a:xfrm>
              </p:grpSpPr>
              <p:cxnSp>
                <p:nvCxnSpPr>
                  <p:cNvPr id="217" name="Straight Connector 216"/>
                  <p:cNvCxnSpPr/>
                  <p:nvPr/>
                </p:nvCxnSpPr>
                <p:spPr>
                  <a:xfrm rot="5400000">
                    <a:off x="2458885" y="4888381"/>
                    <a:ext cx="2014860" cy="4069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Straight Connector 217"/>
                  <p:cNvCxnSpPr/>
                  <p:nvPr/>
                </p:nvCxnSpPr>
                <p:spPr>
                  <a:xfrm rot="5400000">
                    <a:off x="2777200" y="4897350"/>
                    <a:ext cx="2029408" cy="3730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Straight Connector 218"/>
                  <p:cNvCxnSpPr>
                    <a:stCxn id="194" idx="0"/>
                  </p:cNvCxnSpPr>
                  <p:nvPr/>
                </p:nvCxnSpPr>
                <p:spPr>
                  <a:xfrm rot="16200000" flipH="1" flipV="1">
                    <a:off x="3063263" y="4847651"/>
                    <a:ext cx="2120331" cy="4578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Straight Connector 219"/>
                  <p:cNvCxnSpPr/>
                  <p:nvPr/>
                </p:nvCxnSpPr>
                <p:spPr>
                  <a:xfrm rot="5400000">
                    <a:off x="3435592" y="4911469"/>
                    <a:ext cx="2016678" cy="2543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>
                  <a:xfrm rot="5400000">
                    <a:off x="3782094" y="4906801"/>
                    <a:ext cx="1974854" cy="2204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4703814" y="23554623"/>
                  <a:ext cx="3012328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14699865" y="22818297"/>
                  <a:ext cx="3012330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14695918" y="22138905"/>
                  <a:ext cx="3008381" cy="1138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4727502" y="21463306"/>
                  <a:ext cx="3008381" cy="1138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14723553" y="20783912"/>
                  <a:ext cx="3008381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14727502" y="20112110"/>
                  <a:ext cx="3008381" cy="1138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14723553" y="19432715"/>
                  <a:ext cx="3008381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2" name="Oval 191"/>
                <p:cNvSpPr/>
                <p:nvPr/>
              </p:nvSpPr>
              <p:spPr>
                <a:xfrm>
                  <a:off x="14512972" y="2264960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16041386" y="22669164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16112357" y="1923863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5" name="Oval 194"/>
                <p:cNvSpPr/>
                <p:nvPr/>
              </p:nvSpPr>
              <p:spPr>
                <a:xfrm>
                  <a:off x="16074138" y="2199382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15282622" y="2198892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7" name="Oval 196"/>
                <p:cNvSpPr/>
                <p:nvPr/>
              </p:nvSpPr>
              <p:spPr>
                <a:xfrm>
                  <a:off x="15309908" y="2136740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98" name="Oval 197"/>
                <p:cNvSpPr/>
                <p:nvPr/>
              </p:nvSpPr>
              <p:spPr>
                <a:xfrm>
                  <a:off x="16843788" y="21979121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199" name="Straight Connector 198"/>
                <p:cNvCxnSpPr>
                  <a:stCxn id="192" idx="0"/>
                  <a:endCxn id="194" idx="3"/>
                </p:cNvCxnSpPr>
                <p:nvPr/>
              </p:nvCxnSpPr>
              <p:spPr>
                <a:xfrm rot="5400000" flipH="1" flipV="1">
                  <a:off x="13845095" y="20331966"/>
                  <a:ext cx="3142670" cy="148839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>
                  <a:stCxn id="216" idx="0"/>
                  <a:endCxn id="194" idx="5"/>
                </p:cNvCxnSpPr>
                <p:nvPr/>
              </p:nvCxnSpPr>
              <p:spPr>
                <a:xfrm rot="16200000" flipV="1">
                  <a:off x="15096071" y="20790476"/>
                  <a:ext cx="3901769" cy="133047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>
                  <a:stCxn id="216" idx="2"/>
                  <a:endCxn id="192" idx="5"/>
                </p:cNvCxnSpPr>
                <p:nvPr/>
              </p:nvCxnSpPr>
              <p:spPr>
                <a:xfrm rot="10800000">
                  <a:off x="14786721" y="22913186"/>
                  <a:ext cx="2767554" cy="64902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>
                  <a:stCxn id="195" idx="3"/>
                  <a:endCxn id="192" idx="6"/>
                </p:cNvCxnSpPr>
                <p:nvPr/>
              </p:nvCxnSpPr>
              <p:spPr>
                <a:xfrm rot="5400000">
                  <a:off x="15202373" y="21884341"/>
                  <a:ext cx="546551" cy="129099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>
                  <a:stCxn id="195" idx="5"/>
                  <a:endCxn id="216" idx="1"/>
                </p:cNvCxnSpPr>
                <p:nvPr/>
              </p:nvCxnSpPr>
              <p:spPr>
                <a:xfrm rot="16200000" flipH="1">
                  <a:off x="16374152" y="22228597"/>
                  <a:ext cx="1195582" cy="125151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>
                  <a:stCxn id="194" idx="4"/>
                  <a:endCxn id="195" idx="0"/>
                </p:cNvCxnSpPr>
                <p:nvPr/>
              </p:nvCxnSpPr>
              <p:spPr>
                <a:xfrm rot="5400000">
                  <a:off x="15029283" y="20752785"/>
                  <a:ext cx="2444299" cy="3948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>
                  <a:stCxn id="196" idx="6"/>
                  <a:endCxn id="195" idx="2"/>
                </p:cNvCxnSpPr>
                <p:nvPr/>
              </p:nvCxnSpPr>
              <p:spPr>
                <a:xfrm>
                  <a:off x="15600011" y="22142699"/>
                  <a:ext cx="473761" cy="75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>
                  <a:stCxn id="196" idx="0"/>
                  <a:endCxn id="197" idx="4"/>
                </p:cNvCxnSpPr>
                <p:nvPr/>
              </p:nvCxnSpPr>
              <p:spPr>
                <a:xfrm rot="5400000" flipH="1" flipV="1">
                  <a:off x="15300294" y="21817651"/>
                  <a:ext cx="311231" cy="2763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>
                  <a:stCxn id="197" idx="7"/>
                  <a:endCxn id="194" idx="4"/>
                </p:cNvCxnSpPr>
                <p:nvPr/>
              </p:nvCxnSpPr>
              <p:spPr>
                <a:xfrm rot="5400000" flipH="1" flipV="1">
                  <a:off x="14993928" y="20136720"/>
                  <a:ext cx="1863587" cy="69090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>
                  <a:stCxn id="192" idx="7"/>
                  <a:endCxn id="196" idx="3"/>
                </p:cNvCxnSpPr>
                <p:nvPr/>
              </p:nvCxnSpPr>
              <p:spPr>
                <a:xfrm rot="5400000" flipH="1" flipV="1">
                  <a:off x="14838996" y="22200495"/>
                  <a:ext cx="440277" cy="54482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>
                  <a:stCxn id="192" idx="0"/>
                  <a:endCxn id="197" idx="3"/>
                </p:cNvCxnSpPr>
                <p:nvPr/>
              </p:nvCxnSpPr>
              <p:spPr>
                <a:xfrm rot="5400000" flipH="1" flipV="1">
                  <a:off x="14507112" y="21795427"/>
                  <a:ext cx="1017193" cy="686953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>
                  <a:stCxn id="192" idx="6"/>
                  <a:endCxn id="193" idx="2"/>
                </p:cNvCxnSpPr>
                <p:nvPr/>
              </p:nvCxnSpPr>
              <p:spPr>
                <a:xfrm>
                  <a:off x="14830150" y="22803115"/>
                  <a:ext cx="1212037" cy="1897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>
                  <a:stCxn id="193" idx="5"/>
                  <a:endCxn id="216" idx="1"/>
                </p:cNvCxnSpPr>
                <p:nvPr/>
              </p:nvCxnSpPr>
              <p:spPr>
                <a:xfrm rot="16200000" flipH="1">
                  <a:off x="16694186" y="22548628"/>
                  <a:ext cx="519984" cy="128705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>
                  <a:stCxn id="195" idx="4"/>
                  <a:endCxn id="193" idx="0"/>
                </p:cNvCxnSpPr>
                <p:nvPr/>
              </p:nvCxnSpPr>
              <p:spPr>
                <a:xfrm rot="5400000">
                  <a:off x="16031817" y="22470400"/>
                  <a:ext cx="368164" cy="3158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>
                  <a:stCxn id="194" idx="5"/>
                  <a:endCxn id="198" idx="0"/>
                </p:cNvCxnSpPr>
                <p:nvPr/>
              </p:nvCxnSpPr>
              <p:spPr>
                <a:xfrm rot="16200000" flipH="1">
                  <a:off x="15454303" y="20432243"/>
                  <a:ext cx="2474663" cy="61983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>
                  <a:stCxn id="198" idx="5"/>
                  <a:endCxn id="216" idx="0"/>
                </p:cNvCxnSpPr>
                <p:nvPr/>
              </p:nvCxnSpPr>
              <p:spPr>
                <a:xfrm rot="16200000" flipH="1">
                  <a:off x="16833409" y="22527814"/>
                  <a:ext cx="1161422" cy="59615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>
                  <a:stCxn id="195" idx="6"/>
                  <a:endCxn id="198" idx="2"/>
                </p:cNvCxnSpPr>
                <p:nvPr/>
              </p:nvCxnSpPr>
              <p:spPr>
                <a:xfrm flipV="1">
                  <a:off x="16393561" y="22135108"/>
                  <a:ext cx="450073" cy="1518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6" name="Oval 215"/>
                <p:cNvSpPr/>
                <p:nvPr/>
              </p:nvSpPr>
              <p:spPr>
                <a:xfrm>
                  <a:off x="17553447" y="2340813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</p:grpSp>
          <p:grpSp>
            <p:nvGrpSpPr>
              <p:cNvPr id="20576" name="Group 772"/>
              <p:cNvGrpSpPr>
                <a:grpSpLocks/>
              </p:cNvGrpSpPr>
              <p:nvPr/>
            </p:nvGrpSpPr>
            <p:grpSpPr bwMode="auto">
              <a:xfrm>
                <a:off x="18606889" y="17887951"/>
                <a:ext cx="2626926" cy="5801040"/>
                <a:chOff x="18606889" y="17887951"/>
                <a:chExt cx="2626926" cy="5801040"/>
              </a:xfrm>
            </p:grpSpPr>
            <p:cxnSp>
              <p:nvCxnSpPr>
                <p:cNvPr id="147" name="Straight Connector 146"/>
                <p:cNvCxnSpPr>
                  <a:stCxn id="160" idx="0"/>
                  <a:endCxn id="166" idx="3"/>
                </p:cNvCxnSpPr>
                <p:nvPr/>
              </p:nvCxnSpPr>
              <p:spPr>
                <a:xfrm rot="5400000" flipH="1" flipV="1">
                  <a:off x="18262104" y="21394394"/>
                  <a:ext cx="1726952" cy="71853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18817637" y="19402352"/>
                  <a:ext cx="2226674" cy="1897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8880805" y="18700187"/>
                  <a:ext cx="2163506" cy="759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8876855" y="17990428"/>
                  <a:ext cx="2202986" cy="759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>
                  <a:stCxn id="162" idx="0"/>
                  <a:endCxn id="166" idx="4"/>
                </p:cNvCxnSpPr>
                <p:nvPr/>
              </p:nvCxnSpPr>
              <p:spPr>
                <a:xfrm rot="5400000" flipH="1" flipV="1">
                  <a:off x="18727511" y="21772030"/>
                  <a:ext cx="1704179" cy="3158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>
                  <a:off x="17532747" y="20701921"/>
                  <a:ext cx="5609742" cy="11844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635" name="Group 152"/>
                <p:cNvGrpSpPr>
                  <a:grpSpLocks/>
                </p:cNvGrpSpPr>
                <p:nvPr/>
              </p:nvGrpSpPr>
              <p:grpSpPr bwMode="auto">
                <a:xfrm>
                  <a:off x="18734852" y="17973677"/>
                  <a:ext cx="2324954" cy="5664803"/>
                  <a:chOff x="3446099" y="3218143"/>
                  <a:chExt cx="998635" cy="271407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 rot="5400000">
                    <a:off x="2474976" y="4569127"/>
                    <a:ext cx="2671327" cy="5087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>
                    <a:off x="2130732" y="4559667"/>
                    <a:ext cx="2671327" cy="4069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 rot="5400000">
                    <a:off x="3090595" y="4577780"/>
                    <a:ext cx="2694966" cy="1356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4" name="Straight Connector 153"/>
                <p:cNvCxnSpPr>
                  <a:endCxn id="161" idx="2"/>
                </p:cNvCxnSpPr>
                <p:nvPr/>
              </p:nvCxnSpPr>
              <p:spPr>
                <a:xfrm>
                  <a:off x="18695247" y="23520466"/>
                  <a:ext cx="2222727" cy="1138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8793949" y="22787934"/>
                  <a:ext cx="2250362" cy="2277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flipV="1">
                  <a:off x="18789999" y="22097154"/>
                  <a:ext cx="2254312" cy="1138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18821583" y="21432944"/>
                  <a:ext cx="2222727" cy="759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18817637" y="20753549"/>
                  <a:ext cx="2226674" cy="379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18821583" y="20081747"/>
                  <a:ext cx="2222727" cy="2277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Oval 159"/>
                <p:cNvSpPr/>
                <p:nvPr/>
              </p:nvSpPr>
              <p:spPr>
                <a:xfrm>
                  <a:off x="18606889" y="2262024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20916557" y="23378771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19404495" y="22639804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>
                  <a:off x="20206274" y="17887951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19469022" y="2196446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19405114" y="2130438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9435599" y="2062589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0206898" y="21949760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 dirty="0"/>
                </a:p>
              </p:txBody>
            </p:sp>
            <p:cxnSp>
              <p:nvCxnSpPr>
                <p:cNvPr id="168" name="Straight Connector 167"/>
                <p:cNvCxnSpPr>
                  <a:stCxn id="160" idx="1"/>
                  <a:endCxn id="163" idx="3"/>
                </p:cNvCxnSpPr>
                <p:nvPr/>
              </p:nvCxnSpPr>
              <p:spPr>
                <a:xfrm rot="5400000" flipH="1" flipV="1">
                  <a:off x="17200714" y="19608689"/>
                  <a:ext cx="4509049" cy="1598943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>
                  <a:stCxn id="161" idx="0"/>
                  <a:endCxn id="163" idx="5"/>
                </p:cNvCxnSpPr>
                <p:nvPr/>
              </p:nvCxnSpPr>
              <p:spPr>
                <a:xfrm rot="16200000" flipV="1">
                  <a:off x="18164546" y="20464888"/>
                  <a:ext cx="5222602" cy="60009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1" idx="1"/>
                  <a:endCxn id="160" idx="5"/>
                </p:cNvCxnSpPr>
                <p:nvPr/>
              </p:nvCxnSpPr>
              <p:spPr>
                <a:xfrm rot="16200000" flipV="1">
                  <a:off x="19651622" y="22112006"/>
                  <a:ext cx="538960" cy="208059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stCxn id="164" idx="3"/>
                  <a:endCxn id="160" idx="6"/>
                </p:cNvCxnSpPr>
                <p:nvPr/>
              </p:nvCxnSpPr>
              <p:spPr>
                <a:xfrm rot="5400000">
                  <a:off x="18948956" y="22205274"/>
                  <a:ext cx="542755" cy="59220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>
                  <a:stCxn id="164" idx="5"/>
                  <a:endCxn id="161" idx="1"/>
                </p:cNvCxnSpPr>
                <p:nvPr/>
              </p:nvCxnSpPr>
              <p:spPr>
                <a:xfrm rot="16200000" flipH="1">
                  <a:off x="19755543" y="22215925"/>
                  <a:ext cx="1191786" cy="121993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>
                  <a:stCxn id="163" idx="4"/>
                  <a:endCxn id="164" idx="7"/>
                </p:cNvCxnSpPr>
                <p:nvPr/>
              </p:nvCxnSpPr>
              <p:spPr>
                <a:xfrm rot="5400000">
                  <a:off x="18148024" y="19792627"/>
                  <a:ext cx="3810677" cy="62378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>
                  <a:stCxn id="166" idx="0"/>
                  <a:endCxn id="163" idx="4"/>
                </p:cNvCxnSpPr>
                <p:nvPr/>
              </p:nvCxnSpPr>
              <p:spPr>
                <a:xfrm rot="5400000" flipH="1" flipV="1">
                  <a:off x="18767664" y="19026910"/>
                  <a:ext cx="2425320" cy="76986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>
                  <a:stCxn id="160" idx="7"/>
                  <a:endCxn id="165" idx="3"/>
                </p:cNvCxnSpPr>
                <p:nvPr/>
              </p:nvCxnSpPr>
              <p:spPr>
                <a:xfrm rot="5400000" flipH="1" flipV="1">
                  <a:off x="18620484" y="21829902"/>
                  <a:ext cx="1093103" cy="57245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stCxn id="160" idx="6"/>
                  <a:endCxn id="162" idx="2"/>
                </p:cNvCxnSpPr>
                <p:nvPr/>
              </p:nvCxnSpPr>
              <p:spPr>
                <a:xfrm>
                  <a:off x="18924231" y="22772752"/>
                  <a:ext cx="481656" cy="1897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>
                  <a:stCxn id="162" idx="5"/>
                  <a:endCxn id="161" idx="1"/>
                </p:cNvCxnSpPr>
                <p:nvPr/>
              </p:nvCxnSpPr>
              <p:spPr>
                <a:xfrm rot="16200000" flipH="1">
                  <a:off x="20057886" y="22518265"/>
                  <a:ext cx="519984" cy="128704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>
                  <a:stCxn id="163" idx="4"/>
                  <a:endCxn id="167" idx="0"/>
                </p:cNvCxnSpPr>
                <p:nvPr/>
              </p:nvCxnSpPr>
              <p:spPr>
                <a:xfrm rot="16200000" flipH="1">
                  <a:off x="18490279" y="20074156"/>
                  <a:ext cx="3749949" cy="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>
                  <a:stCxn id="167" idx="5"/>
                  <a:endCxn id="161" idx="0"/>
                </p:cNvCxnSpPr>
                <p:nvPr/>
              </p:nvCxnSpPr>
              <p:spPr>
                <a:xfrm rot="16200000" flipH="1">
                  <a:off x="20197109" y="22497452"/>
                  <a:ext cx="1161422" cy="596150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>
                  <a:stCxn id="164" idx="6"/>
                  <a:endCxn id="167" idx="2"/>
                </p:cNvCxnSpPr>
                <p:nvPr/>
              </p:nvCxnSpPr>
              <p:spPr>
                <a:xfrm flipV="1">
                  <a:off x="19788846" y="22104745"/>
                  <a:ext cx="418488" cy="1518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" name="Group 1036"/>
              <p:cNvGrpSpPr>
                <a:grpSpLocks/>
              </p:cNvGrpSpPr>
              <p:nvPr/>
            </p:nvGrpSpPr>
            <p:grpSpPr bwMode="auto">
              <a:xfrm>
                <a:off x="1793836" y="19057533"/>
                <a:ext cx="4956867" cy="4517193"/>
                <a:chOff x="1793836" y="19057533"/>
                <a:chExt cx="4956867" cy="4517193"/>
              </a:xfrm>
            </p:grpSpPr>
            <p:cxnSp>
              <p:nvCxnSpPr>
                <p:cNvPr id="91" name="Straight Connector 90"/>
                <p:cNvCxnSpPr/>
                <p:nvPr/>
              </p:nvCxnSpPr>
              <p:spPr>
                <a:xfrm rot="5400000">
                  <a:off x="1331464" y="21943363"/>
                  <a:ext cx="2824816" cy="7926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5400000">
                  <a:off x="2870198" y="21361280"/>
                  <a:ext cx="4349637" cy="7501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3702306" y="21325450"/>
                  <a:ext cx="4205408" cy="6316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>
                  <a:off x="4478918" y="21379578"/>
                  <a:ext cx="4148477" cy="1184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5400000">
                  <a:off x="550881" y="22006989"/>
                  <a:ext cx="2824816" cy="7926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2069048" y="21953822"/>
                  <a:ext cx="2848121" cy="3275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5400000">
                  <a:off x="2822334" y="21950429"/>
                  <a:ext cx="2848117" cy="9825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0" name="Group 23"/>
                <p:cNvGrpSpPr/>
                <p:nvPr/>
              </p:nvGrpSpPr>
              <p:grpSpPr>
                <a:xfrm rot="16200000">
                  <a:off x="1790440" y="20837269"/>
                  <a:ext cx="2848565" cy="2358106"/>
                  <a:chOff x="3154909" y="2390632"/>
                  <a:chExt cx="1364782" cy="3794077"/>
                </a:xfrm>
                <a:scene3d>
                  <a:camera prst="orthographicFront">
                    <a:rot lat="0" lon="0" rev="120000"/>
                  </a:camera>
                  <a:lightRig rig="threePt" dir="t"/>
                </a:scene3d>
              </p:grpSpPr>
              <p:cxnSp>
                <p:nvCxnSpPr>
                  <p:cNvPr id="142" name="Straight Connector 141"/>
                  <p:cNvCxnSpPr/>
                  <p:nvPr/>
                </p:nvCxnSpPr>
                <p:spPr>
                  <a:xfrm rot="5400000">
                    <a:off x="1305637" y="4239904"/>
                    <a:ext cx="3739487" cy="4094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 rot="5400000">
                    <a:off x="1646837" y="4253551"/>
                    <a:ext cx="3739487" cy="4094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>
                  <a:xfrm rot="5400000">
                    <a:off x="1974383" y="4267199"/>
                    <a:ext cx="3739487" cy="4094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Connector 144"/>
                  <p:cNvCxnSpPr/>
                  <p:nvPr/>
                </p:nvCxnSpPr>
                <p:spPr>
                  <a:xfrm rot="5400000">
                    <a:off x="2301930" y="4294494"/>
                    <a:ext cx="3739487" cy="4094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>
                    <a:off x="2629476" y="4267199"/>
                    <a:ext cx="3739487" cy="40943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9" name="Oval 98"/>
                <p:cNvSpPr/>
                <p:nvPr/>
              </p:nvSpPr>
              <p:spPr>
                <a:xfrm>
                  <a:off x="4142991" y="2181352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100" name="Straight Connector 99"/>
                <p:cNvCxnSpPr>
                  <a:stCxn id="107" idx="5"/>
                  <a:endCxn id="99" idx="1"/>
                </p:cNvCxnSpPr>
                <p:nvPr/>
              </p:nvCxnSpPr>
              <p:spPr>
                <a:xfrm rot="16200000" flipH="1">
                  <a:off x="2572831" y="20240594"/>
                  <a:ext cx="1142445" cy="2092443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>
                  <a:stCxn id="106" idx="7"/>
                  <a:endCxn id="99" idx="3"/>
                </p:cNvCxnSpPr>
                <p:nvPr/>
              </p:nvCxnSpPr>
              <p:spPr>
                <a:xfrm rot="5400000" flipH="1" flipV="1">
                  <a:off x="2538063" y="21606362"/>
                  <a:ext cx="1180398" cy="212402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41"/>
                <p:cNvCxnSpPr>
                  <a:stCxn id="106" idx="0"/>
                  <a:endCxn id="107" idx="4"/>
                </p:cNvCxnSpPr>
                <p:nvPr/>
              </p:nvCxnSpPr>
              <p:spPr>
                <a:xfrm rot="5400000" flipH="1" flipV="1">
                  <a:off x="743577" y="21969319"/>
                  <a:ext cx="2451889" cy="3553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Oval 102"/>
                <p:cNvSpPr/>
                <p:nvPr/>
              </p:nvSpPr>
              <p:spPr>
                <a:xfrm>
                  <a:off x="2557504" y="21186840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2559594" y="2247345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 dirty="0"/>
                </a:p>
              </p:txBody>
            </p:sp>
            <p:cxnSp>
              <p:nvCxnSpPr>
                <p:cNvPr id="105" name="Straight Connector 104"/>
                <p:cNvCxnSpPr>
                  <a:stCxn id="106" idx="7"/>
                  <a:endCxn id="104" idx="3"/>
                </p:cNvCxnSpPr>
                <p:nvPr/>
              </p:nvCxnSpPr>
              <p:spPr>
                <a:xfrm rot="5400000" flipH="1" flipV="1">
                  <a:off x="2076694" y="22728146"/>
                  <a:ext cx="519982" cy="54087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Oval 105"/>
                <p:cNvSpPr/>
                <p:nvPr/>
              </p:nvSpPr>
              <p:spPr>
                <a:xfrm>
                  <a:off x="1793836" y="2321406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1828786" y="20450945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108" name="Straight Connector 107"/>
                <p:cNvCxnSpPr>
                  <a:stCxn id="104" idx="7"/>
                  <a:endCxn id="99" idx="2"/>
                </p:cNvCxnSpPr>
                <p:nvPr/>
              </p:nvCxnSpPr>
              <p:spPr>
                <a:xfrm rot="5400000" flipH="1" flipV="1">
                  <a:off x="3212355" y="21587912"/>
                  <a:ext cx="550348" cy="131073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>
                  <a:stCxn id="103" idx="5"/>
                  <a:endCxn id="99" idx="2"/>
                </p:cNvCxnSpPr>
                <p:nvPr/>
              </p:nvCxnSpPr>
              <p:spPr>
                <a:xfrm rot="16200000" flipH="1">
                  <a:off x="3227463" y="21052670"/>
                  <a:ext cx="516187" cy="131468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>
                  <a:stCxn id="107" idx="5"/>
                  <a:endCxn id="103" idx="1"/>
                </p:cNvCxnSpPr>
                <p:nvPr/>
              </p:nvCxnSpPr>
              <p:spPr>
                <a:xfrm rot="16200000" flipH="1">
                  <a:off x="2092410" y="20721015"/>
                  <a:ext cx="516187" cy="50534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>
                  <a:stCxn id="103" idx="4"/>
                  <a:endCxn id="113" idx="0"/>
                </p:cNvCxnSpPr>
                <p:nvPr/>
              </p:nvCxnSpPr>
              <p:spPr>
                <a:xfrm rot="16200000" flipH="1">
                  <a:off x="2558411" y="21656724"/>
                  <a:ext cx="326413" cy="7896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>
                  <a:stCxn id="113" idx="6"/>
                  <a:endCxn id="99" idx="2"/>
                </p:cNvCxnSpPr>
                <p:nvPr/>
              </p:nvCxnSpPr>
              <p:spPr>
                <a:xfrm flipV="1">
                  <a:off x="2887432" y="21968107"/>
                  <a:ext cx="1255466" cy="759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Oval 112"/>
                <p:cNvSpPr/>
                <p:nvPr/>
              </p:nvSpPr>
              <p:spPr>
                <a:xfrm>
                  <a:off x="2568083" y="21823018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114" name="Straight Connector 113"/>
                <p:cNvCxnSpPr>
                  <a:stCxn id="104" idx="0"/>
                  <a:endCxn id="113" idx="4"/>
                </p:cNvCxnSpPr>
                <p:nvPr/>
              </p:nvCxnSpPr>
              <p:spPr>
                <a:xfrm rot="5400000" flipH="1" flipV="1">
                  <a:off x="2550820" y="22298164"/>
                  <a:ext cx="341594" cy="7896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>
                  <a:stCxn id="106" idx="7"/>
                  <a:endCxn id="113" idx="3"/>
                </p:cNvCxnSpPr>
                <p:nvPr/>
              </p:nvCxnSpPr>
              <p:spPr>
                <a:xfrm rot="5400000" flipH="1" flipV="1">
                  <a:off x="1754231" y="22397785"/>
                  <a:ext cx="1172807" cy="54877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>
                  <a:stCxn id="113" idx="1"/>
                  <a:endCxn id="107" idx="4"/>
                </p:cNvCxnSpPr>
                <p:nvPr/>
              </p:nvCxnSpPr>
              <p:spPr>
                <a:xfrm rot="16200000" flipV="1">
                  <a:off x="1747013" y="21001414"/>
                  <a:ext cx="1108284" cy="62773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5015408" y="23391419"/>
                  <a:ext cx="1543669" cy="3036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110161" y="22712024"/>
                  <a:ext cx="1539722" cy="3036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flipV="1">
                  <a:off x="5035147" y="22032632"/>
                  <a:ext cx="1610786" cy="759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4999616" y="21326670"/>
                  <a:ext cx="1650266" cy="3415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5066731" y="20616911"/>
                  <a:ext cx="1535775" cy="7211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5197017" y="19945110"/>
                  <a:ext cx="1464709" cy="2656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Oval 122"/>
                <p:cNvSpPr/>
                <p:nvPr/>
              </p:nvSpPr>
              <p:spPr>
                <a:xfrm>
                  <a:off x="4934766" y="23235498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6433445" y="22613547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5670863" y="22585061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5676152" y="21877652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5681442" y="21198729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  <p:cxnSp>
              <p:nvCxnSpPr>
                <p:cNvPr id="128" name="Straight Connector 127"/>
                <p:cNvCxnSpPr>
                  <a:stCxn id="124" idx="0"/>
                  <a:endCxn id="141" idx="5"/>
                </p:cNvCxnSpPr>
                <p:nvPr/>
              </p:nvCxnSpPr>
              <p:spPr>
                <a:xfrm rot="16200000" flipV="1">
                  <a:off x="4289949" y="20308677"/>
                  <a:ext cx="3290692" cy="131863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>
                  <a:stCxn id="141" idx="3"/>
                  <a:endCxn id="123" idx="1"/>
                </p:cNvCxnSpPr>
                <p:nvPr/>
              </p:nvCxnSpPr>
              <p:spPr>
                <a:xfrm rot="5400000">
                  <a:off x="3038033" y="21268440"/>
                  <a:ext cx="3958699" cy="67115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stCxn id="124" idx="4"/>
                  <a:endCxn id="123" idx="6"/>
                </p:cNvCxnSpPr>
                <p:nvPr/>
              </p:nvCxnSpPr>
              <p:spPr>
                <a:xfrm rot="5400000">
                  <a:off x="5691923" y="22484937"/>
                  <a:ext cx="463050" cy="134232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>
                  <a:stCxn id="126" idx="3"/>
                  <a:endCxn id="123" idx="0"/>
                </p:cNvCxnSpPr>
                <p:nvPr/>
              </p:nvCxnSpPr>
              <p:spPr>
                <a:xfrm rot="5400000">
                  <a:off x="4861683" y="22375385"/>
                  <a:ext cx="1093102" cy="627732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>
                  <a:stCxn id="141" idx="4"/>
                  <a:endCxn id="126" idx="1"/>
                </p:cNvCxnSpPr>
                <p:nvPr/>
              </p:nvCxnSpPr>
              <p:spPr>
                <a:xfrm rot="16200000" flipH="1">
                  <a:off x="4166583" y="20367044"/>
                  <a:ext cx="2554367" cy="55666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>
                  <a:stCxn id="125" idx="6"/>
                  <a:endCxn id="124" idx="2"/>
                </p:cNvCxnSpPr>
                <p:nvPr/>
              </p:nvCxnSpPr>
              <p:spPr>
                <a:xfrm>
                  <a:off x="5990565" y="22738594"/>
                  <a:ext cx="446126" cy="3036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25" idx="3"/>
                  <a:endCxn id="123" idx="7"/>
                </p:cNvCxnSpPr>
                <p:nvPr/>
              </p:nvCxnSpPr>
              <p:spPr>
                <a:xfrm rot="5400000">
                  <a:off x="5245190" y="22808384"/>
                  <a:ext cx="432686" cy="513241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26" idx="4"/>
                  <a:endCxn id="124" idx="1"/>
                </p:cNvCxnSpPr>
                <p:nvPr/>
              </p:nvCxnSpPr>
              <p:spPr>
                <a:xfrm rot="16200000" flipH="1">
                  <a:off x="5923035" y="22101804"/>
                  <a:ext cx="470641" cy="643524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>
                  <a:stCxn id="126" idx="4"/>
                  <a:endCxn id="125" idx="0"/>
                </p:cNvCxnSpPr>
                <p:nvPr/>
              </p:nvCxnSpPr>
              <p:spPr>
                <a:xfrm rot="5400000">
                  <a:off x="5637253" y="22383637"/>
                  <a:ext cx="394731" cy="394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>
                  <a:stCxn id="141" idx="5"/>
                  <a:endCxn id="127" idx="1"/>
                </p:cNvCxnSpPr>
                <p:nvPr/>
              </p:nvCxnSpPr>
              <p:spPr>
                <a:xfrm rot="16200000" flipH="1">
                  <a:off x="4542725" y="20055900"/>
                  <a:ext cx="1920520" cy="45401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>
                  <a:stCxn id="127" idx="5"/>
                  <a:endCxn id="124" idx="0"/>
                </p:cNvCxnSpPr>
                <p:nvPr/>
              </p:nvCxnSpPr>
              <p:spPr>
                <a:xfrm rot="16200000" flipH="1">
                  <a:off x="5699807" y="21718535"/>
                  <a:ext cx="1150034" cy="63957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>
                  <a:stCxn id="127" idx="4"/>
                  <a:endCxn id="126" idx="0"/>
                </p:cNvCxnSpPr>
                <p:nvPr/>
              </p:nvCxnSpPr>
              <p:spPr>
                <a:xfrm rot="5400000">
                  <a:off x="5654486" y="21690961"/>
                  <a:ext cx="368162" cy="3947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5200963" y="19216375"/>
                  <a:ext cx="1460762" cy="1518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5004413" y="19057533"/>
                  <a:ext cx="317258" cy="3102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  <a:scene3d>
                  <a:camera prst="orthographicFront">
                    <a:rot lat="0" lon="0" rev="12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200"/>
                </a:p>
              </p:txBody>
            </p:sp>
          </p:grpSp>
        </p:grpSp>
      </p:grpSp>
      <p:sp>
        <p:nvSpPr>
          <p:cNvPr id="20" name="Rounded Rectangle 19"/>
          <p:cNvSpPr/>
          <p:nvPr/>
        </p:nvSpPr>
        <p:spPr bwMode="auto">
          <a:xfrm>
            <a:off x="2196017" y="2449244"/>
            <a:ext cx="4792330" cy="459223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plane 3-trees.</a:t>
            </a:r>
          </a:p>
        </p:txBody>
      </p:sp>
      <p:sp>
        <p:nvSpPr>
          <p:cNvPr id="21" name="Freeform 20"/>
          <p:cNvSpPr/>
          <p:nvPr/>
        </p:nvSpPr>
        <p:spPr bwMode="auto">
          <a:xfrm>
            <a:off x="1093788" y="985838"/>
            <a:ext cx="812800" cy="1109662"/>
          </a:xfrm>
          <a:custGeom>
            <a:avLst/>
            <a:gdLst>
              <a:gd name="connsiteX0" fmla="*/ 22746 w 896203"/>
              <a:gd name="connsiteY0" fmla="*/ 996287 h 996287"/>
              <a:gd name="connsiteX1" fmla="*/ 145576 w 896203"/>
              <a:gd name="connsiteY1" fmla="*/ 327546 h 996287"/>
              <a:gd name="connsiteX2" fmla="*/ 896203 w 896203"/>
              <a:gd name="connsiteY2" fmla="*/ 0 h 99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203" h="996287">
                <a:moveTo>
                  <a:pt x="22746" y="996287"/>
                </a:moveTo>
                <a:cubicBezTo>
                  <a:pt x="11373" y="744940"/>
                  <a:pt x="0" y="493594"/>
                  <a:pt x="145576" y="327546"/>
                </a:cubicBezTo>
                <a:cubicBezTo>
                  <a:pt x="291152" y="161498"/>
                  <a:pt x="896203" y="0"/>
                  <a:pt x="896203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2" name="Freeform 21"/>
          <p:cNvSpPr/>
          <p:nvPr/>
        </p:nvSpPr>
        <p:spPr bwMode="auto">
          <a:xfrm>
            <a:off x="1995488" y="1014413"/>
            <a:ext cx="819150" cy="1255712"/>
          </a:xfrm>
          <a:custGeom>
            <a:avLst/>
            <a:gdLst>
              <a:gd name="connsiteX0" fmla="*/ 0 w 900752"/>
              <a:gd name="connsiteY0" fmla="*/ 0 h 1132764"/>
              <a:gd name="connsiteX1" fmla="*/ 655092 w 900752"/>
              <a:gd name="connsiteY1" fmla="*/ 245660 h 1132764"/>
              <a:gd name="connsiteX2" fmla="*/ 900752 w 900752"/>
              <a:gd name="connsiteY2" fmla="*/ 1132764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0752" h="1132764">
                <a:moveTo>
                  <a:pt x="0" y="0"/>
                </a:moveTo>
                <a:cubicBezTo>
                  <a:pt x="252483" y="28433"/>
                  <a:pt x="504967" y="56866"/>
                  <a:pt x="655092" y="245660"/>
                </a:cubicBezTo>
                <a:cubicBezTo>
                  <a:pt x="805217" y="434454"/>
                  <a:pt x="900752" y="1132764"/>
                  <a:pt x="900752" y="11327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3" name="Freeform 22"/>
          <p:cNvSpPr/>
          <p:nvPr/>
        </p:nvSpPr>
        <p:spPr bwMode="auto">
          <a:xfrm>
            <a:off x="1163638" y="1903413"/>
            <a:ext cx="857250" cy="276225"/>
          </a:xfrm>
          <a:custGeom>
            <a:avLst/>
            <a:gdLst>
              <a:gd name="connsiteX0" fmla="*/ 0 w 941695"/>
              <a:gd name="connsiteY0" fmla="*/ 191068 h 236561"/>
              <a:gd name="connsiteX1" fmla="*/ 655092 w 941695"/>
              <a:gd name="connsiteY1" fmla="*/ 204716 h 236561"/>
              <a:gd name="connsiteX2" fmla="*/ 941695 w 941695"/>
              <a:gd name="connsiteY2" fmla="*/ 0 h 236561"/>
              <a:gd name="connsiteX3" fmla="*/ 941695 w 941695"/>
              <a:gd name="connsiteY3" fmla="*/ 0 h 23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695" h="236561">
                <a:moveTo>
                  <a:pt x="0" y="191068"/>
                </a:moveTo>
                <a:cubicBezTo>
                  <a:pt x="249071" y="213814"/>
                  <a:pt x="498143" y="236561"/>
                  <a:pt x="655092" y="204716"/>
                </a:cubicBezTo>
                <a:cubicBezTo>
                  <a:pt x="812041" y="172871"/>
                  <a:pt x="941695" y="0"/>
                  <a:pt x="941695" y="0"/>
                </a:cubicBezTo>
                <a:lnTo>
                  <a:pt x="941695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4" name="Freeform 23"/>
          <p:cNvSpPr/>
          <p:nvPr/>
        </p:nvSpPr>
        <p:spPr bwMode="auto">
          <a:xfrm>
            <a:off x="2020888" y="1919288"/>
            <a:ext cx="757237" cy="398462"/>
          </a:xfrm>
          <a:custGeom>
            <a:avLst/>
            <a:gdLst>
              <a:gd name="connsiteX0" fmla="*/ 0 w 832513"/>
              <a:gd name="connsiteY0" fmla="*/ 0 h 341194"/>
              <a:gd name="connsiteX1" fmla="*/ 204716 w 832513"/>
              <a:gd name="connsiteY1" fmla="*/ 204717 h 341194"/>
              <a:gd name="connsiteX2" fmla="*/ 832513 w 832513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2513" h="341194">
                <a:moveTo>
                  <a:pt x="0" y="0"/>
                </a:moveTo>
                <a:cubicBezTo>
                  <a:pt x="32982" y="73925"/>
                  <a:pt x="65964" y="147851"/>
                  <a:pt x="204716" y="204717"/>
                </a:cubicBezTo>
                <a:cubicBezTo>
                  <a:pt x="343468" y="261583"/>
                  <a:pt x="832513" y="341194"/>
                  <a:pt x="832513" y="34119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5" name="Freeform 24"/>
          <p:cNvSpPr/>
          <p:nvPr/>
        </p:nvSpPr>
        <p:spPr bwMode="auto">
          <a:xfrm>
            <a:off x="1866900" y="992188"/>
            <a:ext cx="141288" cy="830262"/>
          </a:xfrm>
          <a:custGeom>
            <a:avLst/>
            <a:gdLst>
              <a:gd name="connsiteX0" fmla="*/ 154674 w 154674"/>
              <a:gd name="connsiteY0" fmla="*/ 709684 h 709684"/>
              <a:gd name="connsiteX1" fmla="*/ 18197 w 154674"/>
              <a:gd name="connsiteY1" fmla="*/ 395785 h 709684"/>
              <a:gd name="connsiteX2" fmla="*/ 45492 w 154674"/>
              <a:gd name="connsiteY2" fmla="*/ 0 h 709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674" h="709684">
                <a:moveTo>
                  <a:pt x="154674" y="709684"/>
                </a:moveTo>
                <a:cubicBezTo>
                  <a:pt x="95534" y="611875"/>
                  <a:pt x="36394" y="514066"/>
                  <a:pt x="18197" y="395785"/>
                </a:cubicBezTo>
                <a:cubicBezTo>
                  <a:pt x="0" y="277504"/>
                  <a:pt x="45492" y="0"/>
                  <a:pt x="45492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6" name="Freeform 25"/>
          <p:cNvSpPr/>
          <p:nvPr/>
        </p:nvSpPr>
        <p:spPr bwMode="auto">
          <a:xfrm>
            <a:off x="1673225" y="1822450"/>
            <a:ext cx="309563" cy="33338"/>
          </a:xfrm>
          <a:custGeom>
            <a:avLst/>
            <a:gdLst>
              <a:gd name="connsiteX0" fmla="*/ 0 w 341194"/>
              <a:gd name="connsiteY0" fmla="*/ 0 h 27295"/>
              <a:gd name="connsiteX1" fmla="*/ 341194 w 341194"/>
              <a:gd name="connsiteY1" fmla="*/ 27295 h 2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1194" h="27295">
                <a:moveTo>
                  <a:pt x="0" y="0"/>
                </a:moveTo>
                <a:lnTo>
                  <a:pt x="341194" y="27295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7" name="Freeform 26"/>
          <p:cNvSpPr/>
          <p:nvPr/>
        </p:nvSpPr>
        <p:spPr bwMode="auto">
          <a:xfrm>
            <a:off x="1576388" y="1027113"/>
            <a:ext cx="330200" cy="747712"/>
          </a:xfrm>
          <a:custGeom>
            <a:avLst/>
            <a:gdLst>
              <a:gd name="connsiteX0" fmla="*/ 38668 w 352566"/>
              <a:gd name="connsiteY0" fmla="*/ 682389 h 682389"/>
              <a:gd name="connsiteX1" fmla="*/ 52316 w 352566"/>
              <a:gd name="connsiteY1" fmla="*/ 313899 h 682389"/>
              <a:gd name="connsiteX2" fmla="*/ 352566 w 352566"/>
              <a:gd name="connsiteY2" fmla="*/ 0 h 68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566" h="682389">
                <a:moveTo>
                  <a:pt x="38668" y="682389"/>
                </a:moveTo>
                <a:cubicBezTo>
                  <a:pt x="19334" y="555010"/>
                  <a:pt x="0" y="427631"/>
                  <a:pt x="52316" y="313899"/>
                </a:cubicBezTo>
                <a:cubicBezTo>
                  <a:pt x="104632" y="200168"/>
                  <a:pt x="352566" y="0"/>
                  <a:pt x="352566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8" name="Freeform 27"/>
          <p:cNvSpPr/>
          <p:nvPr/>
        </p:nvSpPr>
        <p:spPr bwMode="auto">
          <a:xfrm>
            <a:off x="1150938" y="1855788"/>
            <a:ext cx="447675" cy="255587"/>
          </a:xfrm>
          <a:custGeom>
            <a:avLst/>
            <a:gdLst>
              <a:gd name="connsiteX0" fmla="*/ 491319 w 491319"/>
              <a:gd name="connsiteY0" fmla="*/ 0 h 218364"/>
              <a:gd name="connsiteX1" fmla="*/ 163773 w 491319"/>
              <a:gd name="connsiteY1" fmla="*/ 40944 h 218364"/>
              <a:gd name="connsiteX2" fmla="*/ 0 w 491319"/>
              <a:gd name="connsiteY2" fmla="*/ 218364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319" h="218364">
                <a:moveTo>
                  <a:pt x="491319" y="0"/>
                </a:moveTo>
                <a:cubicBezTo>
                  <a:pt x="368489" y="2275"/>
                  <a:pt x="245659" y="4550"/>
                  <a:pt x="163773" y="40944"/>
                </a:cubicBezTo>
                <a:cubicBezTo>
                  <a:pt x="81887" y="77338"/>
                  <a:pt x="0" y="218364"/>
                  <a:pt x="0" y="2183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9" name="Freeform 28"/>
          <p:cNvSpPr/>
          <p:nvPr/>
        </p:nvSpPr>
        <p:spPr bwMode="auto">
          <a:xfrm>
            <a:off x="2057400" y="1887538"/>
            <a:ext cx="149225" cy="0"/>
          </a:xfrm>
          <a:custGeom>
            <a:avLst/>
            <a:gdLst>
              <a:gd name="connsiteX0" fmla="*/ 0 w 163773"/>
              <a:gd name="connsiteY0" fmla="*/ 0 h 0"/>
              <a:gd name="connsiteX1" fmla="*/ 163773 w 16377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773">
                <a:moveTo>
                  <a:pt x="0" y="0"/>
                </a:moveTo>
                <a:lnTo>
                  <a:pt x="163773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0" name="Freeform 29"/>
          <p:cNvSpPr/>
          <p:nvPr/>
        </p:nvSpPr>
        <p:spPr bwMode="auto">
          <a:xfrm>
            <a:off x="1982788" y="1008063"/>
            <a:ext cx="273050" cy="863600"/>
          </a:xfrm>
          <a:custGeom>
            <a:avLst/>
            <a:gdLst>
              <a:gd name="connsiteX0" fmla="*/ 300251 w 300251"/>
              <a:gd name="connsiteY0" fmla="*/ 736979 h 736979"/>
              <a:gd name="connsiteX1" fmla="*/ 218364 w 300251"/>
              <a:gd name="connsiteY1" fmla="*/ 354842 h 736979"/>
              <a:gd name="connsiteX2" fmla="*/ 0 w 300251"/>
              <a:gd name="connsiteY2" fmla="*/ 0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251" h="736979">
                <a:moveTo>
                  <a:pt x="300251" y="736979"/>
                </a:moveTo>
                <a:cubicBezTo>
                  <a:pt x="284328" y="607325"/>
                  <a:pt x="268406" y="477672"/>
                  <a:pt x="218364" y="354842"/>
                </a:cubicBezTo>
                <a:cubicBezTo>
                  <a:pt x="168322" y="232012"/>
                  <a:pt x="0" y="0"/>
                  <a:pt x="0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1" name="Freeform 30"/>
          <p:cNvSpPr/>
          <p:nvPr/>
        </p:nvSpPr>
        <p:spPr bwMode="auto">
          <a:xfrm>
            <a:off x="2268538" y="1855788"/>
            <a:ext cx="522287" cy="398462"/>
          </a:xfrm>
          <a:custGeom>
            <a:avLst/>
            <a:gdLst>
              <a:gd name="connsiteX0" fmla="*/ 0 w 573206"/>
              <a:gd name="connsiteY0" fmla="*/ 0 h 341194"/>
              <a:gd name="connsiteX1" fmla="*/ 341194 w 573206"/>
              <a:gd name="connsiteY1" fmla="*/ 204717 h 341194"/>
              <a:gd name="connsiteX2" fmla="*/ 573206 w 573206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206" h="341194">
                <a:moveTo>
                  <a:pt x="0" y="0"/>
                </a:moveTo>
                <a:lnTo>
                  <a:pt x="341194" y="204717"/>
                </a:lnTo>
                <a:lnTo>
                  <a:pt x="573206" y="341194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32" name="Freeform 31"/>
          <p:cNvSpPr/>
          <p:nvPr/>
        </p:nvSpPr>
        <p:spPr bwMode="auto">
          <a:xfrm>
            <a:off x="1150938" y="2190750"/>
            <a:ext cx="1627187" cy="244475"/>
          </a:xfrm>
          <a:custGeom>
            <a:avLst/>
            <a:gdLst>
              <a:gd name="connsiteX0" fmla="*/ 0 w 1787856"/>
              <a:gd name="connsiteY0" fmla="*/ 0 h 209266"/>
              <a:gd name="connsiteX1" fmla="*/ 832513 w 1787856"/>
              <a:gd name="connsiteY1" fmla="*/ 191069 h 209266"/>
              <a:gd name="connsiteX2" fmla="*/ 1787856 w 1787856"/>
              <a:gd name="connsiteY2" fmla="*/ 109182 h 20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7856" h="209266">
                <a:moveTo>
                  <a:pt x="0" y="0"/>
                </a:moveTo>
                <a:cubicBezTo>
                  <a:pt x="267268" y="86436"/>
                  <a:pt x="534537" y="172872"/>
                  <a:pt x="832513" y="191069"/>
                </a:cubicBezTo>
                <a:cubicBezTo>
                  <a:pt x="1130489" y="209266"/>
                  <a:pt x="1787856" y="109182"/>
                  <a:pt x="1787856" y="109182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" name="Oval 32"/>
          <p:cNvSpPr/>
          <p:nvPr/>
        </p:nvSpPr>
        <p:spPr bwMode="auto">
          <a:xfrm>
            <a:off x="1876939" y="934328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4" name="Oval 33"/>
          <p:cNvSpPr/>
          <p:nvPr/>
        </p:nvSpPr>
        <p:spPr bwMode="auto">
          <a:xfrm>
            <a:off x="1069872" y="2052913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5" name="Oval 34"/>
          <p:cNvSpPr/>
          <p:nvPr/>
        </p:nvSpPr>
        <p:spPr bwMode="auto">
          <a:xfrm>
            <a:off x="2746086" y="2228691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6" name="Oval 35"/>
          <p:cNvSpPr/>
          <p:nvPr/>
        </p:nvSpPr>
        <p:spPr bwMode="auto">
          <a:xfrm>
            <a:off x="1963853" y="1797236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" name="Oval 36"/>
          <p:cNvSpPr/>
          <p:nvPr/>
        </p:nvSpPr>
        <p:spPr bwMode="auto">
          <a:xfrm>
            <a:off x="1591360" y="1765277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8" name="Oval 37"/>
          <p:cNvSpPr/>
          <p:nvPr/>
        </p:nvSpPr>
        <p:spPr bwMode="auto">
          <a:xfrm>
            <a:off x="2199765" y="1813217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9" name="Freeform 38"/>
          <p:cNvSpPr/>
          <p:nvPr/>
        </p:nvSpPr>
        <p:spPr bwMode="auto">
          <a:xfrm>
            <a:off x="3810000" y="2143125"/>
            <a:ext cx="831850" cy="109538"/>
          </a:xfrm>
          <a:custGeom>
            <a:avLst/>
            <a:gdLst>
              <a:gd name="connsiteX0" fmla="*/ 0 w 914400"/>
              <a:gd name="connsiteY0" fmla="*/ 0 h 93260"/>
              <a:gd name="connsiteX1" fmla="*/ 614149 w 914400"/>
              <a:gd name="connsiteY1" fmla="*/ 81887 h 93260"/>
              <a:gd name="connsiteX2" fmla="*/ 914400 w 914400"/>
              <a:gd name="connsiteY2" fmla="*/ 68239 h 9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93260">
                <a:moveTo>
                  <a:pt x="0" y="0"/>
                </a:moveTo>
                <a:cubicBezTo>
                  <a:pt x="230874" y="35257"/>
                  <a:pt x="461749" y="70514"/>
                  <a:pt x="614149" y="81887"/>
                </a:cubicBezTo>
                <a:cubicBezTo>
                  <a:pt x="766549" y="93260"/>
                  <a:pt x="914400" y="68239"/>
                  <a:pt x="914400" y="68239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0" name="Freeform 39"/>
          <p:cNvSpPr/>
          <p:nvPr/>
        </p:nvSpPr>
        <p:spPr bwMode="auto">
          <a:xfrm>
            <a:off x="4654550" y="1935163"/>
            <a:ext cx="36513" cy="207962"/>
          </a:xfrm>
          <a:custGeom>
            <a:avLst/>
            <a:gdLst>
              <a:gd name="connsiteX0" fmla="*/ 0 w 40943"/>
              <a:gd name="connsiteY0" fmla="*/ 177421 h 177421"/>
              <a:gd name="connsiteX1" fmla="*/ 40943 w 40943"/>
              <a:gd name="connsiteY1" fmla="*/ 0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943" h="177421">
                <a:moveTo>
                  <a:pt x="0" y="177421"/>
                </a:moveTo>
                <a:lnTo>
                  <a:pt x="40943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1" name="Freeform 40"/>
          <p:cNvSpPr/>
          <p:nvPr/>
        </p:nvSpPr>
        <p:spPr bwMode="auto">
          <a:xfrm>
            <a:off x="4678363" y="2206625"/>
            <a:ext cx="782637" cy="90488"/>
          </a:xfrm>
          <a:custGeom>
            <a:avLst/>
            <a:gdLst>
              <a:gd name="connsiteX0" fmla="*/ 0 w 859809"/>
              <a:gd name="connsiteY0" fmla="*/ 0 h 77337"/>
              <a:gd name="connsiteX1" fmla="*/ 423081 w 859809"/>
              <a:gd name="connsiteY1" fmla="*/ 68239 h 77337"/>
              <a:gd name="connsiteX2" fmla="*/ 859809 w 859809"/>
              <a:gd name="connsiteY2" fmla="*/ 54591 h 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809" h="77337">
                <a:moveTo>
                  <a:pt x="0" y="0"/>
                </a:moveTo>
                <a:cubicBezTo>
                  <a:pt x="139890" y="29570"/>
                  <a:pt x="279780" y="59141"/>
                  <a:pt x="423081" y="68239"/>
                </a:cubicBezTo>
                <a:cubicBezTo>
                  <a:pt x="566382" y="77337"/>
                  <a:pt x="859809" y="54591"/>
                  <a:pt x="859809" y="5459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2" name="Freeform 41"/>
          <p:cNvSpPr/>
          <p:nvPr/>
        </p:nvSpPr>
        <p:spPr bwMode="auto">
          <a:xfrm>
            <a:off x="3765550" y="973138"/>
            <a:ext cx="801688" cy="1092200"/>
          </a:xfrm>
          <a:custGeom>
            <a:avLst/>
            <a:gdLst>
              <a:gd name="connsiteX0" fmla="*/ 22746 w 896203"/>
              <a:gd name="connsiteY0" fmla="*/ 996287 h 996287"/>
              <a:gd name="connsiteX1" fmla="*/ 145576 w 896203"/>
              <a:gd name="connsiteY1" fmla="*/ 327546 h 996287"/>
              <a:gd name="connsiteX2" fmla="*/ 896203 w 896203"/>
              <a:gd name="connsiteY2" fmla="*/ 0 h 99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203" h="996287">
                <a:moveTo>
                  <a:pt x="22746" y="996287"/>
                </a:moveTo>
                <a:cubicBezTo>
                  <a:pt x="11373" y="744940"/>
                  <a:pt x="0" y="493594"/>
                  <a:pt x="145576" y="327546"/>
                </a:cubicBezTo>
                <a:cubicBezTo>
                  <a:pt x="291152" y="161498"/>
                  <a:pt x="896203" y="0"/>
                  <a:pt x="896203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3" name="Freeform 42"/>
          <p:cNvSpPr/>
          <p:nvPr/>
        </p:nvSpPr>
        <p:spPr bwMode="auto">
          <a:xfrm>
            <a:off x="4635500" y="973138"/>
            <a:ext cx="852488" cy="1268412"/>
          </a:xfrm>
          <a:custGeom>
            <a:avLst/>
            <a:gdLst>
              <a:gd name="connsiteX0" fmla="*/ 0 w 900752"/>
              <a:gd name="connsiteY0" fmla="*/ 0 h 1132764"/>
              <a:gd name="connsiteX1" fmla="*/ 655092 w 900752"/>
              <a:gd name="connsiteY1" fmla="*/ 245660 h 1132764"/>
              <a:gd name="connsiteX2" fmla="*/ 900752 w 900752"/>
              <a:gd name="connsiteY2" fmla="*/ 1132764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0752" h="1132764">
                <a:moveTo>
                  <a:pt x="0" y="0"/>
                </a:moveTo>
                <a:cubicBezTo>
                  <a:pt x="252483" y="28433"/>
                  <a:pt x="504967" y="56866"/>
                  <a:pt x="655092" y="245660"/>
                </a:cubicBezTo>
                <a:cubicBezTo>
                  <a:pt x="805217" y="434454"/>
                  <a:pt x="900752" y="1132764"/>
                  <a:pt x="900752" y="11327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4" name="Freeform 43"/>
          <p:cNvSpPr/>
          <p:nvPr/>
        </p:nvSpPr>
        <p:spPr bwMode="auto">
          <a:xfrm>
            <a:off x="3836988" y="1873250"/>
            <a:ext cx="855662" cy="277813"/>
          </a:xfrm>
          <a:custGeom>
            <a:avLst/>
            <a:gdLst>
              <a:gd name="connsiteX0" fmla="*/ 0 w 941695"/>
              <a:gd name="connsiteY0" fmla="*/ 191068 h 236561"/>
              <a:gd name="connsiteX1" fmla="*/ 655092 w 941695"/>
              <a:gd name="connsiteY1" fmla="*/ 204716 h 236561"/>
              <a:gd name="connsiteX2" fmla="*/ 941695 w 941695"/>
              <a:gd name="connsiteY2" fmla="*/ 0 h 236561"/>
              <a:gd name="connsiteX3" fmla="*/ 941695 w 941695"/>
              <a:gd name="connsiteY3" fmla="*/ 0 h 23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695" h="236561">
                <a:moveTo>
                  <a:pt x="0" y="191068"/>
                </a:moveTo>
                <a:cubicBezTo>
                  <a:pt x="249071" y="213814"/>
                  <a:pt x="498143" y="236561"/>
                  <a:pt x="655092" y="204716"/>
                </a:cubicBezTo>
                <a:cubicBezTo>
                  <a:pt x="812041" y="172871"/>
                  <a:pt x="941695" y="0"/>
                  <a:pt x="941695" y="0"/>
                </a:cubicBezTo>
                <a:lnTo>
                  <a:pt x="941695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45" name="Freeform 44"/>
          <p:cNvSpPr/>
          <p:nvPr/>
        </p:nvSpPr>
        <p:spPr bwMode="auto">
          <a:xfrm>
            <a:off x="4692650" y="1889125"/>
            <a:ext cx="757238" cy="400050"/>
          </a:xfrm>
          <a:custGeom>
            <a:avLst/>
            <a:gdLst>
              <a:gd name="connsiteX0" fmla="*/ 0 w 832513"/>
              <a:gd name="connsiteY0" fmla="*/ 0 h 341194"/>
              <a:gd name="connsiteX1" fmla="*/ 204716 w 832513"/>
              <a:gd name="connsiteY1" fmla="*/ 204717 h 341194"/>
              <a:gd name="connsiteX2" fmla="*/ 832513 w 832513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2513" h="341194">
                <a:moveTo>
                  <a:pt x="0" y="0"/>
                </a:moveTo>
                <a:cubicBezTo>
                  <a:pt x="32982" y="73925"/>
                  <a:pt x="65964" y="147851"/>
                  <a:pt x="204716" y="204717"/>
                </a:cubicBezTo>
                <a:cubicBezTo>
                  <a:pt x="343468" y="261583"/>
                  <a:pt x="832513" y="341194"/>
                  <a:pt x="832513" y="34119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6" name="Freeform 45"/>
          <p:cNvSpPr/>
          <p:nvPr/>
        </p:nvSpPr>
        <p:spPr bwMode="auto">
          <a:xfrm>
            <a:off x="4540250" y="963613"/>
            <a:ext cx="141288" cy="830262"/>
          </a:xfrm>
          <a:custGeom>
            <a:avLst/>
            <a:gdLst>
              <a:gd name="connsiteX0" fmla="*/ 154674 w 154674"/>
              <a:gd name="connsiteY0" fmla="*/ 709684 h 709684"/>
              <a:gd name="connsiteX1" fmla="*/ 18197 w 154674"/>
              <a:gd name="connsiteY1" fmla="*/ 395785 h 709684"/>
              <a:gd name="connsiteX2" fmla="*/ 45492 w 154674"/>
              <a:gd name="connsiteY2" fmla="*/ 0 h 709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674" h="709684">
                <a:moveTo>
                  <a:pt x="154674" y="709684"/>
                </a:moveTo>
                <a:cubicBezTo>
                  <a:pt x="95534" y="611875"/>
                  <a:pt x="36394" y="514066"/>
                  <a:pt x="18197" y="395785"/>
                </a:cubicBezTo>
                <a:cubicBezTo>
                  <a:pt x="0" y="277504"/>
                  <a:pt x="45492" y="0"/>
                  <a:pt x="45492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7" name="Freeform 46"/>
          <p:cNvSpPr/>
          <p:nvPr/>
        </p:nvSpPr>
        <p:spPr bwMode="auto">
          <a:xfrm>
            <a:off x="4344988" y="1793875"/>
            <a:ext cx="311150" cy="31750"/>
          </a:xfrm>
          <a:custGeom>
            <a:avLst/>
            <a:gdLst>
              <a:gd name="connsiteX0" fmla="*/ 0 w 341194"/>
              <a:gd name="connsiteY0" fmla="*/ 0 h 27295"/>
              <a:gd name="connsiteX1" fmla="*/ 341194 w 341194"/>
              <a:gd name="connsiteY1" fmla="*/ 27295 h 2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1194" h="27295">
                <a:moveTo>
                  <a:pt x="0" y="0"/>
                </a:moveTo>
                <a:lnTo>
                  <a:pt x="341194" y="27295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" name="Freeform 47"/>
          <p:cNvSpPr/>
          <p:nvPr/>
        </p:nvSpPr>
        <p:spPr bwMode="auto">
          <a:xfrm>
            <a:off x="4248150" y="1000125"/>
            <a:ext cx="330200" cy="746125"/>
          </a:xfrm>
          <a:custGeom>
            <a:avLst/>
            <a:gdLst>
              <a:gd name="connsiteX0" fmla="*/ 38668 w 352566"/>
              <a:gd name="connsiteY0" fmla="*/ 682389 h 682389"/>
              <a:gd name="connsiteX1" fmla="*/ 52316 w 352566"/>
              <a:gd name="connsiteY1" fmla="*/ 313899 h 682389"/>
              <a:gd name="connsiteX2" fmla="*/ 352566 w 352566"/>
              <a:gd name="connsiteY2" fmla="*/ 0 h 68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566" h="682389">
                <a:moveTo>
                  <a:pt x="38668" y="682389"/>
                </a:moveTo>
                <a:cubicBezTo>
                  <a:pt x="19334" y="555010"/>
                  <a:pt x="0" y="427631"/>
                  <a:pt x="52316" y="313899"/>
                </a:cubicBezTo>
                <a:cubicBezTo>
                  <a:pt x="104632" y="200168"/>
                  <a:pt x="352566" y="0"/>
                  <a:pt x="352566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9" name="Freeform 48"/>
          <p:cNvSpPr/>
          <p:nvPr/>
        </p:nvSpPr>
        <p:spPr bwMode="auto">
          <a:xfrm>
            <a:off x="3824288" y="1825625"/>
            <a:ext cx="446087" cy="255588"/>
          </a:xfrm>
          <a:custGeom>
            <a:avLst/>
            <a:gdLst>
              <a:gd name="connsiteX0" fmla="*/ 491319 w 491319"/>
              <a:gd name="connsiteY0" fmla="*/ 0 h 218364"/>
              <a:gd name="connsiteX1" fmla="*/ 163773 w 491319"/>
              <a:gd name="connsiteY1" fmla="*/ 40944 h 218364"/>
              <a:gd name="connsiteX2" fmla="*/ 0 w 491319"/>
              <a:gd name="connsiteY2" fmla="*/ 218364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319" h="218364">
                <a:moveTo>
                  <a:pt x="491319" y="0"/>
                </a:moveTo>
                <a:cubicBezTo>
                  <a:pt x="368489" y="2275"/>
                  <a:pt x="245659" y="4550"/>
                  <a:pt x="163773" y="40944"/>
                </a:cubicBezTo>
                <a:cubicBezTo>
                  <a:pt x="81887" y="77338"/>
                  <a:pt x="0" y="218364"/>
                  <a:pt x="0" y="2183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0" name="Freeform 49"/>
          <p:cNvSpPr/>
          <p:nvPr/>
        </p:nvSpPr>
        <p:spPr bwMode="auto">
          <a:xfrm>
            <a:off x="4730750" y="1857375"/>
            <a:ext cx="149225" cy="0"/>
          </a:xfrm>
          <a:custGeom>
            <a:avLst/>
            <a:gdLst>
              <a:gd name="connsiteX0" fmla="*/ 0 w 163773"/>
              <a:gd name="connsiteY0" fmla="*/ 0 h 0"/>
              <a:gd name="connsiteX1" fmla="*/ 163773 w 16377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773">
                <a:moveTo>
                  <a:pt x="0" y="0"/>
                </a:moveTo>
                <a:lnTo>
                  <a:pt x="163773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51" name="Freeform 50"/>
          <p:cNvSpPr/>
          <p:nvPr/>
        </p:nvSpPr>
        <p:spPr bwMode="auto">
          <a:xfrm>
            <a:off x="4635500" y="1000125"/>
            <a:ext cx="293688" cy="841375"/>
          </a:xfrm>
          <a:custGeom>
            <a:avLst/>
            <a:gdLst>
              <a:gd name="connsiteX0" fmla="*/ 300251 w 300251"/>
              <a:gd name="connsiteY0" fmla="*/ 736979 h 736979"/>
              <a:gd name="connsiteX1" fmla="*/ 218364 w 300251"/>
              <a:gd name="connsiteY1" fmla="*/ 354842 h 736979"/>
              <a:gd name="connsiteX2" fmla="*/ 0 w 300251"/>
              <a:gd name="connsiteY2" fmla="*/ 0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251" h="736979">
                <a:moveTo>
                  <a:pt x="300251" y="736979"/>
                </a:moveTo>
                <a:cubicBezTo>
                  <a:pt x="284328" y="607325"/>
                  <a:pt x="268406" y="477672"/>
                  <a:pt x="218364" y="354842"/>
                </a:cubicBezTo>
                <a:cubicBezTo>
                  <a:pt x="168322" y="232012"/>
                  <a:pt x="0" y="0"/>
                  <a:pt x="0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2" name="Freeform 51"/>
          <p:cNvSpPr/>
          <p:nvPr/>
        </p:nvSpPr>
        <p:spPr bwMode="auto">
          <a:xfrm>
            <a:off x="4941888" y="1825625"/>
            <a:ext cx="520700" cy="400050"/>
          </a:xfrm>
          <a:custGeom>
            <a:avLst/>
            <a:gdLst>
              <a:gd name="connsiteX0" fmla="*/ 0 w 573206"/>
              <a:gd name="connsiteY0" fmla="*/ 0 h 341194"/>
              <a:gd name="connsiteX1" fmla="*/ 341194 w 573206"/>
              <a:gd name="connsiteY1" fmla="*/ 204717 h 341194"/>
              <a:gd name="connsiteX2" fmla="*/ 573206 w 573206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206" h="341194">
                <a:moveTo>
                  <a:pt x="0" y="0"/>
                </a:moveTo>
                <a:lnTo>
                  <a:pt x="341194" y="204717"/>
                </a:lnTo>
                <a:lnTo>
                  <a:pt x="573206" y="341194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3" name="Freeform 52"/>
          <p:cNvSpPr/>
          <p:nvPr/>
        </p:nvSpPr>
        <p:spPr bwMode="auto">
          <a:xfrm>
            <a:off x="3824288" y="2162175"/>
            <a:ext cx="1625600" cy="244475"/>
          </a:xfrm>
          <a:custGeom>
            <a:avLst/>
            <a:gdLst>
              <a:gd name="connsiteX0" fmla="*/ 0 w 1787856"/>
              <a:gd name="connsiteY0" fmla="*/ 0 h 209266"/>
              <a:gd name="connsiteX1" fmla="*/ 832513 w 1787856"/>
              <a:gd name="connsiteY1" fmla="*/ 191069 h 209266"/>
              <a:gd name="connsiteX2" fmla="*/ 1787856 w 1787856"/>
              <a:gd name="connsiteY2" fmla="*/ 109182 h 20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7856" h="209266">
                <a:moveTo>
                  <a:pt x="0" y="0"/>
                </a:moveTo>
                <a:cubicBezTo>
                  <a:pt x="267268" y="86436"/>
                  <a:pt x="534537" y="172872"/>
                  <a:pt x="832513" y="191069"/>
                </a:cubicBezTo>
                <a:cubicBezTo>
                  <a:pt x="1130489" y="209266"/>
                  <a:pt x="1787856" y="109182"/>
                  <a:pt x="1787856" y="109182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4" name="Oval 53"/>
          <p:cNvSpPr/>
          <p:nvPr/>
        </p:nvSpPr>
        <p:spPr bwMode="auto">
          <a:xfrm>
            <a:off x="4549635" y="905028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5" name="Oval 54"/>
          <p:cNvSpPr/>
          <p:nvPr/>
        </p:nvSpPr>
        <p:spPr bwMode="auto">
          <a:xfrm>
            <a:off x="3742568" y="2023612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6" name="Oval 55"/>
          <p:cNvSpPr/>
          <p:nvPr/>
        </p:nvSpPr>
        <p:spPr bwMode="auto">
          <a:xfrm>
            <a:off x="5418782" y="2199390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7" name="Oval 56"/>
          <p:cNvSpPr/>
          <p:nvPr/>
        </p:nvSpPr>
        <p:spPr bwMode="auto">
          <a:xfrm>
            <a:off x="4636549" y="1767936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8" name="Oval 57"/>
          <p:cNvSpPr/>
          <p:nvPr/>
        </p:nvSpPr>
        <p:spPr bwMode="auto">
          <a:xfrm>
            <a:off x="4264057" y="1735977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9" name="Oval 58"/>
          <p:cNvSpPr/>
          <p:nvPr/>
        </p:nvSpPr>
        <p:spPr bwMode="auto">
          <a:xfrm>
            <a:off x="4872461" y="1783916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0" name="Oval 59"/>
          <p:cNvSpPr/>
          <p:nvPr/>
        </p:nvSpPr>
        <p:spPr bwMode="auto">
          <a:xfrm>
            <a:off x="4611716" y="2135472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1" name="Freeform 60"/>
          <p:cNvSpPr/>
          <p:nvPr/>
        </p:nvSpPr>
        <p:spPr bwMode="auto">
          <a:xfrm>
            <a:off x="6567488" y="2144713"/>
            <a:ext cx="831850" cy="109537"/>
          </a:xfrm>
          <a:custGeom>
            <a:avLst/>
            <a:gdLst>
              <a:gd name="connsiteX0" fmla="*/ 0 w 914400"/>
              <a:gd name="connsiteY0" fmla="*/ 0 h 93260"/>
              <a:gd name="connsiteX1" fmla="*/ 614149 w 914400"/>
              <a:gd name="connsiteY1" fmla="*/ 81887 h 93260"/>
              <a:gd name="connsiteX2" fmla="*/ 914400 w 914400"/>
              <a:gd name="connsiteY2" fmla="*/ 68239 h 9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93260">
                <a:moveTo>
                  <a:pt x="0" y="0"/>
                </a:moveTo>
                <a:cubicBezTo>
                  <a:pt x="230874" y="35257"/>
                  <a:pt x="461749" y="70514"/>
                  <a:pt x="614149" y="81887"/>
                </a:cubicBezTo>
                <a:cubicBezTo>
                  <a:pt x="766549" y="93260"/>
                  <a:pt x="914400" y="68239"/>
                  <a:pt x="914400" y="68239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2" name="Freeform 61"/>
          <p:cNvSpPr/>
          <p:nvPr/>
        </p:nvSpPr>
        <p:spPr bwMode="auto">
          <a:xfrm>
            <a:off x="7412038" y="1938338"/>
            <a:ext cx="38100" cy="206375"/>
          </a:xfrm>
          <a:custGeom>
            <a:avLst/>
            <a:gdLst>
              <a:gd name="connsiteX0" fmla="*/ 0 w 40943"/>
              <a:gd name="connsiteY0" fmla="*/ 177421 h 177421"/>
              <a:gd name="connsiteX1" fmla="*/ 40943 w 40943"/>
              <a:gd name="connsiteY1" fmla="*/ 0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943" h="177421">
                <a:moveTo>
                  <a:pt x="0" y="177421"/>
                </a:moveTo>
                <a:lnTo>
                  <a:pt x="40943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3" name="Freeform 62"/>
          <p:cNvSpPr/>
          <p:nvPr/>
        </p:nvSpPr>
        <p:spPr bwMode="auto">
          <a:xfrm>
            <a:off x="7437438" y="2209800"/>
            <a:ext cx="782637" cy="90488"/>
          </a:xfrm>
          <a:custGeom>
            <a:avLst/>
            <a:gdLst>
              <a:gd name="connsiteX0" fmla="*/ 0 w 859809"/>
              <a:gd name="connsiteY0" fmla="*/ 0 h 77337"/>
              <a:gd name="connsiteX1" fmla="*/ 423081 w 859809"/>
              <a:gd name="connsiteY1" fmla="*/ 68239 h 77337"/>
              <a:gd name="connsiteX2" fmla="*/ 859809 w 859809"/>
              <a:gd name="connsiteY2" fmla="*/ 54591 h 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809" h="77337">
                <a:moveTo>
                  <a:pt x="0" y="0"/>
                </a:moveTo>
                <a:cubicBezTo>
                  <a:pt x="139890" y="29570"/>
                  <a:pt x="279780" y="59141"/>
                  <a:pt x="423081" y="68239"/>
                </a:cubicBezTo>
                <a:cubicBezTo>
                  <a:pt x="566382" y="77337"/>
                  <a:pt x="859809" y="54591"/>
                  <a:pt x="859809" y="5459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4" name="Freeform 63"/>
          <p:cNvSpPr/>
          <p:nvPr/>
        </p:nvSpPr>
        <p:spPr bwMode="auto">
          <a:xfrm>
            <a:off x="6524625" y="901700"/>
            <a:ext cx="815975" cy="1166813"/>
          </a:xfrm>
          <a:custGeom>
            <a:avLst/>
            <a:gdLst>
              <a:gd name="connsiteX0" fmla="*/ 22746 w 896203"/>
              <a:gd name="connsiteY0" fmla="*/ 996287 h 996287"/>
              <a:gd name="connsiteX1" fmla="*/ 145576 w 896203"/>
              <a:gd name="connsiteY1" fmla="*/ 327546 h 996287"/>
              <a:gd name="connsiteX2" fmla="*/ 896203 w 896203"/>
              <a:gd name="connsiteY2" fmla="*/ 0 h 99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203" h="996287">
                <a:moveTo>
                  <a:pt x="22746" y="996287"/>
                </a:moveTo>
                <a:cubicBezTo>
                  <a:pt x="11373" y="744940"/>
                  <a:pt x="0" y="493594"/>
                  <a:pt x="145576" y="327546"/>
                </a:cubicBezTo>
                <a:cubicBezTo>
                  <a:pt x="291152" y="161498"/>
                  <a:pt x="896203" y="0"/>
                  <a:pt x="896203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5" name="Freeform 64"/>
          <p:cNvSpPr/>
          <p:nvPr/>
        </p:nvSpPr>
        <p:spPr bwMode="auto">
          <a:xfrm>
            <a:off x="7415213" y="944563"/>
            <a:ext cx="831850" cy="1300162"/>
          </a:xfrm>
          <a:custGeom>
            <a:avLst/>
            <a:gdLst>
              <a:gd name="connsiteX0" fmla="*/ 0 w 900752"/>
              <a:gd name="connsiteY0" fmla="*/ 0 h 1132764"/>
              <a:gd name="connsiteX1" fmla="*/ 655092 w 900752"/>
              <a:gd name="connsiteY1" fmla="*/ 245660 h 1132764"/>
              <a:gd name="connsiteX2" fmla="*/ 900752 w 900752"/>
              <a:gd name="connsiteY2" fmla="*/ 1132764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0752" h="1132764">
                <a:moveTo>
                  <a:pt x="0" y="0"/>
                </a:moveTo>
                <a:cubicBezTo>
                  <a:pt x="252483" y="28433"/>
                  <a:pt x="504967" y="56866"/>
                  <a:pt x="655092" y="245660"/>
                </a:cubicBezTo>
                <a:cubicBezTo>
                  <a:pt x="805217" y="434454"/>
                  <a:pt x="900752" y="1132764"/>
                  <a:pt x="900752" y="11327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6" name="Freeform 65"/>
          <p:cNvSpPr/>
          <p:nvPr/>
        </p:nvSpPr>
        <p:spPr bwMode="auto">
          <a:xfrm>
            <a:off x="6594475" y="1876425"/>
            <a:ext cx="857250" cy="276225"/>
          </a:xfrm>
          <a:custGeom>
            <a:avLst/>
            <a:gdLst>
              <a:gd name="connsiteX0" fmla="*/ 0 w 941695"/>
              <a:gd name="connsiteY0" fmla="*/ 191068 h 236561"/>
              <a:gd name="connsiteX1" fmla="*/ 655092 w 941695"/>
              <a:gd name="connsiteY1" fmla="*/ 204716 h 236561"/>
              <a:gd name="connsiteX2" fmla="*/ 941695 w 941695"/>
              <a:gd name="connsiteY2" fmla="*/ 0 h 236561"/>
              <a:gd name="connsiteX3" fmla="*/ 941695 w 941695"/>
              <a:gd name="connsiteY3" fmla="*/ 0 h 23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695" h="236561">
                <a:moveTo>
                  <a:pt x="0" y="191068"/>
                </a:moveTo>
                <a:cubicBezTo>
                  <a:pt x="249071" y="213814"/>
                  <a:pt x="498143" y="236561"/>
                  <a:pt x="655092" y="204716"/>
                </a:cubicBezTo>
                <a:cubicBezTo>
                  <a:pt x="812041" y="172871"/>
                  <a:pt x="941695" y="0"/>
                  <a:pt x="941695" y="0"/>
                </a:cubicBezTo>
                <a:lnTo>
                  <a:pt x="941695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7" name="Freeform 66"/>
          <p:cNvSpPr/>
          <p:nvPr/>
        </p:nvSpPr>
        <p:spPr bwMode="auto">
          <a:xfrm>
            <a:off x="7451725" y="1892300"/>
            <a:ext cx="757238" cy="400050"/>
          </a:xfrm>
          <a:custGeom>
            <a:avLst/>
            <a:gdLst>
              <a:gd name="connsiteX0" fmla="*/ 0 w 832513"/>
              <a:gd name="connsiteY0" fmla="*/ 0 h 341194"/>
              <a:gd name="connsiteX1" fmla="*/ 204716 w 832513"/>
              <a:gd name="connsiteY1" fmla="*/ 204717 h 341194"/>
              <a:gd name="connsiteX2" fmla="*/ 832513 w 832513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2513" h="341194">
                <a:moveTo>
                  <a:pt x="0" y="0"/>
                </a:moveTo>
                <a:cubicBezTo>
                  <a:pt x="32982" y="73925"/>
                  <a:pt x="65964" y="147851"/>
                  <a:pt x="204716" y="204717"/>
                </a:cubicBezTo>
                <a:cubicBezTo>
                  <a:pt x="343468" y="261583"/>
                  <a:pt x="832513" y="341194"/>
                  <a:pt x="832513" y="34119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8" name="Freeform 67"/>
          <p:cNvSpPr/>
          <p:nvPr/>
        </p:nvSpPr>
        <p:spPr bwMode="auto">
          <a:xfrm>
            <a:off x="7299325" y="965200"/>
            <a:ext cx="139700" cy="831850"/>
          </a:xfrm>
          <a:custGeom>
            <a:avLst/>
            <a:gdLst>
              <a:gd name="connsiteX0" fmla="*/ 154674 w 154674"/>
              <a:gd name="connsiteY0" fmla="*/ 709684 h 709684"/>
              <a:gd name="connsiteX1" fmla="*/ 18197 w 154674"/>
              <a:gd name="connsiteY1" fmla="*/ 395785 h 709684"/>
              <a:gd name="connsiteX2" fmla="*/ 45492 w 154674"/>
              <a:gd name="connsiteY2" fmla="*/ 0 h 709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674" h="709684">
                <a:moveTo>
                  <a:pt x="154674" y="709684"/>
                </a:moveTo>
                <a:cubicBezTo>
                  <a:pt x="95534" y="611875"/>
                  <a:pt x="36394" y="514066"/>
                  <a:pt x="18197" y="395785"/>
                </a:cubicBezTo>
                <a:cubicBezTo>
                  <a:pt x="0" y="277504"/>
                  <a:pt x="45492" y="0"/>
                  <a:pt x="45492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69" name="Freeform 68"/>
          <p:cNvSpPr/>
          <p:nvPr/>
        </p:nvSpPr>
        <p:spPr bwMode="auto">
          <a:xfrm>
            <a:off x="7104063" y="1797050"/>
            <a:ext cx="311150" cy="31750"/>
          </a:xfrm>
          <a:custGeom>
            <a:avLst/>
            <a:gdLst>
              <a:gd name="connsiteX0" fmla="*/ 0 w 341194"/>
              <a:gd name="connsiteY0" fmla="*/ 0 h 27295"/>
              <a:gd name="connsiteX1" fmla="*/ 341194 w 341194"/>
              <a:gd name="connsiteY1" fmla="*/ 27295 h 2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1194" h="27295">
                <a:moveTo>
                  <a:pt x="0" y="0"/>
                </a:moveTo>
                <a:lnTo>
                  <a:pt x="341194" y="27295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0" name="Freeform 69"/>
          <p:cNvSpPr/>
          <p:nvPr/>
        </p:nvSpPr>
        <p:spPr bwMode="auto">
          <a:xfrm>
            <a:off x="7007225" y="949325"/>
            <a:ext cx="320675" cy="798513"/>
          </a:xfrm>
          <a:custGeom>
            <a:avLst/>
            <a:gdLst>
              <a:gd name="connsiteX0" fmla="*/ 38668 w 352566"/>
              <a:gd name="connsiteY0" fmla="*/ 682389 h 682389"/>
              <a:gd name="connsiteX1" fmla="*/ 52316 w 352566"/>
              <a:gd name="connsiteY1" fmla="*/ 313899 h 682389"/>
              <a:gd name="connsiteX2" fmla="*/ 352566 w 352566"/>
              <a:gd name="connsiteY2" fmla="*/ 0 h 68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566" h="682389">
                <a:moveTo>
                  <a:pt x="38668" y="682389"/>
                </a:moveTo>
                <a:cubicBezTo>
                  <a:pt x="19334" y="555010"/>
                  <a:pt x="0" y="427631"/>
                  <a:pt x="52316" y="313899"/>
                </a:cubicBezTo>
                <a:cubicBezTo>
                  <a:pt x="104632" y="200168"/>
                  <a:pt x="352566" y="0"/>
                  <a:pt x="352566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1" name="Freeform 70"/>
          <p:cNvSpPr/>
          <p:nvPr/>
        </p:nvSpPr>
        <p:spPr bwMode="auto">
          <a:xfrm>
            <a:off x="6583363" y="1828800"/>
            <a:ext cx="446087" cy="255588"/>
          </a:xfrm>
          <a:custGeom>
            <a:avLst/>
            <a:gdLst>
              <a:gd name="connsiteX0" fmla="*/ 491319 w 491319"/>
              <a:gd name="connsiteY0" fmla="*/ 0 h 218364"/>
              <a:gd name="connsiteX1" fmla="*/ 163773 w 491319"/>
              <a:gd name="connsiteY1" fmla="*/ 40944 h 218364"/>
              <a:gd name="connsiteX2" fmla="*/ 0 w 491319"/>
              <a:gd name="connsiteY2" fmla="*/ 218364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319" h="218364">
                <a:moveTo>
                  <a:pt x="491319" y="0"/>
                </a:moveTo>
                <a:cubicBezTo>
                  <a:pt x="368489" y="2275"/>
                  <a:pt x="245659" y="4550"/>
                  <a:pt x="163773" y="40944"/>
                </a:cubicBezTo>
                <a:cubicBezTo>
                  <a:pt x="81887" y="77338"/>
                  <a:pt x="0" y="218364"/>
                  <a:pt x="0" y="218364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2" name="Freeform 71"/>
          <p:cNvSpPr/>
          <p:nvPr/>
        </p:nvSpPr>
        <p:spPr bwMode="auto">
          <a:xfrm>
            <a:off x="7489825" y="1860550"/>
            <a:ext cx="147638" cy="0"/>
          </a:xfrm>
          <a:custGeom>
            <a:avLst/>
            <a:gdLst>
              <a:gd name="connsiteX0" fmla="*/ 0 w 163773"/>
              <a:gd name="connsiteY0" fmla="*/ 0 h 0"/>
              <a:gd name="connsiteX1" fmla="*/ 163773 w 16377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773">
                <a:moveTo>
                  <a:pt x="0" y="0"/>
                </a:moveTo>
                <a:lnTo>
                  <a:pt x="163773" y="0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3" name="Freeform 72"/>
          <p:cNvSpPr/>
          <p:nvPr/>
        </p:nvSpPr>
        <p:spPr bwMode="auto">
          <a:xfrm>
            <a:off x="7415213" y="981075"/>
            <a:ext cx="273050" cy="863600"/>
          </a:xfrm>
          <a:custGeom>
            <a:avLst/>
            <a:gdLst>
              <a:gd name="connsiteX0" fmla="*/ 300251 w 300251"/>
              <a:gd name="connsiteY0" fmla="*/ 736979 h 736979"/>
              <a:gd name="connsiteX1" fmla="*/ 218364 w 300251"/>
              <a:gd name="connsiteY1" fmla="*/ 354842 h 736979"/>
              <a:gd name="connsiteX2" fmla="*/ 0 w 300251"/>
              <a:gd name="connsiteY2" fmla="*/ 0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251" h="736979">
                <a:moveTo>
                  <a:pt x="300251" y="736979"/>
                </a:moveTo>
                <a:cubicBezTo>
                  <a:pt x="284328" y="607325"/>
                  <a:pt x="268406" y="477672"/>
                  <a:pt x="218364" y="354842"/>
                </a:cubicBezTo>
                <a:cubicBezTo>
                  <a:pt x="168322" y="232012"/>
                  <a:pt x="0" y="0"/>
                  <a:pt x="0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4" name="Freeform 73"/>
          <p:cNvSpPr/>
          <p:nvPr/>
        </p:nvSpPr>
        <p:spPr bwMode="auto">
          <a:xfrm>
            <a:off x="7699375" y="1828800"/>
            <a:ext cx="522288" cy="398463"/>
          </a:xfrm>
          <a:custGeom>
            <a:avLst/>
            <a:gdLst>
              <a:gd name="connsiteX0" fmla="*/ 0 w 573206"/>
              <a:gd name="connsiteY0" fmla="*/ 0 h 341194"/>
              <a:gd name="connsiteX1" fmla="*/ 341194 w 573206"/>
              <a:gd name="connsiteY1" fmla="*/ 204717 h 341194"/>
              <a:gd name="connsiteX2" fmla="*/ 573206 w 573206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206" h="341194">
                <a:moveTo>
                  <a:pt x="0" y="0"/>
                </a:moveTo>
                <a:lnTo>
                  <a:pt x="341194" y="204717"/>
                </a:lnTo>
                <a:lnTo>
                  <a:pt x="573206" y="341194"/>
                </a:ln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5" name="Freeform 74"/>
          <p:cNvSpPr/>
          <p:nvPr/>
        </p:nvSpPr>
        <p:spPr bwMode="auto">
          <a:xfrm>
            <a:off x="6583363" y="2163763"/>
            <a:ext cx="1625600" cy="246062"/>
          </a:xfrm>
          <a:custGeom>
            <a:avLst/>
            <a:gdLst>
              <a:gd name="connsiteX0" fmla="*/ 0 w 1787856"/>
              <a:gd name="connsiteY0" fmla="*/ 0 h 209266"/>
              <a:gd name="connsiteX1" fmla="*/ 832513 w 1787856"/>
              <a:gd name="connsiteY1" fmla="*/ 191069 h 209266"/>
              <a:gd name="connsiteX2" fmla="*/ 1787856 w 1787856"/>
              <a:gd name="connsiteY2" fmla="*/ 109182 h 20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7856" h="209266">
                <a:moveTo>
                  <a:pt x="0" y="0"/>
                </a:moveTo>
                <a:cubicBezTo>
                  <a:pt x="267268" y="86436"/>
                  <a:pt x="534537" y="172872"/>
                  <a:pt x="832513" y="191069"/>
                </a:cubicBezTo>
                <a:cubicBezTo>
                  <a:pt x="1130489" y="209266"/>
                  <a:pt x="1787856" y="109182"/>
                  <a:pt x="1787856" y="109182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6" name="Oval 75"/>
          <p:cNvSpPr/>
          <p:nvPr/>
        </p:nvSpPr>
        <p:spPr bwMode="auto">
          <a:xfrm>
            <a:off x="6501124" y="2026273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7" name="Oval 76"/>
          <p:cNvSpPr/>
          <p:nvPr/>
        </p:nvSpPr>
        <p:spPr bwMode="auto">
          <a:xfrm>
            <a:off x="8177338" y="2202051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8" name="Oval 77"/>
          <p:cNvSpPr/>
          <p:nvPr/>
        </p:nvSpPr>
        <p:spPr bwMode="auto">
          <a:xfrm>
            <a:off x="7395105" y="1770596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79" name="Oval 78"/>
          <p:cNvSpPr/>
          <p:nvPr/>
        </p:nvSpPr>
        <p:spPr bwMode="auto">
          <a:xfrm>
            <a:off x="7631017" y="1786576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0" name="Oval 79"/>
          <p:cNvSpPr/>
          <p:nvPr/>
        </p:nvSpPr>
        <p:spPr bwMode="auto">
          <a:xfrm>
            <a:off x="7370271" y="2138132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1" name="Freeform 80"/>
          <p:cNvSpPr/>
          <p:nvPr/>
        </p:nvSpPr>
        <p:spPr bwMode="auto">
          <a:xfrm>
            <a:off x="6604000" y="1519238"/>
            <a:ext cx="211138" cy="511175"/>
          </a:xfrm>
          <a:custGeom>
            <a:avLst/>
            <a:gdLst>
              <a:gd name="connsiteX0" fmla="*/ 0 w 232012"/>
              <a:gd name="connsiteY0" fmla="*/ 436729 h 436729"/>
              <a:gd name="connsiteX1" fmla="*/ 95535 w 232012"/>
              <a:gd name="connsiteY1" fmla="*/ 81887 h 436729"/>
              <a:gd name="connsiteX2" fmla="*/ 232012 w 232012"/>
              <a:gd name="connsiteY2" fmla="*/ 0 h 43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36729">
                <a:moveTo>
                  <a:pt x="0" y="436729"/>
                </a:moveTo>
                <a:cubicBezTo>
                  <a:pt x="28433" y="295702"/>
                  <a:pt x="56866" y="154675"/>
                  <a:pt x="95535" y="81887"/>
                </a:cubicBezTo>
                <a:cubicBezTo>
                  <a:pt x="134204" y="9099"/>
                  <a:pt x="232012" y="0"/>
                  <a:pt x="232012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2" name="Freeform 81"/>
          <p:cNvSpPr/>
          <p:nvPr/>
        </p:nvSpPr>
        <p:spPr bwMode="auto">
          <a:xfrm>
            <a:off x="6877050" y="912813"/>
            <a:ext cx="458788" cy="527050"/>
          </a:xfrm>
          <a:custGeom>
            <a:avLst/>
            <a:gdLst>
              <a:gd name="connsiteX0" fmla="*/ 0 w 477672"/>
              <a:gd name="connsiteY0" fmla="*/ 409433 h 409433"/>
              <a:gd name="connsiteX1" fmla="*/ 163773 w 477672"/>
              <a:gd name="connsiteY1" fmla="*/ 150125 h 409433"/>
              <a:gd name="connsiteX2" fmla="*/ 477672 w 47767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409433">
                <a:moveTo>
                  <a:pt x="0" y="409433"/>
                </a:moveTo>
                <a:cubicBezTo>
                  <a:pt x="42080" y="313898"/>
                  <a:pt x="84161" y="218364"/>
                  <a:pt x="163773" y="150125"/>
                </a:cubicBezTo>
                <a:cubicBezTo>
                  <a:pt x="243385" y="81886"/>
                  <a:pt x="477672" y="0"/>
                  <a:pt x="477672" y="0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3" name="Freeform 82"/>
          <p:cNvSpPr/>
          <p:nvPr/>
        </p:nvSpPr>
        <p:spPr bwMode="auto">
          <a:xfrm>
            <a:off x="6877050" y="1566863"/>
            <a:ext cx="160338" cy="223837"/>
          </a:xfrm>
          <a:custGeom>
            <a:avLst/>
            <a:gdLst>
              <a:gd name="connsiteX0" fmla="*/ 0 w 177421"/>
              <a:gd name="connsiteY0" fmla="*/ 0 h 191068"/>
              <a:gd name="connsiteX1" fmla="*/ 81887 w 177421"/>
              <a:gd name="connsiteY1" fmla="*/ 136477 h 191068"/>
              <a:gd name="connsiteX2" fmla="*/ 177421 w 177421"/>
              <a:gd name="connsiteY2" fmla="*/ 191068 h 19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421" h="191068">
                <a:moveTo>
                  <a:pt x="0" y="0"/>
                </a:moveTo>
                <a:cubicBezTo>
                  <a:pt x="26158" y="52316"/>
                  <a:pt x="52317" y="104632"/>
                  <a:pt x="81887" y="136477"/>
                </a:cubicBezTo>
                <a:cubicBezTo>
                  <a:pt x="111457" y="168322"/>
                  <a:pt x="177421" y="191068"/>
                  <a:pt x="177421" y="191068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4" name="Oval 83"/>
          <p:cNvSpPr/>
          <p:nvPr/>
        </p:nvSpPr>
        <p:spPr bwMode="auto">
          <a:xfrm>
            <a:off x="6776343" y="1421710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5" name="Oval 84"/>
          <p:cNvSpPr/>
          <p:nvPr/>
        </p:nvSpPr>
        <p:spPr bwMode="auto">
          <a:xfrm>
            <a:off x="7308190" y="875728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6" name="Oval 85"/>
          <p:cNvSpPr/>
          <p:nvPr/>
        </p:nvSpPr>
        <p:spPr bwMode="auto">
          <a:xfrm>
            <a:off x="7022613" y="1738637"/>
            <a:ext cx="123977" cy="174027"/>
          </a:xfrm>
          <a:prstGeom prst="ellipse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56" name="Rounded Rectangle 255"/>
          <p:cNvSpPr/>
          <p:nvPr/>
        </p:nvSpPr>
        <p:spPr bwMode="auto">
          <a:xfrm>
            <a:off x="0" y="5527343"/>
            <a:ext cx="9144000" cy="1025857"/>
          </a:xfrm>
          <a:prstGeom prst="round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We observe that there exist plane 3-trees with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n 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≥ 6 vertices that 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takes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⌊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-1⌋ × 2⌈</a:t>
            </a:r>
            <a:r>
              <a:rPr lang="en-US" sz="2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⌉ </a:t>
            </a:r>
            <a:r>
              <a:rPr lang="en-US" sz="2400" baseline="-25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area in any straight-line grid drawing.</a:t>
            </a:r>
            <a:endParaRPr lang="en-US" sz="2200" baseline="-250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Book Antiqua" pitchFamily="18" charset="0"/>
              <a:cs typeface="Times New Roman" pitchFamily="18" charset="0"/>
            </a:endParaRPr>
          </a:p>
        </p:txBody>
      </p:sp>
      <p:grpSp>
        <p:nvGrpSpPr>
          <p:cNvPr id="20555" name="Group 262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266" name="Rectangle 265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268" name="Rounded Rectangle 267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269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 w="9525"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Lower Bound on Area: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⌊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8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⌋ ×⌊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8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⌋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⌊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-1⌋ × 2⌈</a:t>
            </a:r>
            <a:r>
              <a:rPr lang="en-US" sz="28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⌉ </a:t>
            </a:r>
            <a:endParaRPr lang="en-US" sz="2800" dirty="0" smtClean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73" name="Rounded Rectangular Callout 272"/>
          <p:cNvSpPr/>
          <p:nvPr/>
        </p:nvSpPr>
        <p:spPr>
          <a:xfrm>
            <a:off x="3151188" y="860425"/>
            <a:ext cx="5842000" cy="4244975"/>
          </a:xfrm>
          <a:prstGeom prst="wedgeRoundRectCallout">
            <a:avLst>
              <a:gd name="adj1" fmla="val -61021"/>
              <a:gd name="adj2" fmla="val 714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 multiple of three, this bound is the same as the one by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Frati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al.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animBg="1"/>
      <p:bldP spid="27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Freeform 436"/>
          <p:cNvSpPr/>
          <p:nvPr/>
        </p:nvSpPr>
        <p:spPr>
          <a:xfrm>
            <a:off x="5763492" y="1108354"/>
            <a:ext cx="2812472" cy="1260774"/>
          </a:xfrm>
          <a:custGeom>
            <a:avLst/>
            <a:gdLst>
              <a:gd name="connsiteX0" fmla="*/ 13854 w 2812472"/>
              <a:gd name="connsiteY0" fmla="*/ 1233055 h 1233055"/>
              <a:gd name="connsiteX1" fmla="*/ 0 w 2812472"/>
              <a:gd name="connsiteY1" fmla="*/ 0 h 1233055"/>
              <a:gd name="connsiteX2" fmla="*/ 2812472 w 2812472"/>
              <a:gd name="connsiteY2" fmla="*/ 27709 h 1233055"/>
              <a:gd name="connsiteX3" fmla="*/ 2812472 w 2812472"/>
              <a:gd name="connsiteY3" fmla="*/ 1219200 h 1233055"/>
              <a:gd name="connsiteX4" fmla="*/ 13854 w 2812472"/>
              <a:gd name="connsiteY4" fmla="*/ 1233055 h 123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2472" h="1233055">
                <a:moveTo>
                  <a:pt x="13854" y="1233055"/>
                </a:moveTo>
                <a:lnTo>
                  <a:pt x="0" y="0"/>
                </a:lnTo>
                <a:lnTo>
                  <a:pt x="2812472" y="27709"/>
                </a:lnTo>
                <a:lnTo>
                  <a:pt x="2812472" y="1219200"/>
                </a:lnTo>
                <a:lnTo>
                  <a:pt x="13854" y="1233055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3" name="Freeform 432"/>
          <p:cNvSpPr/>
          <p:nvPr/>
        </p:nvSpPr>
        <p:spPr>
          <a:xfrm>
            <a:off x="900556" y="3491333"/>
            <a:ext cx="2895599" cy="1454729"/>
          </a:xfrm>
          <a:custGeom>
            <a:avLst/>
            <a:gdLst>
              <a:gd name="connsiteX0" fmla="*/ 13854 w 2812472"/>
              <a:gd name="connsiteY0" fmla="*/ 1233055 h 1233055"/>
              <a:gd name="connsiteX1" fmla="*/ 0 w 2812472"/>
              <a:gd name="connsiteY1" fmla="*/ 0 h 1233055"/>
              <a:gd name="connsiteX2" fmla="*/ 2812472 w 2812472"/>
              <a:gd name="connsiteY2" fmla="*/ 27709 h 1233055"/>
              <a:gd name="connsiteX3" fmla="*/ 2812472 w 2812472"/>
              <a:gd name="connsiteY3" fmla="*/ 1219200 h 1233055"/>
              <a:gd name="connsiteX4" fmla="*/ 13854 w 2812472"/>
              <a:gd name="connsiteY4" fmla="*/ 1233055 h 123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2472" h="1233055">
                <a:moveTo>
                  <a:pt x="13854" y="1233055"/>
                </a:moveTo>
                <a:lnTo>
                  <a:pt x="0" y="0"/>
                </a:lnTo>
                <a:lnTo>
                  <a:pt x="2812472" y="27709"/>
                </a:lnTo>
                <a:lnTo>
                  <a:pt x="2812472" y="1219200"/>
                </a:lnTo>
                <a:lnTo>
                  <a:pt x="13854" y="1233055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1" name="Freeform 430"/>
          <p:cNvSpPr/>
          <p:nvPr/>
        </p:nvSpPr>
        <p:spPr>
          <a:xfrm>
            <a:off x="623455" y="1149917"/>
            <a:ext cx="2812472" cy="1260774"/>
          </a:xfrm>
          <a:custGeom>
            <a:avLst/>
            <a:gdLst>
              <a:gd name="connsiteX0" fmla="*/ 13854 w 2812472"/>
              <a:gd name="connsiteY0" fmla="*/ 1233055 h 1233055"/>
              <a:gd name="connsiteX1" fmla="*/ 0 w 2812472"/>
              <a:gd name="connsiteY1" fmla="*/ 0 h 1233055"/>
              <a:gd name="connsiteX2" fmla="*/ 2812472 w 2812472"/>
              <a:gd name="connsiteY2" fmla="*/ 27709 h 1233055"/>
              <a:gd name="connsiteX3" fmla="*/ 2812472 w 2812472"/>
              <a:gd name="connsiteY3" fmla="*/ 1219200 h 1233055"/>
              <a:gd name="connsiteX4" fmla="*/ 13854 w 2812472"/>
              <a:gd name="connsiteY4" fmla="*/ 1233055 h 123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2472" h="1233055">
                <a:moveTo>
                  <a:pt x="13854" y="1233055"/>
                </a:moveTo>
                <a:lnTo>
                  <a:pt x="0" y="0"/>
                </a:lnTo>
                <a:lnTo>
                  <a:pt x="2812472" y="27709"/>
                </a:lnTo>
                <a:lnTo>
                  <a:pt x="2812472" y="1219200"/>
                </a:lnTo>
                <a:lnTo>
                  <a:pt x="13854" y="1233055"/>
                </a:ln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362"/>
          <p:cNvGrpSpPr>
            <a:grpSpLocks/>
          </p:cNvGrpSpPr>
          <p:nvPr/>
        </p:nvGrpSpPr>
        <p:grpSpPr bwMode="auto">
          <a:xfrm>
            <a:off x="720725" y="3270250"/>
            <a:ext cx="3311525" cy="2022475"/>
            <a:chOff x="387930" y="3602183"/>
            <a:chExt cx="3311237" cy="2022767"/>
          </a:xfrm>
        </p:grpSpPr>
        <p:cxnSp>
          <p:nvCxnSpPr>
            <p:cNvPr id="353" name="Straight Connector 352"/>
            <p:cNvCxnSpPr/>
            <p:nvPr/>
          </p:nvCxnSpPr>
          <p:spPr>
            <a:xfrm flipV="1">
              <a:off x="387930" y="5278825"/>
              <a:ext cx="3284252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 rot="16200000" flipH="1">
              <a:off x="-402008" y="4627065"/>
              <a:ext cx="1952907" cy="14286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/>
          </p:nvCxnSpPr>
          <p:spPr>
            <a:xfrm rot="16200000" flipH="1">
              <a:off x="13881" y="4585784"/>
              <a:ext cx="1952907" cy="14286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 rot="16200000" flipH="1">
              <a:off x="429769" y="4571494"/>
              <a:ext cx="1952907" cy="14286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>
            <a:xfrm rot="16200000" flipH="1">
              <a:off x="845658" y="4571494"/>
              <a:ext cx="1952907" cy="14286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>
            <a:xfrm rot="16200000" flipH="1">
              <a:off x="1260754" y="4599279"/>
              <a:ext cx="1954494" cy="14286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/>
          </p:nvCxnSpPr>
          <p:spPr>
            <a:xfrm rot="16200000" flipH="1">
              <a:off x="1662355" y="4613569"/>
              <a:ext cx="1954495" cy="14287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/>
          </p:nvCxnSpPr>
          <p:spPr>
            <a:xfrm rot="16200000" flipH="1">
              <a:off x="2078244" y="4613569"/>
              <a:ext cx="1954495" cy="14287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rot="16200000" flipH="1">
              <a:off x="2494133" y="4642148"/>
              <a:ext cx="1952907" cy="12699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>
            <a:xfrm flipV="1">
              <a:off x="387930" y="4904121"/>
              <a:ext cx="3284252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 flipV="1">
              <a:off x="402217" y="4557996"/>
              <a:ext cx="3282664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 flipV="1">
              <a:off x="402217" y="4197582"/>
              <a:ext cx="3282664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 flipV="1">
              <a:off x="414916" y="3837167"/>
              <a:ext cx="3284251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Minimum-Area Drawings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Freeform 94"/>
          <p:cNvSpPr/>
          <p:nvPr/>
        </p:nvSpPr>
        <p:spPr>
          <a:xfrm>
            <a:off x="717550" y="1355725"/>
            <a:ext cx="446088" cy="752475"/>
          </a:xfrm>
          <a:custGeom>
            <a:avLst/>
            <a:gdLst>
              <a:gd name="connsiteX0" fmla="*/ 445654 w 445654"/>
              <a:gd name="connsiteY0" fmla="*/ 85436 h 752763"/>
              <a:gd name="connsiteX1" fmla="*/ 307109 w 445654"/>
              <a:gd name="connsiteY1" fmla="*/ 16163 h 752763"/>
              <a:gd name="connsiteX2" fmla="*/ 154709 w 445654"/>
              <a:gd name="connsiteY2" fmla="*/ 43872 h 752763"/>
              <a:gd name="connsiteX3" fmla="*/ 16164 w 445654"/>
              <a:gd name="connsiteY3" fmla="*/ 279399 h 752763"/>
              <a:gd name="connsiteX4" fmla="*/ 57727 w 445654"/>
              <a:gd name="connsiteY4" fmla="*/ 625763 h 752763"/>
              <a:gd name="connsiteX5" fmla="*/ 293254 w 445654"/>
              <a:gd name="connsiteY5" fmla="*/ 750454 h 752763"/>
              <a:gd name="connsiteX6" fmla="*/ 445654 w 445654"/>
              <a:gd name="connsiteY6" fmla="*/ 611909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54" h="752763">
                <a:moveTo>
                  <a:pt x="445654" y="85436"/>
                </a:moveTo>
                <a:cubicBezTo>
                  <a:pt x="400627" y="54263"/>
                  <a:pt x="355600" y="23090"/>
                  <a:pt x="307109" y="16163"/>
                </a:cubicBezTo>
                <a:cubicBezTo>
                  <a:pt x="258618" y="9236"/>
                  <a:pt x="203200" y="0"/>
                  <a:pt x="154709" y="43872"/>
                </a:cubicBezTo>
                <a:cubicBezTo>
                  <a:pt x="106218" y="87744"/>
                  <a:pt x="32328" y="182417"/>
                  <a:pt x="16164" y="279399"/>
                </a:cubicBezTo>
                <a:cubicBezTo>
                  <a:pt x="0" y="376381"/>
                  <a:pt x="11545" y="547254"/>
                  <a:pt x="57727" y="625763"/>
                </a:cubicBezTo>
                <a:cubicBezTo>
                  <a:pt x="103909" y="704272"/>
                  <a:pt x="228600" y="752763"/>
                  <a:pt x="293254" y="750454"/>
                </a:cubicBezTo>
                <a:cubicBezTo>
                  <a:pt x="357908" y="748145"/>
                  <a:pt x="401781" y="680027"/>
                  <a:pt x="445654" y="61190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96" name="Freeform 95"/>
          <p:cNvSpPr/>
          <p:nvPr/>
        </p:nvSpPr>
        <p:spPr>
          <a:xfrm>
            <a:off x="1411288" y="1355725"/>
            <a:ext cx="444500" cy="752475"/>
          </a:xfrm>
          <a:custGeom>
            <a:avLst/>
            <a:gdLst>
              <a:gd name="connsiteX0" fmla="*/ 445654 w 445654"/>
              <a:gd name="connsiteY0" fmla="*/ 85436 h 752763"/>
              <a:gd name="connsiteX1" fmla="*/ 307109 w 445654"/>
              <a:gd name="connsiteY1" fmla="*/ 16163 h 752763"/>
              <a:gd name="connsiteX2" fmla="*/ 154709 w 445654"/>
              <a:gd name="connsiteY2" fmla="*/ 43872 h 752763"/>
              <a:gd name="connsiteX3" fmla="*/ 16164 w 445654"/>
              <a:gd name="connsiteY3" fmla="*/ 279399 h 752763"/>
              <a:gd name="connsiteX4" fmla="*/ 57727 w 445654"/>
              <a:gd name="connsiteY4" fmla="*/ 625763 h 752763"/>
              <a:gd name="connsiteX5" fmla="*/ 293254 w 445654"/>
              <a:gd name="connsiteY5" fmla="*/ 750454 h 752763"/>
              <a:gd name="connsiteX6" fmla="*/ 445654 w 445654"/>
              <a:gd name="connsiteY6" fmla="*/ 611909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54" h="752763">
                <a:moveTo>
                  <a:pt x="445654" y="85436"/>
                </a:moveTo>
                <a:cubicBezTo>
                  <a:pt x="400627" y="54263"/>
                  <a:pt x="355600" y="23090"/>
                  <a:pt x="307109" y="16163"/>
                </a:cubicBezTo>
                <a:cubicBezTo>
                  <a:pt x="258618" y="9236"/>
                  <a:pt x="203200" y="0"/>
                  <a:pt x="154709" y="43872"/>
                </a:cubicBezTo>
                <a:cubicBezTo>
                  <a:pt x="106218" y="87744"/>
                  <a:pt x="32328" y="182417"/>
                  <a:pt x="16164" y="279399"/>
                </a:cubicBezTo>
                <a:cubicBezTo>
                  <a:pt x="0" y="376381"/>
                  <a:pt x="11545" y="547254"/>
                  <a:pt x="57727" y="625763"/>
                </a:cubicBezTo>
                <a:cubicBezTo>
                  <a:pt x="103909" y="704272"/>
                  <a:pt x="228600" y="752763"/>
                  <a:pt x="293254" y="750454"/>
                </a:cubicBezTo>
                <a:cubicBezTo>
                  <a:pt x="357908" y="748145"/>
                  <a:pt x="401781" y="680027"/>
                  <a:pt x="445654" y="61190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97" name="Freeform 96"/>
          <p:cNvSpPr/>
          <p:nvPr/>
        </p:nvSpPr>
        <p:spPr>
          <a:xfrm>
            <a:off x="2144713" y="1341438"/>
            <a:ext cx="446087" cy="752475"/>
          </a:xfrm>
          <a:custGeom>
            <a:avLst/>
            <a:gdLst>
              <a:gd name="connsiteX0" fmla="*/ 445654 w 445654"/>
              <a:gd name="connsiteY0" fmla="*/ 85436 h 752763"/>
              <a:gd name="connsiteX1" fmla="*/ 307109 w 445654"/>
              <a:gd name="connsiteY1" fmla="*/ 16163 h 752763"/>
              <a:gd name="connsiteX2" fmla="*/ 154709 w 445654"/>
              <a:gd name="connsiteY2" fmla="*/ 43872 h 752763"/>
              <a:gd name="connsiteX3" fmla="*/ 16164 w 445654"/>
              <a:gd name="connsiteY3" fmla="*/ 279399 h 752763"/>
              <a:gd name="connsiteX4" fmla="*/ 57727 w 445654"/>
              <a:gd name="connsiteY4" fmla="*/ 625763 h 752763"/>
              <a:gd name="connsiteX5" fmla="*/ 293254 w 445654"/>
              <a:gd name="connsiteY5" fmla="*/ 750454 h 752763"/>
              <a:gd name="connsiteX6" fmla="*/ 445654 w 445654"/>
              <a:gd name="connsiteY6" fmla="*/ 611909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54" h="752763">
                <a:moveTo>
                  <a:pt x="445654" y="85436"/>
                </a:moveTo>
                <a:cubicBezTo>
                  <a:pt x="400627" y="54263"/>
                  <a:pt x="355600" y="23090"/>
                  <a:pt x="307109" y="16163"/>
                </a:cubicBezTo>
                <a:cubicBezTo>
                  <a:pt x="258618" y="9236"/>
                  <a:pt x="203200" y="0"/>
                  <a:pt x="154709" y="43872"/>
                </a:cubicBezTo>
                <a:cubicBezTo>
                  <a:pt x="106218" y="87744"/>
                  <a:pt x="32328" y="182417"/>
                  <a:pt x="16164" y="279399"/>
                </a:cubicBezTo>
                <a:cubicBezTo>
                  <a:pt x="0" y="376381"/>
                  <a:pt x="11545" y="547254"/>
                  <a:pt x="57727" y="625763"/>
                </a:cubicBezTo>
                <a:cubicBezTo>
                  <a:pt x="103909" y="704272"/>
                  <a:pt x="228600" y="752763"/>
                  <a:pt x="293254" y="750454"/>
                </a:cubicBezTo>
                <a:cubicBezTo>
                  <a:pt x="357908" y="748145"/>
                  <a:pt x="401781" y="680027"/>
                  <a:pt x="445654" y="61190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98" name="Freeform 97"/>
          <p:cNvSpPr/>
          <p:nvPr/>
        </p:nvSpPr>
        <p:spPr>
          <a:xfrm>
            <a:off x="2900363" y="1339850"/>
            <a:ext cx="493712" cy="1071563"/>
          </a:xfrm>
          <a:custGeom>
            <a:avLst/>
            <a:gdLst>
              <a:gd name="connsiteX0" fmla="*/ 424872 w 494145"/>
              <a:gd name="connsiteY0" fmla="*/ 143163 h 752764"/>
              <a:gd name="connsiteX1" fmla="*/ 327890 w 494145"/>
              <a:gd name="connsiteY1" fmla="*/ 18473 h 752764"/>
              <a:gd name="connsiteX2" fmla="*/ 64654 w 494145"/>
              <a:gd name="connsiteY2" fmla="*/ 101600 h 752764"/>
              <a:gd name="connsiteX3" fmla="*/ 36945 w 494145"/>
              <a:gd name="connsiteY3" fmla="*/ 628073 h 752764"/>
              <a:gd name="connsiteX4" fmla="*/ 286326 w 494145"/>
              <a:gd name="connsiteY4" fmla="*/ 738909 h 752764"/>
              <a:gd name="connsiteX5" fmla="*/ 369454 w 494145"/>
              <a:gd name="connsiteY5" fmla="*/ 544945 h 752764"/>
              <a:gd name="connsiteX6" fmla="*/ 327890 w 494145"/>
              <a:gd name="connsiteY6" fmla="*/ 475673 h 752764"/>
              <a:gd name="connsiteX7" fmla="*/ 438726 w 494145"/>
              <a:gd name="connsiteY7" fmla="*/ 475673 h 752764"/>
              <a:gd name="connsiteX8" fmla="*/ 494145 w 494145"/>
              <a:gd name="connsiteY8" fmla="*/ 697345 h 752764"/>
              <a:gd name="connsiteX0" fmla="*/ 424872 w 494145"/>
              <a:gd name="connsiteY0" fmla="*/ 143163 h 1071418"/>
              <a:gd name="connsiteX1" fmla="*/ 327890 w 494145"/>
              <a:gd name="connsiteY1" fmla="*/ 18473 h 1071418"/>
              <a:gd name="connsiteX2" fmla="*/ 64654 w 494145"/>
              <a:gd name="connsiteY2" fmla="*/ 101600 h 1071418"/>
              <a:gd name="connsiteX3" fmla="*/ 36945 w 494145"/>
              <a:gd name="connsiteY3" fmla="*/ 628073 h 1071418"/>
              <a:gd name="connsiteX4" fmla="*/ 286326 w 494145"/>
              <a:gd name="connsiteY4" fmla="*/ 738909 h 1071418"/>
              <a:gd name="connsiteX5" fmla="*/ 369454 w 494145"/>
              <a:gd name="connsiteY5" fmla="*/ 544945 h 1071418"/>
              <a:gd name="connsiteX6" fmla="*/ 327890 w 494145"/>
              <a:gd name="connsiteY6" fmla="*/ 475673 h 1071418"/>
              <a:gd name="connsiteX7" fmla="*/ 438726 w 494145"/>
              <a:gd name="connsiteY7" fmla="*/ 475673 h 1071418"/>
              <a:gd name="connsiteX8" fmla="*/ 494145 w 494145"/>
              <a:gd name="connsiteY8" fmla="*/ 1071418 h 107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4145" h="1071418">
                <a:moveTo>
                  <a:pt x="424872" y="143163"/>
                </a:moveTo>
                <a:cubicBezTo>
                  <a:pt x="406399" y="84281"/>
                  <a:pt x="387926" y="25400"/>
                  <a:pt x="327890" y="18473"/>
                </a:cubicBezTo>
                <a:cubicBezTo>
                  <a:pt x="267854" y="11546"/>
                  <a:pt x="113145" y="0"/>
                  <a:pt x="64654" y="101600"/>
                </a:cubicBezTo>
                <a:cubicBezTo>
                  <a:pt x="16163" y="203200"/>
                  <a:pt x="0" y="521855"/>
                  <a:pt x="36945" y="628073"/>
                </a:cubicBezTo>
                <a:cubicBezTo>
                  <a:pt x="73890" y="734291"/>
                  <a:pt x="230908" y="752764"/>
                  <a:pt x="286326" y="738909"/>
                </a:cubicBezTo>
                <a:cubicBezTo>
                  <a:pt x="341744" y="725054"/>
                  <a:pt x="362527" y="588818"/>
                  <a:pt x="369454" y="544945"/>
                </a:cubicBezTo>
                <a:cubicBezTo>
                  <a:pt x="376381" y="501072"/>
                  <a:pt x="316345" y="487218"/>
                  <a:pt x="327890" y="475673"/>
                </a:cubicBezTo>
                <a:cubicBezTo>
                  <a:pt x="339435" y="464128"/>
                  <a:pt x="411017" y="376382"/>
                  <a:pt x="438726" y="475673"/>
                </a:cubicBezTo>
                <a:cubicBezTo>
                  <a:pt x="466435" y="574964"/>
                  <a:pt x="480290" y="979054"/>
                  <a:pt x="494145" y="107141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0" name="Oval 99"/>
          <p:cNvSpPr/>
          <p:nvPr/>
        </p:nvSpPr>
        <p:spPr bwMode="auto">
          <a:xfrm>
            <a:off x="1079500" y="1373188"/>
            <a:ext cx="166688" cy="1508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1" name="Oval 100"/>
          <p:cNvSpPr/>
          <p:nvPr/>
        </p:nvSpPr>
        <p:spPr bwMode="auto">
          <a:xfrm>
            <a:off x="1066800" y="1927225"/>
            <a:ext cx="166688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2" name="Oval 101"/>
          <p:cNvSpPr/>
          <p:nvPr/>
        </p:nvSpPr>
        <p:spPr bwMode="auto">
          <a:xfrm>
            <a:off x="1773238" y="1400175"/>
            <a:ext cx="166687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3" name="Oval 102"/>
          <p:cNvSpPr/>
          <p:nvPr/>
        </p:nvSpPr>
        <p:spPr bwMode="auto">
          <a:xfrm>
            <a:off x="1773238" y="1912938"/>
            <a:ext cx="166687" cy="1508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4" name="Oval 103"/>
          <p:cNvSpPr/>
          <p:nvPr/>
        </p:nvSpPr>
        <p:spPr bwMode="auto">
          <a:xfrm>
            <a:off x="2479675" y="1346200"/>
            <a:ext cx="166688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5" name="Oval 104"/>
          <p:cNvSpPr/>
          <p:nvPr/>
        </p:nvSpPr>
        <p:spPr bwMode="auto">
          <a:xfrm>
            <a:off x="2506663" y="1871663"/>
            <a:ext cx="166687" cy="1508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06" name="Oval 105"/>
          <p:cNvSpPr/>
          <p:nvPr/>
        </p:nvSpPr>
        <p:spPr bwMode="auto">
          <a:xfrm>
            <a:off x="3200400" y="1400175"/>
            <a:ext cx="166688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cxnSp>
        <p:nvCxnSpPr>
          <p:cNvPr id="139" name="Straight Connector 138"/>
          <p:cNvCxnSpPr>
            <a:stCxn id="144" idx="6"/>
            <a:endCxn id="141" idx="2"/>
          </p:cNvCxnSpPr>
          <p:nvPr/>
        </p:nvCxnSpPr>
        <p:spPr>
          <a:xfrm flipV="1">
            <a:off x="706438" y="1171575"/>
            <a:ext cx="2632075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 bwMode="auto">
          <a:xfrm>
            <a:off x="3338513" y="1095375"/>
            <a:ext cx="166687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44" name="Oval 143"/>
          <p:cNvSpPr/>
          <p:nvPr/>
        </p:nvSpPr>
        <p:spPr bwMode="auto">
          <a:xfrm>
            <a:off x="539750" y="1095375"/>
            <a:ext cx="166688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cxnSp>
        <p:nvCxnSpPr>
          <p:cNvPr id="147" name="Straight Connector 146"/>
          <p:cNvCxnSpPr>
            <a:stCxn id="149" idx="6"/>
            <a:endCxn id="148" idx="2"/>
          </p:cNvCxnSpPr>
          <p:nvPr/>
        </p:nvCxnSpPr>
        <p:spPr>
          <a:xfrm flipV="1">
            <a:off x="720725" y="2390775"/>
            <a:ext cx="2632075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 bwMode="auto">
          <a:xfrm>
            <a:off x="3352800" y="2314575"/>
            <a:ext cx="166688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49" name="Oval 148"/>
          <p:cNvSpPr/>
          <p:nvPr/>
        </p:nvSpPr>
        <p:spPr bwMode="auto">
          <a:xfrm>
            <a:off x="554038" y="2314575"/>
            <a:ext cx="166687" cy="1508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0" name="Freeform 149"/>
          <p:cNvSpPr/>
          <p:nvPr/>
        </p:nvSpPr>
        <p:spPr>
          <a:xfrm>
            <a:off x="650875" y="1177925"/>
            <a:ext cx="557213" cy="249238"/>
          </a:xfrm>
          <a:custGeom>
            <a:avLst/>
            <a:gdLst>
              <a:gd name="connsiteX0" fmla="*/ 0 w 556492"/>
              <a:gd name="connsiteY0" fmla="*/ 0 h 249382"/>
              <a:gd name="connsiteX1" fmla="*/ 471055 w 556492"/>
              <a:gd name="connsiteY1" fmla="*/ 110836 h 249382"/>
              <a:gd name="connsiteX2" fmla="*/ 512619 w 556492"/>
              <a:gd name="connsiteY2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6492" h="249382">
                <a:moveTo>
                  <a:pt x="0" y="0"/>
                </a:moveTo>
                <a:cubicBezTo>
                  <a:pt x="192809" y="34636"/>
                  <a:pt x="385618" y="69272"/>
                  <a:pt x="471055" y="110836"/>
                </a:cubicBezTo>
                <a:cubicBezTo>
                  <a:pt x="556492" y="152400"/>
                  <a:pt x="534555" y="200891"/>
                  <a:pt x="512619" y="24938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1" name="Freeform 150"/>
          <p:cNvSpPr/>
          <p:nvPr/>
        </p:nvSpPr>
        <p:spPr>
          <a:xfrm>
            <a:off x="623888" y="1163638"/>
            <a:ext cx="1301750" cy="277812"/>
          </a:xfrm>
          <a:custGeom>
            <a:avLst/>
            <a:gdLst>
              <a:gd name="connsiteX0" fmla="*/ 0 w 1302327"/>
              <a:gd name="connsiteY0" fmla="*/ 0 h 277091"/>
              <a:gd name="connsiteX1" fmla="*/ 1094509 w 1302327"/>
              <a:gd name="connsiteY1" fmla="*/ 152400 h 277091"/>
              <a:gd name="connsiteX2" fmla="*/ 1246909 w 1302327"/>
              <a:gd name="connsiteY2" fmla="*/ 277091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2327" h="277091">
                <a:moveTo>
                  <a:pt x="0" y="0"/>
                </a:moveTo>
                <a:cubicBezTo>
                  <a:pt x="443345" y="53109"/>
                  <a:pt x="886691" y="106218"/>
                  <a:pt x="1094509" y="152400"/>
                </a:cubicBezTo>
                <a:cubicBezTo>
                  <a:pt x="1302327" y="198582"/>
                  <a:pt x="1274618" y="237836"/>
                  <a:pt x="1246909" y="2770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2" name="Freeform 151"/>
          <p:cNvSpPr/>
          <p:nvPr/>
        </p:nvSpPr>
        <p:spPr>
          <a:xfrm>
            <a:off x="1870075" y="1177925"/>
            <a:ext cx="1497013" cy="290513"/>
          </a:xfrm>
          <a:custGeom>
            <a:avLst/>
            <a:gdLst>
              <a:gd name="connsiteX0" fmla="*/ 0 w 1496291"/>
              <a:gd name="connsiteY0" fmla="*/ 290945 h 290945"/>
              <a:gd name="connsiteX1" fmla="*/ 568037 w 1496291"/>
              <a:gd name="connsiteY1" fmla="*/ 83127 h 290945"/>
              <a:gd name="connsiteX2" fmla="*/ 1496291 w 1496291"/>
              <a:gd name="connsiteY2" fmla="*/ 0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6291" h="290945">
                <a:moveTo>
                  <a:pt x="0" y="290945"/>
                </a:moveTo>
                <a:cubicBezTo>
                  <a:pt x="159327" y="211281"/>
                  <a:pt x="318655" y="131618"/>
                  <a:pt x="568037" y="83127"/>
                </a:cubicBezTo>
                <a:cubicBezTo>
                  <a:pt x="817419" y="34636"/>
                  <a:pt x="1156855" y="17318"/>
                  <a:pt x="149629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3" name="Freeform 152"/>
          <p:cNvSpPr/>
          <p:nvPr/>
        </p:nvSpPr>
        <p:spPr>
          <a:xfrm>
            <a:off x="2590800" y="1163638"/>
            <a:ext cx="803275" cy="222250"/>
          </a:xfrm>
          <a:custGeom>
            <a:avLst/>
            <a:gdLst>
              <a:gd name="connsiteX0" fmla="*/ 0 w 803563"/>
              <a:gd name="connsiteY0" fmla="*/ 221673 h 221673"/>
              <a:gd name="connsiteX1" fmla="*/ 803563 w 803563"/>
              <a:gd name="connsiteY1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3563" h="221673">
                <a:moveTo>
                  <a:pt x="0" y="221673"/>
                </a:moveTo>
                <a:lnTo>
                  <a:pt x="803563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4" name="Freeform 153"/>
          <p:cNvSpPr/>
          <p:nvPr/>
        </p:nvSpPr>
        <p:spPr>
          <a:xfrm>
            <a:off x="3282950" y="1192213"/>
            <a:ext cx="111125" cy="249237"/>
          </a:xfrm>
          <a:custGeom>
            <a:avLst/>
            <a:gdLst>
              <a:gd name="connsiteX0" fmla="*/ 0 w 110836"/>
              <a:gd name="connsiteY0" fmla="*/ 249382 h 249382"/>
              <a:gd name="connsiteX1" fmla="*/ 110836 w 110836"/>
              <a:gd name="connsiteY1" fmla="*/ 0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49382">
                <a:moveTo>
                  <a:pt x="0" y="249382"/>
                </a:moveTo>
                <a:lnTo>
                  <a:pt x="110836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5" name="Freeform 154"/>
          <p:cNvSpPr/>
          <p:nvPr/>
        </p:nvSpPr>
        <p:spPr>
          <a:xfrm>
            <a:off x="623888" y="1995488"/>
            <a:ext cx="542925" cy="415925"/>
          </a:xfrm>
          <a:custGeom>
            <a:avLst/>
            <a:gdLst>
              <a:gd name="connsiteX0" fmla="*/ 0 w 542636"/>
              <a:gd name="connsiteY0" fmla="*/ 415636 h 415636"/>
              <a:gd name="connsiteX1" fmla="*/ 457200 w 542636"/>
              <a:gd name="connsiteY1" fmla="*/ 166255 h 415636"/>
              <a:gd name="connsiteX2" fmla="*/ 512618 w 542636"/>
              <a:gd name="connsiteY2" fmla="*/ 0 h 4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636" h="415636">
                <a:moveTo>
                  <a:pt x="0" y="415636"/>
                </a:moveTo>
                <a:cubicBezTo>
                  <a:pt x="185882" y="325582"/>
                  <a:pt x="371764" y="235528"/>
                  <a:pt x="457200" y="166255"/>
                </a:cubicBezTo>
                <a:cubicBezTo>
                  <a:pt x="542636" y="96982"/>
                  <a:pt x="527627" y="48491"/>
                  <a:pt x="512618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6" name="Freeform 155"/>
          <p:cNvSpPr/>
          <p:nvPr/>
        </p:nvSpPr>
        <p:spPr>
          <a:xfrm>
            <a:off x="665163" y="1995488"/>
            <a:ext cx="1163637" cy="387350"/>
          </a:xfrm>
          <a:custGeom>
            <a:avLst/>
            <a:gdLst>
              <a:gd name="connsiteX0" fmla="*/ 0 w 1163782"/>
              <a:gd name="connsiteY0" fmla="*/ 387927 h 387927"/>
              <a:gd name="connsiteX1" fmla="*/ 955964 w 1163782"/>
              <a:gd name="connsiteY1" fmla="*/ 166255 h 387927"/>
              <a:gd name="connsiteX2" fmla="*/ 1163782 w 1163782"/>
              <a:gd name="connsiteY2" fmla="*/ 0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3782" h="387927">
                <a:moveTo>
                  <a:pt x="0" y="387927"/>
                </a:moveTo>
                <a:cubicBezTo>
                  <a:pt x="381000" y="309418"/>
                  <a:pt x="762000" y="230909"/>
                  <a:pt x="955964" y="166255"/>
                </a:cubicBezTo>
                <a:cubicBezTo>
                  <a:pt x="1149928" y="101601"/>
                  <a:pt x="1156855" y="50800"/>
                  <a:pt x="116378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7" name="Freeform 156"/>
          <p:cNvSpPr/>
          <p:nvPr/>
        </p:nvSpPr>
        <p:spPr>
          <a:xfrm>
            <a:off x="679450" y="1995488"/>
            <a:ext cx="1947863" cy="428625"/>
          </a:xfrm>
          <a:custGeom>
            <a:avLst/>
            <a:gdLst>
              <a:gd name="connsiteX0" fmla="*/ 0 w 1948873"/>
              <a:gd name="connsiteY0" fmla="*/ 429491 h 429491"/>
              <a:gd name="connsiteX1" fmla="*/ 1634837 w 1948873"/>
              <a:gd name="connsiteY1" fmla="*/ 193964 h 429491"/>
              <a:gd name="connsiteX2" fmla="*/ 1884219 w 1948873"/>
              <a:gd name="connsiteY2" fmla="*/ 0 h 429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8873" h="429491">
                <a:moveTo>
                  <a:pt x="0" y="429491"/>
                </a:moveTo>
                <a:cubicBezTo>
                  <a:pt x="660400" y="347518"/>
                  <a:pt x="1320801" y="265546"/>
                  <a:pt x="1634837" y="193964"/>
                </a:cubicBezTo>
                <a:cubicBezTo>
                  <a:pt x="1948873" y="122382"/>
                  <a:pt x="1916546" y="61191"/>
                  <a:pt x="188421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159" name="Freeform 158"/>
          <p:cNvSpPr/>
          <p:nvPr/>
        </p:nvSpPr>
        <p:spPr>
          <a:xfrm>
            <a:off x="2617788" y="1925638"/>
            <a:ext cx="817562" cy="471487"/>
          </a:xfrm>
          <a:custGeom>
            <a:avLst/>
            <a:gdLst>
              <a:gd name="connsiteX0" fmla="*/ 817418 w 817418"/>
              <a:gd name="connsiteY0" fmla="*/ 471055 h 471055"/>
              <a:gd name="connsiteX1" fmla="*/ 138545 w 817418"/>
              <a:gd name="connsiteY1" fmla="*/ 193964 h 471055"/>
              <a:gd name="connsiteX2" fmla="*/ 0 w 817418"/>
              <a:gd name="connsiteY2" fmla="*/ 0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7418" h="471055">
                <a:moveTo>
                  <a:pt x="817418" y="471055"/>
                </a:moveTo>
                <a:cubicBezTo>
                  <a:pt x="546099" y="371764"/>
                  <a:pt x="274781" y="272473"/>
                  <a:pt x="138545" y="193964"/>
                </a:cubicBezTo>
                <a:cubicBezTo>
                  <a:pt x="2309" y="115455"/>
                  <a:pt x="1154" y="5772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cxnSp>
        <p:nvCxnSpPr>
          <p:cNvPr id="162" name="Straight Connector 161"/>
          <p:cNvCxnSpPr>
            <a:stCxn id="144" idx="4"/>
            <a:endCxn id="149" idx="0"/>
          </p:cNvCxnSpPr>
          <p:nvPr/>
        </p:nvCxnSpPr>
        <p:spPr>
          <a:xfrm rot="16200000" flipH="1">
            <a:off x="96044" y="1774032"/>
            <a:ext cx="1068387" cy="1270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41" idx="4"/>
            <a:endCxn id="148" idx="0"/>
          </p:cNvCxnSpPr>
          <p:nvPr/>
        </p:nvCxnSpPr>
        <p:spPr>
          <a:xfrm rot="16200000" flipH="1">
            <a:off x="2894013" y="1773238"/>
            <a:ext cx="1068387" cy="14287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 bwMode="auto">
          <a:xfrm>
            <a:off x="3200400" y="1719263"/>
            <a:ext cx="166688" cy="1508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46" name="Freeform 245"/>
          <p:cNvSpPr/>
          <p:nvPr/>
        </p:nvSpPr>
        <p:spPr>
          <a:xfrm>
            <a:off x="1163638" y="1311275"/>
            <a:ext cx="720725" cy="130175"/>
          </a:xfrm>
          <a:custGeom>
            <a:avLst/>
            <a:gdLst>
              <a:gd name="connsiteX0" fmla="*/ 0 w 720436"/>
              <a:gd name="connsiteY0" fmla="*/ 129310 h 129310"/>
              <a:gd name="connsiteX1" fmla="*/ 152400 w 720436"/>
              <a:gd name="connsiteY1" fmla="*/ 18473 h 129310"/>
              <a:gd name="connsiteX2" fmla="*/ 443345 w 720436"/>
              <a:gd name="connsiteY2" fmla="*/ 18473 h 129310"/>
              <a:gd name="connsiteX3" fmla="*/ 720436 w 720436"/>
              <a:gd name="connsiteY3" fmla="*/ 101601 h 12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0436" h="129310">
                <a:moveTo>
                  <a:pt x="0" y="129310"/>
                </a:moveTo>
                <a:cubicBezTo>
                  <a:pt x="39254" y="83128"/>
                  <a:pt x="78509" y="36946"/>
                  <a:pt x="152400" y="18473"/>
                </a:cubicBezTo>
                <a:cubicBezTo>
                  <a:pt x="226291" y="0"/>
                  <a:pt x="348672" y="4618"/>
                  <a:pt x="443345" y="18473"/>
                </a:cubicBezTo>
                <a:cubicBezTo>
                  <a:pt x="538018" y="32328"/>
                  <a:pt x="629227" y="66964"/>
                  <a:pt x="720436" y="10160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47" name="Freeform 246"/>
          <p:cNvSpPr/>
          <p:nvPr/>
        </p:nvSpPr>
        <p:spPr>
          <a:xfrm>
            <a:off x="1884363" y="1320800"/>
            <a:ext cx="665162" cy="188913"/>
          </a:xfrm>
          <a:custGeom>
            <a:avLst/>
            <a:gdLst>
              <a:gd name="connsiteX0" fmla="*/ 0 w 665018"/>
              <a:gd name="connsiteY0" fmla="*/ 189345 h 189345"/>
              <a:gd name="connsiteX1" fmla="*/ 374073 w 665018"/>
              <a:gd name="connsiteY1" fmla="*/ 23091 h 189345"/>
              <a:gd name="connsiteX2" fmla="*/ 665018 w 665018"/>
              <a:gd name="connsiteY2" fmla="*/ 50800 h 18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8" h="189345">
                <a:moveTo>
                  <a:pt x="0" y="189345"/>
                </a:moveTo>
                <a:cubicBezTo>
                  <a:pt x="131618" y="117763"/>
                  <a:pt x="263237" y="46182"/>
                  <a:pt x="374073" y="23091"/>
                </a:cubicBezTo>
                <a:cubicBezTo>
                  <a:pt x="484909" y="0"/>
                  <a:pt x="574963" y="25400"/>
                  <a:pt x="665018" y="5080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48" name="Freeform 247"/>
          <p:cNvSpPr/>
          <p:nvPr/>
        </p:nvSpPr>
        <p:spPr>
          <a:xfrm>
            <a:off x="2576513" y="1300163"/>
            <a:ext cx="720725" cy="112712"/>
          </a:xfrm>
          <a:custGeom>
            <a:avLst/>
            <a:gdLst>
              <a:gd name="connsiteX0" fmla="*/ 0 w 720437"/>
              <a:gd name="connsiteY0" fmla="*/ 113146 h 113146"/>
              <a:gd name="connsiteX1" fmla="*/ 498764 w 720437"/>
              <a:gd name="connsiteY1" fmla="*/ 2309 h 113146"/>
              <a:gd name="connsiteX2" fmla="*/ 720437 w 720437"/>
              <a:gd name="connsiteY2" fmla="*/ 99291 h 11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437" h="113146">
                <a:moveTo>
                  <a:pt x="0" y="113146"/>
                </a:moveTo>
                <a:cubicBezTo>
                  <a:pt x="189345" y="58882"/>
                  <a:pt x="378691" y="4618"/>
                  <a:pt x="498764" y="2309"/>
                </a:cubicBezTo>
                <a:cubicBezTo>
                  <a:pt x="618837" y="0"/>
                  <a:pt x="669637" y="49645"/>
                  <a:pt x="720437" y="992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49" name="Freeform 248"/>
          <p:cNvSpPr/>
          <p:nvPr/>
        </p:nvSpPr>
        <p:spPr>
          <a:xfrm>
            <a:off x="1163638" y="1995488"/>
            <a:ext cx="665162" cy="168275"/>
          </a:xfrm>
          <a:custGeom>
            <a:avLst/>
            <a:gdLst>
              <a:gd name="connsiteX0" fmla="*/ 0 w 665018"/>
              <a:gd name="connsiteY0" fmla="*/ 13854 h 168564"/>
              <a:gd name="connsiteX1" fmla="*/ 263236 w 665018"/>
              <a:gd name="connsiteY1" fmla="*/ 152400 h 168564"/>
              <a:gd name="connsiteX2" fmla="*/ 581891 w 665018"/>
              <a:gd name="connsiteY2" fmla="*/ 110836 h 168564"/>
              <a:gd name="connsiteX3" fmla="*/ 665018 w 665018"/>
              <a:gd name="connsiteY3" fmla="*/ 0 h 168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5018" h="168564">
                <a:moveTo>
                  <a:pt x="0" y="13854"/>
                </a:moveTo>
                <a:cubicBezTo>
                  <a:pt x="83127" y="75045"/>
                  <a:pt x="166254" y="136236"/>
                  <a:pt x="263236" y="152400"/>
                </a:cubicBezTo>
                <a:cubicBezTo>
                  <a:pt x="360218" y="168564"/>
                  <a:pt x="514927" y="136236"/>
                  <a:pt x="581891" y="110836"/>
                </a:cubicBezTo>
                <a:cubicBezTo>
                  <a:pt x="648855" y="85436"/>
                  <a:pt x="656936" y="42718"/>
                  <a:pt x="665018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50" name="Freeform 249"/>
          <p:cNvSpPr/>
          <p:nvPr/>
        </p:nvSpPr>
        <p:spPr>
          <a:xfrm>
            <a:off x="1855788" y="1966913"/>
            <a:ext cx="735012" cy="233362"/>
          </a:xfrm>
          <a:custGeom>
            <a:avLst/>
            <a:gdLst>
              <a:gd name="connsiteX0" fmla="*/ 0 w 734290"/>
              <a:gd name="connsiteY0" fmla="*/ 13855 h 233219"/>
              <a:gd name="connsiteX1" fmla="*/ 263236 w 734290"/>
              <a:gd name="connsiteY1" fmla="*/ 207819 h 233219"/>
              <a:gd name="connsiteX2" fmla="*/ 637309 w 734290"/>
              <a:gd name="connsiteY2" fmla="*/ 166255 h 233219"/>
              <a:gd name="connsiteX3" fmla="*/ 720436 w 734290"/>
              <a:gd name="connsiteY3" fmla="*/ 96982 h 233219"/>
              <a:gd name="connsiteX4" fmla="*/ 720436 w 734290"/>
              <a:gd name="connsiteY4" fmla="*/ 0 h 23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4290" h="233219">
                <a:moveTo>
                  <a:pt x="0" y="13855"/>
                </a:moveTo>
                <a:cubicBezTo>
                  <a:pt x="78509" y="98137"/>
                  <a:pt x="157018" y="182419"/>
                  <a:pt x="263236" y="207819"/>
                </a:cubicBezTo>
                <a:cubicBezTo>
                  <a:pt x="369454" y="233219"/>
                  <a:pt x="561109" y="184728"/>
                  <a:pt x="637309" y="166255"/>
                </a:cubicBezTo>
                <a:cubicBezTo>
                  <a:pt x="713509" y="147782"/>
                  <a:pt x="706582" y="124691"/>
                  <a:pt x="720436" y="96982"/>
                </a:cubicBezTo>
                <a:cubicBezTo>
                  <a:pt x="734290" y="69273"/>
                  <a:pt x="727363" y="34636"/>
                  <a:pt x="72043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sp>
        <p:nvSpPr>
          <p:cNvPr id="251" name="Freeform 250"/>
          <p:cNvSpPr/>
          <p:nvPr/>
        </p:nvSpPr>
        <p:spPr>
          <a:xfrm>
            <a:off x="2605088" y="1801813"/>
            <a:ext cx="677862" cy="403225"/>
          </a:xfrm>
          <a:custGeom>
            <a:avLst/>
            <a:gdLst>
              <a:gd name="connsiteX0" fmla="*/ 0 w 678872"/>
              <a:gd name="connsiteY0" fmla="*/ 180109 h 404091"/>
              <a:gd name="connsiteX1" fmla="*/ 526472 w 678872"/>
              <a:gd name="connsiteY1" fmla="*/ 374073 h 404091"/>
              <a:gd name="connsiteX2" fmla="*/ 678872 w 678872"/>
              <a:gd name="connsiteY2" fmla="*/ 0 h 40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8872" h="404091">
                <a:moveTo>
                  <a:pt x="0" y="180109"/>
                </a:moveTo>
                <a:cubicBezTo>
                  <a:pt x="206663" y="292100"/>
                  <a:pt x="413327" y="404091"/>
                  <a:pt x="526472" y="374073"/>
                </a:cubicBezTo>
                <a:cubicBezTo>
                  <a:pt x="639617" y="344055"/>
                  <a:pt x="659244" y="172027"/>
                  <a:pt x="67887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/>
          </a:p>
        </p:txBody>
      </p:sp>
      <p:grpSp>
        <p:nvGrpSpPr>
          <p:cNvPr id="4" name="Group 367"/>
          <p:cNvGrpSpPr>
            <a:grpSpLocks/>
          </p:cNvGrpSpPr>
          <p:nvPr/>
        </p:nvGrpSpPr>
        <p:grpSpPr bwMode="auto">
          <a:xfrm>
            <a:off x="5694363" y="1054100"/>
            <a:ext cx="2965450" cy="1370013"/>
            <a:chOff x="5693786" y="1373174"/>
            <a:chExt cx="2965305" cy="1370013"/>
          </a:xfrm>
        </p:grpSpPr>
        <p:sp>
          <p:nvSpPr>
            <p:cNvPr id="171" name="Oval 170"/>
            <p:cNvSpPr/>
            <p:nvPr/>
          </p:nvSpPr>
          <p:spPr bwMode="auto">
            <a:xfrm>
              <a:off x="6206523" y="1650987"/>
              <a:ext cx="166680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6206523" y="2205024"/>
              <a:ext cx="166680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6719261" y="2190737"/>
              <a:ext cx="16667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7287558" y="220502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78" name="Straight Connector 177"/>
            <p:cNvCxnSpPr>
              <a:stCxn id="180" idx="6"/>
              <a:endCxn id="179" idx="2"/>
            </p:cNvCxnSpPr>
            <p:nvPr/>
          </p:nvCxnSpPr>
          <p:spPr>
            <a:xfrm flipV="1">
              <a:off x="5860465" y="1447787"/>
              <a:ext cx="2617660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9" name="Oval 178"/>
            <p:cNvSpPr/>
            <p:nvPr/>
          </p:nvSpPr>
          <p:spPr bwMode="auto">
            <a:xfrm>
              <a:off x="8478125" y="137317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5693786" y="137317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81" name="Straight Connector 180"/>
            <p:cNvCxnSpPr>
              <a:stCxn id="183" idx="6"/>
              <a:endCxn id="182" idx="2"/>
            </p:cNvCxnSpPr>
            <p:nvPr/>
          </p:nvCxnSpPr>
          <p:spPr>
            <a:xfrm flipV="1">
              <a:off x="5860465" y="2666987"/>
              <a:ext cx="2631946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 bwMode="auto">
            <a:xfrm>
              <a:off x="8492411" y="2592374"/>
              <a:ext cx="166680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5693786" y="259237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93" name="Straight Connector 192"/>
            <p:cNvCxnSpPr>
              <a:stCxn id="180" idx="4"/>
              <a:endCxn id="183" idx="0"/>
            </p:cNvCxnSpPr>
            <p:nvPr/>
          </p:nvCxnSpPr>
          <p:spPr>
            <a:xfrm rot="5400000">
              <a:off x="5242932" y="2058974"/>
              <a:ext cx="1068388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179" idx="4"/>
              <a:endCxn id="182" idx="0"/>
            </p:cNvCxnSpPr>
            <p:nvPr/>
          </p:nvCxnSpPr>
          <p:spPr>
            <a:xfrm rot="16200000" flipH="1">
              <a:off x="8034413" y="2051831"/>
              <a:ext cx="1068387" cy="1269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0" idx="6"/>
              <a:endCxn id="231" idx="1"/>
            </p:cNvCxnSpPr>
            <p:nvPr/>
          </p:nvCxnSpPr>
          <p:spPr>
            <a:xfrm>
              <a:off x="5860465" y="1449374"/>
              <a:ext cx="882607" cy="23653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3" idx="7"/>
              <a:endCxn id="172" idx="3"/>
            </p:cNvCxnSpPr>
            <p:nvPr/>
          </p:nvCxnSpPr>
          <p:spPr>
            <a:xfrm rot="5400000" flipH="1" flipV="1">
              <a:off x="5893000" y="2277266"/>
              <a:ext cx="280987" cy="39368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3" idx="7"/>
              <a:endCxn id="174" idx="3"/>
            </p:cNvCxnSpPr>
            <p:nvPr/>
          </p:nvCxnSpPr>
          <p:spPr>
            <a:xfrm rot="5400000" flipH="1" flipV="1">
              <a:off x="6142225" y="2013753"/>
              <a:ext cx="295275" cy="90641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3" idx="7"/>
              <a:endCxn id="176" idx="3"/>
            </p:cNvCxnSpPr>
            <p:nvPr/>
          </p:nvCxnSpPr>
          <p:spPr>
            <a:xfrm rot="5400000" flipH="1" flipV="1">
              <a:off x="6433518" y="1736748"/>
              <a:ext cx="280987" cy="147471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182" idx="1"/>
              <a:endCxn id="176" idx="5"/>
            </p:cNvCxnSpPr>
            <p:nvPr/>
          </p:nvCxnSpPr>
          <p:spPr>
            <a:xfrm rot="16200000" flipV="1">
              <a:off x="7832037" y="1930414"/>
              <a:ext cx="280987" cy="108738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>
              <a:stCxn id="172" idx="0"/>
              <a:endCxn id="171" idx="4"/>
            </p:cNvCxnSpPr>
            <p:nvPr/>
          </p:nvCxnSpPr>
          <p:spPr>
            <a:xfrm rot="5400000" flipH="1" flipV="1">
              <a:off x="6088250" y="2002618"/>
              <a:ext cx="403225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1" name="Oval 230"/>
            <p:cNvSpPr/>
            <p:nvPr/>
          </p:nvSpPr>
          <p:spPr bwMode="auto">
            <a:xfrm>
              <a:off x="6719261" y="1663687"/>
              <a:ext cx="16667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33" name="Straight Connector 232"/>
            <p:cNvCxnSpPr>
              <a:endCxn id="231" idx="4"/>
            </p:cNvCxnSpPr>
            <p:nvPr/>
          </p:nvCxnSpPr>
          <p:spPr>
            <a:xfrm rot="5400000" flipH="1" flipV="1">
              <a:off x="6600988" y="2016906"/>
              <a:ext cx="403225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4" name="Oval 233"/>
            <p:cNvSpPr/>
            <p:nvPr/>
          </p:nvSpPr>
          <p:spPr bwMode="auto">
            <a:xfrm>
              <a:off x="7287558" y="167797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7287558" y="220502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36" name="Straight Connector 235"/>
            <p:cNvCxnSpPr>
              <a:stCxn id="235" idx="0"/>
              <a:endCxn id="234" idx="4"/>
            </p:cNvCxnSpPr>
            <p:nvPr/>
          </p:nvCxnSpPr>
          <p:spPr>
            <a:xfrm rot="5400000" flipH="1" flipV="1">
              <a:off x="7183573" y="2016905"/>
              <a:ext cx="374650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9" name="Oval 238"/>
            <p:cNvSpPr/>
            <p:nvPr/>
          </p:nvSpPr>
          <p:spPr bwMode="auto">
            <a:xfrm>
              <a:off x="7938401" y="221772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7938401" y="1663687"/>
              <a:ext cx="16667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7938401" y="2217724"/>
              <a:ext cx="16667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42" name="Straight Connector 241"/>
            <p:cNvCxnSpPr>
              <a:stCxn id="241" idx="0"/>
              <a:endCxn id="240" idx="4"/>
            </p:cNvCxnSpPr>
            <p:nvPr/>
          </p:nvCxnSpPr>
          <p:spPr>
            <a:xfrm rot="5400000" flipH="1" flipV="1">
              <a:off x="7820128" y="2016906"/>
              <a:ext cx="403225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182" idx="1"/>
              <a:endCxn id="241" idx="5"/>
            </p:cNvCxnSpPr>
            <p:nvPr/>
          </p:nvCxnSpPr>
          <p:spPr>
            <a:xfrm rot="16200000" flipV="1">
              <a:off x="8164603" y="2262979"/>
              <a:ext cx="268287" cy="43495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179" idx="3"/>
              <a:endCxn id="240" idx="7"/>
            </p:cNvCxnSpPr>
            <p:nvPr/>
          </p:nvCxnSpPr>
          <p:spPr>
            <a:xfrm rot="5400000">
              <a:off x="8200322" y="1382709"/>
              <a:ext cx="184150" cy="42225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174" idx="2"/>
              <a:endCxn id="172" idx="6"/>
            </p:cNvCxnSpPr>
            <p:nvPr/>
          </p:nvCxnSpPr>
          <p:spPr>
            <a:xfrm rot="10800000" flipV="1">
              <a:off x="6373203" y="2265349"/>
              <a:ext cx="346058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235" idx="2"/>
              <a:endCxn id="174" idx="6"/>
            </p:cNvCxnSpPr>
            <p:nvPr/>
          </p:nvCxnSpPr>
          <p:spPr>
            <a:xfrm rot="10800000">
              <a:off x="6885940" y="2265349"/>
              <a:ext cx="401618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>
              <a:stCxn id="241" idx="2"/>
              <a:endCxn id="235" idx="6"/>
            </p:cNvCxnSpPr>
            <p:nvPr/>
          </p:nvCxnSpPr>
          <p:spPr>
            <a:xfrm rot="10800000">
              <a:off x="7454237" y="2279637"/>
              <a:ext cx="484164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40" idx="2"/>
              <a:endCxn id="234" idx="6"/>
            </p:cNvCxnSpPr>
            <p:nvPr/>
          </p:nvCxnSpPr>
          <p:spPr>
            <a:xfrm rot="10800000" flipV="1">
              <a:off x="7454237" y="1739887"/>
              <a:ext cx="484164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34" idx="2"/>
              <a:endCxn id="231" idx="6"/>
            </p:cNvCxnSpPr>
            <p:nvPr/>
          </p:nvCxnSpPr>
          <p:spPr>
            <a:xfrm rot="10800000">
              <a:off x="6885940" y="1739887"/>
              <a:ext cx="401618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31" idx="2"/>
              <a:endCxn id="171" idx="6"/>
            </p:cNvCxnSpPr>
            <p:nvPr/>
          </p:nvCxnSpPr>
          <p:spPr>
            <a:xfrm rot="10800000">
              <a:off x="6373203" y="1725599"/>
              <a:ext cx="346058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180" idx="5"/>
              <a:endCxn id="171" idx="1"/>
            </p:cNvCxnSpPr>
            <p:nvPr/>
          </p:nvCxnSpPr>
          <p:spPr>
            <a:xfrm rot="16200000" flipH="1">
              <a:off x="5948563" y="1389853"/>
              <a:ext cx="169862" cy="39368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179" idx="2"/>
              <a:endCxn id="234" idx="7"/>
            </p:cNvCxnSpPr>
            <p:nvPr/>
          </p:nvCxnSpPr>
          <p:spPr>
            <a:xfrm rot="10800000" flipV="1">
              <a:off x="7428838" y="1447787"/>
              <a:ext cx="1049287" cy="2524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179" idx="2"/>
              <a:endCxn id="231" idx="7"/>
            </p:cNvCxnSpPr>
            <p:nvPr/>
          </p:nvCxnSpPr>
          <p:spPr>
            <a:xfrm rot="10800000" flipV="1">
              <a:off x="6860541" y="1447787"/>
              <a:ext cx="1617584" cy="23812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5" name="Rounded Rectangle 294"/>
          <p:cNvSpPr/>
          <p:nvPr/>
        </p:nvSpPr>
        <p:spPr bwMode="auto">
          <a:xfrm>
            <a:off x="5514109" y="2460197"/>
            <a:ext cx="3269673" cy="82331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Straight-Line Drawing of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336" name="Rounded Rectangle 335"/>
          <p:cNvSpPr/>
          <p:nvPr/>
        </p:nvSpPr>
        <p:spPr bwMode="auto">
          <a:xfrm>
            <a:off x="838282" y="5508191"/>
            <a:ext cx="3027147" cy="1155839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Straight-Line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Grid-Drawing of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8×5 grid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" name="Group 366"/>
          <p:cNvGrpSpPr>
            <a:grpSpLocks/>
          </p:cNvGrpSpPr>
          <p:nvPr/>
        </p:nvGrpSpPr>
        <p:grpSpPr bwMode="auto">
          <a:xfrm>
            <a:off x="817563" y="3424238"/>
            <a:ext cx="3062287" cy="1590675"/>
            <a:chOff x="498331" y="3770003"/>
            <a:chExt cx="3062290" cy="1591693"/>
          </a:xfrm>
        </p:grpSpPr>
        <p:sp>
          <p:nvSpPr>
            <p:cNvPr id="298" name="Oval 297"/>
            <p:cNvSpPr/>
            <p:nvPr/>
          </p:nvSpPr>
          <p:spPr bwMode="auto">
            <a:xfrm>
              <a:off x="914256" y="4116299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02" name="Straight Connector 301"/>
            <p:cNvCxnSpPr>
              <a:stCxn id="304" idx="6"/>
              <a:endCxn id="303" idx="2"/>
            </p:cNvCxnSpPr>
            <p:nvPr/>
          </p:nvCxnSpPr>
          <p:spPr>
            <a:xfrm flipV="1">
              <a:off x="665018" y="3844663"/>
              <a:ext cx="271462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3" name="Oval 302"/>
            <p:cNvSpPr/>
            <p:nvPr/>
          </p:nvSpPr>
          <p:spPr bwMode="auto">
            <a:xfrm>
              <a:off x="3379646" y="3770003"/>
              <a:ext cx="166688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498331" y="3770003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05" name="Straight Connector 304"/>
            <p:cNvCxnSpPr>
              <a:stCxn id="307" idx="6"/>
              <a:endCxn id="306" idx="2"/>
            </p:cNvCxnSpPr>
            <p:nvPr/>
          </p:nvCxnSpPr>
          <p:spPr>
            <a:xfrm flipV="1">
              <a:off x="679306" y="5287035"/>
              <a:ext cx="271462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6" name="Oval 305"/>
            <p:cNvSpPr/>
            <p:nvPr/>
          </p:nvSpPr>
          <p:spPr bwMode="auto">
            <a:xfrm>
              <a:off x="3393934" y="5210786"/>
              <a:ext cx="166687" cy="15091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07" name="Oval 306"/>
            <p:cNvSpPr/>
            <p:nvPr/>
          </p:nvSpPr>
          <p:spPr bwMode="auto">
            <a:xfrm>
              <a:off x="512618" y="5210786"/>
              <a:ext cx="166688" cy="15091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08" name="Straight Connector 307"/>
            <p:cNvCxnSpPr>
              <a:stCxn id="304" idx="4"/>
              <a:endCxn id="307" idx="0"/>
            </p:cNvCxnSpPr>
            <p:nvPr/>
          </p:nvCxnSpPr>
          <p:spPr>
            <a:xfrm rot="16200000" flipH="1">
              <a:off x="-56912" y="4558705"/>
              <a:ext cx="1289875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>
              <a:stCxn id="303" idx="4"/>
              <a:endCxn id="306" idx="0"/>
            </p:cNvCxnSpPr>
            <p:nvPr/>
          </p:nvCxnSpPr>
          <p:spPr>
            <a:xfrm rot="16200000" flipH="1">
              <a:off x="2825196" y="4559499"/>
              <a:ext cx="1289875" cy="127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>
              <a:stCxn id="304" idx="6"/>
              <a:endCxn id="316" idx="1"/>
            </p:cNvCxnSpPr>
            <p:nvPr/>
          </p:nvCxnSpPr>
          <p:spPr>
            <a:xfrm>
              <a:off x="665018" y="3844663"/>
              <a:ext cx="688976" cy="30817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stCxn id="307" idx="7"/>
              <a:endCxn id="299" idx="3"/>
            </p:cNvCxnSpPr>
            <p:nvPr/>
          </p:nvCxnSpPr>
          <p:spPr>
            <a:xfrm rot="5400000" flipH="1" flipV="1">
              <a:off x="662552" y="4957509"/>
              <a:ext cx="266871" cy="2841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>
              <a:stCxn id="307" idx="7"/>
              <a:endCxn id="300" idx="3"/>
            </p:cNvCxnSpPr>
            <p:nvPr/>
          </p:nvCxnSpPr>
          <p:spPr>
            <a:xfrm rot="5400000" flipH="1" flipV="1">
              <a:off x="870515" y="4749546"/>
              <a:ext cx="266871" cy="7000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07" idx="7"/>
              <a:endCxn id="301" idx="3"/>
            </p:cNvCxnSpPr>
            <p:nvPr/>
          </p:nvCxnSpPr>
          <p:spPr>
            <a:xfrm rot="5400000" flipH="1" flipV="1">
              <a:off x="1487260" y="4132801"/>
              <a:ext cx="266871" cy="193357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stCxn id="306" idx="1"/>
              <a:endCxn id="301" idx="5"/>
            </p:cNvCxnSpPr>
            <p:nvPr/>
          </p:nvCxnSpPr>
          <p:spPr>
            <a:xfrm rot="16200000" flipV="1">
              <a:off x="2927917" y="4743196"/>
              <a:ext cx="266871" cy="7127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299" idx="0"/>
              <a:endCxn id="298" idx="4"/>
            </p:cNvCxnSpPr>
            <p:nvPr/>
          </p:nvCxnSpPr>
          <p:spPr>
            <a:xfrm rot="5400000" flipH="1" flipV="1">
              <a:off x="712461" y="4551553"/>
              <a:ext cx="570278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8" name="Oval 317"/>
            <p:cNvSpPr/>
            <p:nvPr/>
          </p:nvSpPr>
          <p:spPr bwMode="auto">
            <a:xfrm>
              <a:off x="2562083" y="4130596"/>
              <a:ext cx="166687" cy="15091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20" name="Straight Connector 319"/>
            <p:cNvCxnSpPr>
              <a:stCxn id="319" idx="0"/>
              <a:endCxn id="318" idx="4"/>
            </p:cNvCxnSpPr>
            <p:nvPr/>
          </p:nvCxnSpPr>
          <p:spPr>
            <a:xfrm rot="5400000" flipH="1" flipV="1">
              <a:off x="2367436" y="4558702"/>
              <a:ext cx="555981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2" name="Oval 321"/>
            <p:cNvSpPr/>
            <p:nvPr/>
          </p:nvSpPr>
          <p:spPr bwMode="auto">
            <a:xfrm>
              <a:off x="2978008" y="4130596"/>
              <a:ext cx="166687" cy="15091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24" name="Straight Connector 323"/>
            <p:cNvCxnSpPr>
              <a:stCxn id="323" idx="0"/>
              <a:endCxn id="322" idx="4"/>
            </p:cNvCxnSpPr>
            <p:nvPr/>
          </p:nvCxnSpPr>
          <p:spPr>
            <a:xfrm rot="5400000" flipH="1" flipV="1">
              <a:off x="2783362" y="4558702"/>
              <a:ext cx="555981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06" idx="1"/>
              <a:endCxn id="323" idx="5"/>
            </p:cNvCxnSpPr>
            <p:nvPr/>
          </p:nvCxnSpPr>
          <p:spPr>
            <a:xfrm rot="16200000" flipV="1">
              <a:off x="3135879" y="4951159"/>
              <a:ext cx="266871" cy="2968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03" idx="3"/>
              <a:endCxn id="322" idx="7"/>
            </p:cNvCxnSpPr>
            <p:nvPr/>
          </p:nvCxnSpPr>
          <p:spPr>
            <a:xfrm rot="5400000">
              <a:off x="3135883" y="3883672"/>
              <a:ext cx="254163" cy="2841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>
              <a:stCxn id="322" idx="2"/>
              <a:endCxn id="318" idx="6"/>
            </p:cNvCxnSpPr>
            <p:nvPr/>
          </p:nvCxnSpPr>
          <p:spPr>
            <a:xfrm rot="10800000" flipV="1">
              <a:off x="2728770" y="4205256"/>
              <a:ext cx="24923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318" idx="2"/>
              <a:endCxn id="316" idx="6"/>
            </p:cNvCxnSpPr>
            <p:nvPr/>
          </p:nvCxnSpPr>
          <p:spPr>
            <a:xfrm rot="10800000">
              <a:off x="1496869" y="4205256"/>
              <a:ext cx="1065214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>
              <a:stCxn id="316" idx="2"/>
              <a:endCxn id="298" idx="6"/>
            </p:cNvCxnSpPr>
            <p:nvPr/>
          </p:nvCxnSpPr>
          <p:spPr>
            <a:xfrm rot="10800000">
              <a:off x="1080944" y="4192548"/>
              <a:ext cx="249238" cy="1270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>
              <a:stCxn id="304" idx="5"/>
              <a:endCxn id="298" idx="1"/>
            </p:cNvCxnSpPr>
            <p:nvPr/>
          </p:nvCxnSpPr>
          <p:spPr>
            <a:xfrm rot="16200000" flipH="1">
              <a:off x="669704" y="3870175"/>
              <a:ext cx="239866" cy="2968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>
              <a:stCxn id="303" idx="2"/>
              <a:endCxn id="318" idx="7"/>
            </p:cNvCxnSpPr>
            <p:nvPr/>
          </p:nvCxnSpPr>
          <p:spPr>
            <a:xfrm rot="10800000" flipV="1">
              <a:off x="2704958" y="3844663"/>
              <a:ext cx="674688" cy="30817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>
              <a:stCxn id="303" idx="2"/>
              <a:endCxn id="316" idx="7"/>
            </p:cNvCxnSpPr>
            <p:nvPr/>
          </p:nvCxnSpPr>
          <p:spPr>
            <a:xfrm rot="10800000" flipV="1">
              <a:off x="1471469" y="3844663"/>
              <a:ext cx="1908177" cy="30817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9" name="Oval 298"/>
            <p:cNvSpPr/>
            <p:nvPr/>
          </p:nvSpPr>
          <p:spPr bwMode="auto">
            <a:xfrm>
              <a:off x="914256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01" name="Oval 300"/>
            <p:cNvSpPr/>
            <p:nvPr/>
          </p:nvSpPr>
          <p:spPr bwMode="auto">
            <a:xfrm>
              <a:off x="2562083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19" name="Oval 318"/>
            <p:cNvSpPr/>
            <p:nvPr/>
          </p:nvSpPr>
          <p:spPr bwMode="auto">
            <a:xfrm>
              <a:off x="2562083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2978008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2978008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27" name="Straight Connector 326"/>
            <p:cNvCxnSpPr>
              <a:stCxn id="300" idx="2"/>
              <a:endCxn id="299" idx="6"/>
            </p:cNvCxnSpPr>
            <p:nvPr/>
          </p:nvCxnSpPr>
          <p:spPr>
            <a:xfrm rot="10800000">
              <a:off x="1080944" y="4912145"/>
              <a:ext cx="24923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319" idx="2"/>
              <a:endCxn id="300" idx="6"/>
            </p:cNvCxnSpPr>
            <p:nvPr/>
          </p:nvCxnSpPr>
          <p:spPr>
            <a:xfrm rot="10800000">
              <a:off x="1496869" y="4912145"/>
              <a:ext cx="1065214" cy="158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>
              <a:stCxn id="323" idx="2"/>
              <a:endCxn id="319" idx="6"/>
            </p:cNvCxnSpPr>
            <p:nvPr/>
          </p:nvCxnSpPr>
          <p:spPr>
            <a:xfrm rot="10800000" flipV="1">
              <a:off x="2728770" y="4912145"/>
              <a:ext cx="24923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6" name="Oval 315"/>
            <p:cNvSpPr/>
            <p:nvPr/>
          </p:nvSpPr>
          <p:spPr bwMode="auto">
            <a:xfrm>
              <a:off x="1330182" y="4130596"/>
              <a:ext cx="166687" cy="15091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17" name="Straight Connector 316"/>
            <p:cNvCxnSpPr>
              <a:stCxn id="300" idx="0"/>
              <a:endCxn id="316" idx="4"/>
            </p:cNvCxnSpPr>
            <p:nvPr/>
          </p:nvCxnSpPr>
          <p:spPr>
            <a:xfrm rot="5400000" flipH="1" flipV="1">
              <a:off x="1134741" y="4559496"/>
              <a:ext cx="555981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0" name="Oval 299"/>
            <p:cNvSpPr/>
            <p:nvPr/>
          </p:nvSpPr>
          <p:spPr bwMode="auto">
            <a:xfrm>
              <a:off x="1330182" y="4837486"/>
              <a:ext cx="166687" cy="1509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</p:grpSp>
      <p:cxnSp>
        <p:nvCxnSpPr>
          <p:cNvPr id="425" name="Straight Arrow Connector 424"/>
          <p:cNvCxnSpPr/>
          <p:nvPr/>
        </p:nvCxnSpPr>
        <p:spPr>
          <a:xfrm>
            <a:off x="900113" y="5099050"/>
            <a:ext cx="2909887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Arrow Connector 426"/>
          <p:cNvCxnSpPr/>
          <p:nvPr/>
        </p:nvCxnSpPr>
        <p:spPr>
          <a:xfrm rot="16200000" flipV="1">
            <a:off x="20638" y="4217988"/>
            <a:ext cx="1468437" cy="14287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Rounded Rectangle 433"/>
          <p:cNvSpPr/>
          <p:nvPr/>
        </p:nvSpPr>
        <p:spPr>
          <a:xfrm>
            <a:off x="748146" y="2466108"/>
            <a:ext cx="2618509" cy="62345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1731963" y="5181600"/>
            <a:ext cx="1233487" cy="277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</a:rPr>
              <a:t>W = 8</a:t>
            </a:r>
          </a:p>
        </p:txBody>
      </p:sp>
      <p:sp>
        <p:nvSpPr>
          <p:cNvPr id="436" name="Rectangle 435"/>
          <p:cNvSpPr/>
          <p:nvPr/>
        </p:nvSpPr>
        <p:spPr>
          <a:xfrm>
            <a:off x="-111125" y="3989388"/>
            <a:ext cx="1011238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</a:rPr>
              <a:t>H = 5</a:t>
            </a:r>
          </a:p>
        </p:txBody>
      </p:sp>
      <p:grpSp>
        <p:nvGrpSpPr>
          <p:cNvPr id="6" name="Group 445"/>
          <p:cNvGrpSpPr>
            <a:grpSpLocks/>
          </p:cNvGrpSpPr>
          <p:nvPr/>
        </p:nvGrpSpPr>
        <p:grpSpPr bwMode="auto">
          <a:xfrm>
            <a:off x="5140325" y="3325813"/>
            <a:ext cx="3740150" cy="3338512"/>
            <a:chOff x="5140028" y="3325080"/>
            <a:chExt cx="3740727" cy="3338946"/>
          </a:xfrm>
        </p:grpSpPr>
        <p:sp>
          <p:nvSpPr>
            <p:cNvPr id="438" name="Freeform 437"/>
            <p:cNvSpPr/>
            <p:nvPr/>
          </p:nvSpPr>
          <p:spPr>
            <a:xfrm>
              <a:off x="5763483" y="3906972"/>
              <a:ext cx="2078180" cy="1108373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130" name="Group 368"/>
            <p:cNvGrpSpPr>
              <a:grpSpLocks/>
            </p:cNvGrpSpPr>
            <p:nvPr/>
          </p:nvGrpSpPr>
          <p:grpSpPr bwMode="auto">
            <a:xfrm>
              <a:off x="5140028" y="3325080"/>
              <a:ext cx="3311237" cy="2022767"/>
              <a:chOff x="387930" y="3602183"/>
              <a:chExt cx="3311237" cy="2022767"/>
            </a:xfrm>
          </p:grpSpPr>
          <p:cxnSp>
            <p:nvCxnSpPr>
              <p:cNvPr id="370" name="Straight Connector 369"/>
              <p:cNvCxnSpPr/>
              <p:nvPr/>
            </p:nvCxnSpPr>
            <p:spPr>
              <a:xfrm flipV="1">
                <a:off x="387930" y="5293090"/>
                <a:ext cx="3283457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16200000" flipH="1">
                <a:off x="-401949" y="4627047"/>
                <a:ext cx="1952879" cy="1428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 rot="16200000" flipH="1">
                <a:off x="14040" y="4585767"/>
                <a:ext cx="1952879" cy="1428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16200000" flipH="1">
                <a:off x="430029" y="4571478"/>
                <a:ext cx="1952879" cy="1428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16200000" flipH="1">
                <a:off x="845224" y="4572272"/>
                <a:ext cx="1952879" cy="1270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16200000" flipH="1">
                <a:off x="1259625" y="4599262"/>
                <a:ext cx="1954467" cy="1429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1675615" y="4613551"/>
                <a:ext cx="1954466" cy="1429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/>
              <p:cNvCxnSpPr/>
              <p:nvPr/>
            </p:nvCxnSpPr>
            <p:spPr>
              <a:xfrm rot="16200000" flipH="1">
                <a:off x="2077315" y="4613551"/>
                <a:ext cx="1954466" cy="1428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/>
              <p:cNvCxnSpPr/>
              <p:nvPr/>
            </p:nvCxnSpPr>
            <p:spPr>
              <a:xfrm rot="16200000" flipH="1">
                <a:off x="2493304" y="4642131"/>
                <a:ext cx="1952879" cy="1270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/>
              <p:cNvCxnSpPr/>
              <p:nvPr/>
            </p:nvCxnSpPr>
            <p:spPr>
              <a:xfrm flipV="1">
                <a:off x="387930" y="4918391"/>
                <a:ext cx="3283457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flipV="1">
                <a:off x="402220" y="4557982"/>
                <a:ext cx="328186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flipV="1">
                <a:off x="402220" y="4197572"/>
                <a:ext cx="328186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flipV="1">
                <a:off x="414922" y="3837164"/>
                <a:ext cx="3283457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4" name="Oval 383"/>
            <p:cNvSpPr/>
            <p:nvPr/>
          </p:nvSpPr>
          <p:spPr bwMode="auto">
            <a:xfrm>
              <a:off x="6081561" y="4185617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85" name="Straight Connector 384"/>
            <p:cNvCxnSpPr>
              <a:stCxn id="387" idx="6"/>
              <a:endCxn id="386" idx="2"/>
            </p:cNvCxnSpPr>
            <p:nvPr/>
          </p:nvCxnSpPr>
          <p:spPr>
            <a:xfrm flipV="1">
              <a:off x="5832285" y="3914119"/>
              <a:ext cx="189735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6" name="Oval 385"/>
            <p:cNvSpPr/>
            <p:nvPr/>
          </p:nvSpPr>
          <p:spPr bwMode="auto">
            <a:xfrm>
              <a:off x="7729640" y="3839497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87" name="Oval 386"/>
            <p:cNvSpPr/>
            <p:nvPr/>
          </p:nvSpPr>
          <p:spPr bwMode="auto">
            <a:xfrm>
              <a:off x="5665572" y="3839497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88" name="Straight Connector 387"/>
            <p:cNvCxnSpPr>
              <a:stCxn id="390" idx="6"/>
              <a:endCxn id="389" idx="2"/>
            </p:cNvCxnSpPr>
            <p:nvPr/>
          </p:nvCxnSpPr>
          <p:spPr>
            <a:xfrm flipV="1">
              <a:off x="5846575" y="5009636"/>
              <a:ext cx="1897355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9" name="Oval 388"/>
            <p:cNvSpPr/>
            <p:nvPr/>
          </p:nvSpPr>
          <p:spPr bwMode="auto">
            <a:xfrm>
              <a:off x="7743930" y="4933426"/>
              <a:ext cx="166714" cy="1508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90" name="Oval 389"/>
            <p:cNvSpPr/>
            <p:nvPr/>
          </p:nvSpPr>
          <p:spPr bwMode="auto">
            <a:xfrm>
              <a:off x="5679861" y="4933426"/>
              <a:ext cx="166714" cy="1508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91" name="Straight Connector 390"/>
            <p:cNvCxnSpPr>
              <a:stCxn id="387" idx="4"/>
              <a:endCxn id="390" idx="0"/>
            </p:cNvCxnSpPr>
            <p:nvPr/>
          </p:nvCxnSpPr>
          <p:spPr>
            <a:xfrm rot="16200000" flipH="1">
              <a:off x="5285318" y="4454733"/>
              <a:ext cx="943098" cy="1429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>
              <a:stCxn id="386" idx="4"/>
              <a:endCxn id="389" idx="0"/>
            </p:cNvCxnSpPr>
            <p:nvPr/>
          </p:nvCxnSpPr>
          <p:spPr>
            <a:xfrm rot="16200000" flipH="1">
              <a:off x="7349386" y="4454733"/>
              <a:ext cx="943098" cy="1429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387" idx="6"/>
              <a:endCxn id="419" idx="1"/>
            </p:cNvCxnSpPr>
            <p:nvPr/>
          </p:nvCxnSpPr>
          <p:spPr>
            <a:xfrm>
              <a:off x="5832285" y="3914119"/>
              <a:ext cx="689081" cy="30801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90" idx="7"/>
              <a:endCxn id="411" idx="3"/>
            </p:cNvCxnSpPr>
            <p:nvPr/>
          </p:nvCxnSpPr>
          <p:spPr>
            <a:xfrm rot="5400000" flipH="1" flipV="1">
              <a:off x="5830701" y="4680977"/>
              <a:ext cx="266735" cy="28261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>
              <a:stCxn id="390" idx="7"/>
              <a:endCxn id="421" idx="3"/>
            </p:cNvCxnSpPr>
            <p:nvPr/>
          </p:nvCxnSpPr>
          <p:spPr>
            <a:xfrm rot="5400000" flipH="1" flipV="1">
              <a:off x="6038695" y="4472983"/>
              <a:ext cx="266735" cy="69860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>
              <a:stCxn id="390" idx="7"/>
              <a:endCxn id="412" idx="3"/>
            </p:cNvCxnSpPr>
            <p:nvPr/>
          </p:nvCxnSpPr>
          <p:spPr>
            <a:xfrm rot="5400000" flipH="1" flipV="1">
              <a:off x="6246690" y="4264988"/>
              <a:ext cx="266735" cy="111459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>
              <a:stCxn id="389" idx="1"/>
              <a:endCxn id="412" idx="5"/>
            </p:cNvCxnSpPr>
            <p:nvPr/>
          </p:nvCxnSpPr>
          <p:spPr>
            <a:xfrm rot="16200000" flipV="1">
              <a:off x="7278724" y="4465044"/>
              <a:ext cx="266735" cy="71448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>
              <a:stCxn id="411" idx="0"/>
              <a:endCxn id="384" idx="4"/>
            </p:cNvCxnSpPr>
            <p:nvPr/>
          </p:nvCxnSpPr>
          <p:spPr>
            <a:xfrm rot="5400000" flipH="1" flipV="1">
              <a:off x="6053779" y="4448382"/>
              <a:ext cx="222279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9" name="Oval 398"/>
            <p:cNvSpPr/>
            <p:nvPr/>
          </p:nvSpPr>
          <p:spPr bwMode="auto">
            <a:xfrm>
              <a:off x="6913540" y="4199906"/>
              <a:ext cx="166713" cy="1508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00" name="Straight Connector 399"/>
            <p:cNvCxnSpPr>
              <a:stCxn id="413" idx="0"/>
              <a:endCxn id="399" idx="4"/>
            </p:cNvCxnSpPr>
            <p:nvPr/>
          </p:nvCxnSpPr>
          <p:spPr>
            <a:xfrm rot="5400000" flipH="1" flipV="1">
              <a:off x="6892108" y="4454733"/>
              <a:ext cx="209577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1" name="Oval 400"/>
            <p:cNvSpPr/>
            <p:nvPr/>
          </p:nvSpPr>
          <p:spPr bwMode="auto">
            <a:xfrm>
              <a:off x="7327940" y="4199906"/>
              <a:ext cx="166714" cy="1508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02" name="Straight Connector 401"/>
            <p:cNvCxnSpPr>
              <a:stCxn id="415" idx="0"/>
              <a:endCxn id="401" idx="4"/>
            </p:cNvCxnSpPr>
            <p:nvPr/>
          </p:nvCxnSpPr>
          <p:spPr>
            <a:xfrm rot="5400000" flipH="1" flipV="1">
              <a:off x="7306509" y="4454733"/>
              <a:ext cx="209577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>
              <a:stCxn id="389" idx="1"/>
              <a:endCxn id="415" idx="5"/>
            </p:cNvCxnSpPr>
            <p:nvPr/>
          </p:nvCxnSpPr>
          <p:spPr>
            <a:xfrm rot="16200000" flipV="1">
              <a:off x="7486718" y="4673039"/>
              <a:ext cx="266735" cy="29849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>
              <a:stCxn id="386" idx="3"/>
              <a:endCxn id="401" idx="7"/>
            </p:cNvCxnSpPr>
            <p:nvPr/>
          </p:nvCxnSpPr>
          <p:spPr>
            <a:xfrm rot="5400000">
              <a:off x="7485925" y="3953013"/>
              <a:ext cx="254033" cy="28420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>
              <a:stCxn id="401" idx="2"/>
              <a:endCxn id="399" idx="6"/>
            </p:cNvCxnSpPr>
            <p:nvPr/>
          </p:nvCxnSpPr>
          <p:spPr>
            <a:xfrm rot="10800000" flipV="1">
              <a:off x="7080252" y="4274528"/>
              <a:ext cx="24768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>
              <a:stCxn id="399" idx="2"/>
              <a:endCxn id="419" idx="6"/>
            </p:cNvCxnSpPr>
            <p:nvPr/>
          </p:nvCxnSpPr>
          <p:spPr>
            <a:xfrm rot="10800000">
              <a:off x="6664263" y="4274528"/>
              <a:ext cx="24927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>
              <a:stCxn id="419" idx="2"/>
              <a:endCxn id="384" idx="6"/>
            </p:cNvCxnSpPr>
            <p:nvPr/>
          </p:nvCxnSpPr>
          <p:spPr>
            <a:xfrm rot="10800000">
              <a:off x="6248274" y="4261827"/>
              <a:ext cx="249276" cy="1270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>
              <a:stCxn id="387" idx="5"/>
              <a:endCxn id="384" idx="1"/>
            </p:cNvCxnSpPr>
            <p:nvPr/>
          </p:nvCxnSpPr>
          <p:spPr>
            <a:xfrm rot="16200000" flipH="1">
              <a:off x="5837050" y="3939519"/>
              <a:ext cx="239744" cy="29690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>
              <a:stCxn id="386" idx="2"/>
              <a:endCxn id="399" idx="7"/>
            </p:cNvCxnSpPr>
            <p:nvPr/>
          </p:nvCxnSpPr>
          <p:spPr>
            <a:xfrm rot="10800000" flipV="1">
              <a:off x="7054848" y="3914119"/>
              <a:ext cx="674792" cy="30801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>
              <a:stCxn id="386" idx="2"/>
              <a:endCxn id="419" idx="7"/>
            </p:cNvCxnSpPr>
            <p:nvPr/>
          </p:nvCxnSpPr>
          <p:spPr>
            <a:xfrm rot="10800000" flipV="1">
              <a:off x="6638859" y="3914119"/>
              <a:ext cx="1090781" cy="30801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1" name="Oval 410"/>
            <p:cNvSpPr/>
            <p:nvPr/>
          </p:nvSpPr>
          <p:spPr bwMode="auto">
            <a:xfrm>
              <a:off x="6081561" y="4560316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12" name="Oval 411"/>
            <p:cNvSpPr/>
            <p:nvPr/>
          </p:nvSpPr>
          <p:spPr bwMode="auto">
            <a:xfrm>
              <a:off x="6913540" y="4560316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13" name="Oval 412"/>
            <p:cNvSpPr/>
            <p:nvPr/>
          </p:nvSpPr>
          <p:spPr bwMode="auto">
            <a:xfrm>
              <a:off x="6913540" y="4560316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14" name="Oval 413"/>
            <p:cNvSpPr/>
            <p:nvPr/>
          </p:nvSpPr>
          <p:spPr bwMode="auto">
            <a:xfrm>
              <a:off x="7327940" y="4560316"/>
              <a:ext cx="166714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15" name="Oval 414"/>
            <p:cNvSpPr/>
            <p:nvPr/>
          </p:nvSpPr>
          <p:spPr bwMode="auto">
            <a:xfrm>
              <a:off x="7327940" y="4560316"/>
              <a:ext cx="166714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16" name="Straight Connector 415"/>
            <p:cNvCxnSpPr>
              <a:stCxn id="421" idx="2"/>
              <a:endCxn id="411" idx="6"/>
            </p:cNvCxnSpPr>
            <p:nvPr/>
          </p:nvCxnSpPr>
          <p:spPr>
            <a:xfrm rot="10800000">
              <a:off x="6248274" y="4634937"/>
              <a:ext cx="24927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>
              <a:stCxn id="413" idx="2"/>
              <a:endCxn id="421" idx="6"/>
            </p:cNvCxnSpPr>
            <p:nvPr/>
          </p:nvCxnSpPr>
          <p:spPr>
            <a:xfrm rot="10800000">
              <a:off x="6664263" y="4634937"/>
              <a:ext cx="249276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15" idx="2"/>
              <a:endCxn id="413" idx="6"/>
            </p:cNvCxnSpPr>
            <p:nvPr/>
          </p:nvCxnSpPr>
          <p:spPr>
            <a:xfrm rot="10800000" flipV="1">
              <a:off x="7080252" y="4634937"/>
              <a:ext cx="24768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9" name="Oval 418"/>
            <p:cNvSpPr/>
            <p:nvPr/>
          </p:nvSpPr>
          <p:spPr bwMode="auto">
            <a:xfrm>
              <a:off x="6497550" y="4199906"/>
              <a:ext cx="166713" cy="1508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20" name="Straight Connector 419"/>
            <p:cNvCxnSpPr>
              <a:stCxn id="421" idx="0"/>
              <a:endCxn id="419" idx="4"/>
            </p:cNvCxnSpPr>
            <p:nvPr/>
          </p:nvCxnSpPr>
          <p:spPr>
            <a:xfrm rot="5400000" flipH="1" flipV="1">
              <a:off x="6475325" y="4455527"/>
              <a:ext cx="209577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1" name="Oval 420"/>
            <p:cNvSpPr/>
            <p:nvPr/>
          </p:nvSpPr>
          <p:spPr bwMode="auto">
            <a:xfrm>
              <a:off x="6497550" y="4560316"/>
              <a:ext cx="166713" cy="1508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39" name="Straight Arrow Connector 438"/>
            <p:cNvCxnSpPr/>
            <p:nvPr/>
          </p:nvCxnSpPr>
          <p:spPr>
            <a:xfrm rot="16200000" flipV="1">
              <a:off x="7411311" y="4461083"/>
              <a:ext cx="1095517" cy="1428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Arrow Connector 440"/>
            <p:cNvCxnSpPr/>
            <p:nvPr/>
          </p:nvCxnSpPr>
          <p:spPr>
            <a:xfrm>
              <a:off x="5735433" y="5168407"/>
              <a:ext cx="206406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Rectangle 442"/>
            <p:cNvSpPr/>
            <p:nvPr/>
          </p:nvSpPr>
          <p:spPr>
            <a:xfrm>
              <a:off x="6151422" y="5236678"/>
              <a:ext cx="1233677" cy="2778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6</a:t>
              </a:r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7869362" y="4309458"/>
              <a:ext cx="1011393" cy="304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4</a:t>
              </a:r>
            </a:p>
          </p:txBody>
        </p:sp>
        <p:sp>
          <p:nvSpPr>
            <p:cNvPr id="445" name="Rounded Rectangle 444"/>
            <p:cNvSpPr/>
            <p:nvPr/>
          </p:nvSpPr>
          <p:spPr bwMode="auto">
            <a:xfrm>
              <a:off x="5285637" y="5508187"/>
              <a:ext cx="3027147" cy="1155839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Straight-Line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Grid-Drawing of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on 6×4 grid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3124" name="Group 204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204" name="Rectangle 203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202" name="Rounded Rectangle 201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208" name="Rectangle 207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" grpId="0"/>
      <p:bldP spid="4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Future Works</a:t>
            </a:r>
            <a:endParaRPr lang="en-US" sz="3600" dirty="0">
              <a:solidFill>
                <a:schemeClr val="tx1"/>
              </a:solidFill>
              <a:effectLst>
                <a:outerShdw blurRad="25400" dist="12700" dir="2760000" algn="ctr" rotWithShape="0">
                  <a:schemeClr val="tx1">
                    <a:alpha val="43000"/>
                  </a:schemeClr>
                </a:outerShdw>
              </a:effectLst>
              <a:latin typeface="Book Antiqua" pitchFamily="18" charset="0"/>
              <a:cs typeface="Times New Roman" pitchFamily="18" charset="0"/>
            </a:endParaRP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6" name="Rectangle 5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13" name="Horizontal Scroll 12"/>
          <p:cNvSpPr/>
          <p:nvPr/>
        </p:nvSpPr>
        <p:spPr>
          <a:xfrm>
            <a:off x="477838" y="1160463"/>
            <a:ext cx="8120062" cy="16367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Devising a simpler algorithm to obtain minimum area drawings of plane 3-trees.</a:t>
            </a:r>
            <a:endParaRPr lang="en-US" sz="2400" dirty="0"/>
          </a:p>
        </p:txBody>
      </p:sp>
      <p:sp>
        <p:nvSpPr>
          <p:cNvPr id="14" name="Horizontal Scroll 13"/>
          <p:cNvSpPr/>
          <p:nvPr/>
        </p:nvSpPr>
        <p:spPr>
          <a:xfrm>
            <a:off x="573088" y="2947988"/>
            <a:ext cx="8120062" cy="16383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Determining the minimum area drawings for the other plane graphs with bounded 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treewidth</a:t>
            </a:r>
            <a:r>
              <a:rPr lang="en-US" sz="24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sp>
        <p:nvSpPr>
          <p:cNvPr id="15" name="Horizontal Scroll 14"/>
          <p:cNvSpPr/>
          <p:nvPr/>
        </p:nvSpPr>
        <p:spPr>
          <a:xfrm>
            <a:off x="641350" y="4762500"/>
            <a:ext cx="8120063" cy="16383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Book Antiqua" pitchFamily="18" charset="0"/>
                <a:cs typeface="Times New Roman" pitchFamily="18" charset="0"/>
              </a:rPr>
              <a:t>Determining the area lower bound of straight-line grid drawings of planar 3-trees  when the outer face is not fixed.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6" name="Rectangle 5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aphicFrame>
        <p:nvGraphicFramePr>
          <p:cNvPr id="409" name="Table 408"/>
          <p:cNvGraphicFramePr>
            <a:graphicFrameLocks noGrp="1"/>
          </p:cNvGraphicFramePr>
          <p:nvPr/>
        </p:nvGraphicFramePr>
        <p:xfrm>
          <a:off x="814388" y="592138"/>
          <a:ext cx="379863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105"/>
                <a:gridCol w="633105"/>
                <a:gridCol w="633105"/>
                <a:gridCol w="633105"/>
                <a:gridCol w="633105"/>
                <a:gridCol w="6331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0" name="Table 409"/>
          <p:cNvGraphicFramePr>
            <a:graphicFrameLocks noGrp="1"/>
          </p:cNvGraphicFramePr>
          <p:nvPr/>
        </p:nvGraphicFramePr>
        <p:xfrm>
          <a:off x="4608513" y="593725"/>
          <a:ext cx="379863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105"/>
                <a:gridCol w="633105"/>
                <a:gridCol w="633105"/>
                <a:gridCol w="633105"/>
                <a:gridCol w="633105"/>
                <a:gridCol w="6331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1" name="Table 410"/>
          <p:cNvGraphicFramePr>
            <a:graphicFrameLocks noGrp="1"/>
          </p:cNvGraphicFramePr>
          <p:nvPr/>
        </p:nvGraphicFramePr>
        <p:xfrm>
          <a:off x="815975" y="3192463"/>
          <a:ext cx="379863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105"/>
                <a:gridCol w="633105"/>
                <a:gridCol w="633105"/>
                <a:gridCol w="633105"/>
                <a:gridCol w="633105"/>
                <a:gridCol w="6331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2" name="Table 411"/>
          <p:cNvGraphicFramePr>
            <a:graphicFrameLocks noGrp="1"/>
          </p:cNvGraphicFramePr>
          <p:nvPr/>
        </p:nvGraphicFramePr>
        <p:xfrm>
          <a:off x="4610100" y="3195638"/>
          <a:ext cx="379863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105"/>
                <a:gridCol w="633105"/>
                <a:gridCol w="633105"/>
                <a:gridCol w="633105"/>
                <a:gridCol w="633105"/>
                <a:gridCol w="6331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3" name="Rectangle 412"/>
          <p:cNvSpPr/>
          <p:nvPr/>
        </p:nvSpPr>
        <p:spPr>
          <a:xfrm>
            <a:off x="0" y="519113"/>
            <a:ext cx="9144000" cy="5691187"/>
          </a:xfrm>
          <a:prstGeom prst="rect">
            <a:avLst/>
          </a:prstGeom>
          <a:solidFill>
            <a:schemeClr val="bg1">
              <a:lumMod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15" name="Straight Connector 414"/>
          <p:cNvCxnSpPr/>
          <p:nvPr/>
        </p:nvCxnSpPr>
        <p:spPr>
          <a:xfrm>
            <a:off x="831850" y="2087563"/>
            <a:ext cx="1270000" cy="142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 rot="16200000" flipV="1">
            <a:off x="1085057" y="2464594"/>
            <a:ext cx="709612" cy="127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 rot="16200000" flipV="1">
            <a:off x="2347119" y="2456657"/>
            <a:ext cx="777875" cy="142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rot="10800000">
            <a:off x="2728913" y="2455863"/>
            <a:ext cx="628650" cy="15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>
            <a:off x="2982119" y="2463007"/>
            <a:ext cx="7508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rot="5400000" flipH="1" flipV="1">
            <a:off x="3821113" y="2647950"/>
            <a:ext cx="355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 rot="10800000" flipV="1">
            <a:off x="3984625" y="2455863"/>
            <a:ext cx="1270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rot="5400000" flipH="1" flipV="1">
            <a:off x="6153944" y="3944144"/>
            <a:ext cx="7381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 rot="16200000" flipV="1">
            <a:off x="6769100" y="3957638"/>
            <a:ext cx="7651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rot="16200000" flipV="1">
            <a:off x="5827713" y="2143125"/>
            <a:ext cx="763587" cy="62706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V="1">
            <a:off x="3971925" y="2074863"/>
            <a:ext cx="654050" cy="3952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rot="10800000">
            <a:off x="4625975" y="2074863"/>
            <a:ext cx="614363" cy="3952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 rot="5400000" flipH="1" flipV="1">
            <a:off x="5062538" y="2647950"/>
            <a:ext cx="355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 rot="16200000" flipV="1">
            <a:off x="6769100" y="2470151"/>
            <a:ext cx="777875" cy="127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V="1">
            <a:off x="7164388" y="2101850"/>
            <a:ext cx="601662" cy="3683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 rot="10800000">
            <a:off x="7192963" y="2470150"/>
            <a:ext cx="585787" cy="3952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 rot="10800000">
            <a:off x="4625975" y="3548063"/>
            <a:ext cx="628650" cy="39687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 flipV="1">
            <a:off x="5267325" y="3575050"/>
            <a:ext cx="601663" cy="355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 rot="5400000" flipH="1" flipV="1">
            <a:off x="5076825" y="4135438"/>
            <a:ext cx="355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rot="5400000" flipH="1" flipV="1">
            <a:off x="7382669" y="3944144"/>
            <a:ext cx="79216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 rot="16200000" flipV="1">
            <a:off x="8024812" y="3957638"/>
            <a:ext cx="7651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rot="10800000">
            <a:off x="6510338" y="3562350"/>
            <a:ext cx="654050" cy="127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 rot="10800000">
            <a:off x="6523038" y="4313238"/>
            <a:ext cx="641350" cy="15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/>
          <p:nvPr/>
        </p:nvCxnSpPr>
        <p:spPr>
          <a:xfrm rot="10800000">
            <a:off x="7778750" y="4313238"/>
            <a:ext cx="628650" cy="127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/>
          <p:cNvCxnSpPr/>
          <p:nvPr/>
        </p:nvCxnSpPr>
        <p:spPr>
          <a:xfrm rot="5400000" flipH="1" flipV="1">
            <a:off x="5520532" y="2436019"/>
            <a:ext cx="736600" cy="142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/>
          <p:cNvCxnSpPr/>
          <p:nvPr/>
        </p:nvCxnSpPr>
        <p:spPr>
          <a:xfrm rot="16200000" flipV="1">
            <a:off x="6128544" y="2456657"/>
            <a:ext cx="7635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7" name="Oval 496"/>
          <p:cNvSpPr/>
          <p:nvPr/>
        </p:nvSpPr>
        <p:spPr bwMode="auto">
          <a:xfrm>
            <a:off x="712788" y="1960563"/>
            <a:ext cx="201612" cy="2238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" name="Oval 500"/>
          <p:cNvSpPr/>
          <p:nvPr/>
        </p:nvSpPr>
        <p:spPr bwMode="auto">
          <a:xfrm>
            <a:off x="1982788" y="19891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" name="Oval 501"/>
          <p:cNvSpPr/>
          <p:nvPr/>
        </p:nvSpPr>
        <p:spPr bwMode="auto">
          <a:xfrm>
            <a:off x="1341438" y="19891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3" name="Oval 502"/>
          <p:cNvSpPr/>
          <p:nvPr/>
        </p:nvSpPr>
        <p:spPr bwMode="auto">
          <a:xfrm>
            <a:off x="1355725" y="27114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5" name="Oval 504"/>
          <p:cNvSpPr/>
          <p:nvPr/>
        </p:nvSpPr>
        <p:spPr bwMode="auto">
          <a:xfrm>
            <a:off x="2638425" y="19891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6" name="Oval 505"/>
          <p:cNvSpPr/>
          <p:nvPr/>
        </p:nvSpPr>
        <p:spPr bwMode="auto">
          <a:xfrm>
            <a:off x="3265488" y="19891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7" name="Oval 506"/>
          <p:cNvSpPr/>
          <p:nvPr/>
        </p:nvSpPr>
        <p:spPr bwMode="auto">
          <a:xfrm>
            <a:off x="3265488" y="23574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8" name="Oval 507"/>
          <p:cNvSpPr/>
          <p:nvPr/>
        </p:nvSpPr>
        <p:spPr bwMode="auto">
          <a:xfrm>
            <a:off x="2624138" y="23574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9" name="Oval 508"/>
          <p:cNvSpPr/>
          <p:nvPr/>
        </p:nvSpPr>
        <p:spPr bwMode="auto">
          <a:xfrm>
            <a:off x="2651125" y="2752725"/>
            <a:ext cx="201613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0" name="Oval 509"/>
          <p:cNvSpPr/>
          <p:nvPr/>
        </p:nvSpPr>
        <p:spPr bwMode="auto">
          <a:xfrm>
            <a:off x="3265488" y="2738438"/>
            <a:ext cx="201612" cy="2238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1" name="Oval 510"/>
          <p:cNvSpPr/>
          <p:nvPr/>
        </p:nvSpPr>
        <p:spPr bwMode="auto">
          <a:xfrm>
            <a:off x="5135563" y="23431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" name="Oval 511"/>
          <p:cNvSpPr/>
          <p:nvPr/>
        </p:nvSpPr>
        <p:spPr bwMode="auto">
          <a:xfrm>
            <a:off x="3894138" y="27114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" name="Oval 512"/>
          <p:cNvSpPr/>
          <p:nvPr/>
        </p:nvSpPr>
        <p:spPr bwMode="auto">
          <a:xfrm>
            <a:off x="3906838" y="23574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Oval 513"/>
          <p:cNvSpPr/>
          <p:nvPr/>
        </p:nvSpPr>
        <p:spPr bwMode="auto">
          <a:xfrm>
            <a:off x="4506913" y="1974850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" name="Oval 514"/>
          <p:cNvSpPr/>
          <p:nvPr/>
        </p:nvSpPr>
        <p:spPr bwMode="auto">
          <a:xfrm>
            <a:off x="5135563" y="27114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" name="Oval 515"/>
          <p:cNvSpPr/>
          <p:nvPr/>
        </p:nvSpPr>
        <p:spPr bwMode="auto">
          <a:xfrm>
            <a:off x="5791200" y="26987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" name="Oval 516"/>
          <p:cNvSpPr/>
          <p:nvPr/>
        </p:nvSpPr>
        <p:spPr bwMode="auto">
          <a:xfrm>
            <a:off x="6418263" y="1960563"/>
            <a:ext cx="201612" cy="2238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" name="Oval 517"/>
          <p:cNvSpPr/>
          <p:nvPr/>
        </p:nvSpPr>
        <p:spPr bwMode="auto">
          <a:xfrm>
            <a:off x="6391275" y="2670175"/>
            <a:ext cx="200025" cy="2238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9" name="Oval 518"/>
          <p:cNvSpPr/>
          <p:nvPr/>
        </p:nvSpPr>
        <p:spPr bwMode="auto">
          <a:xfrm>
            <a:off x="5791200" y="19748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0" name="Oval 519"/>
          <p:cNvSpPr/>
          <p:nvPr/>
        </p:nvSpPr>
        <p:spPr bwMode="auto">
          <a:xfrm>
            <a:off x="7045325" y="2001838"/>
            <a:ext cx="201613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1" name="Oval 520"/>
          <p:cNvSpPr/>
          <p:nvPr/>
        </p:nvSpPr>
        <p:spPr bwMode="auto">
          <a:xfrm>
            <a:off x="7073900" y="23574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" name="Oval 521"/>
          <p:cNvSpPr/>
          <p:nvPr/>
        </p:nvSpPr>
        <p:spPr bwMode="auto">
          <a:xfrm>
            <a:off x="7059613" y="2684463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" name="Oval 522"/>
          <p:cNvSpPr/>
          <p:nvPr/>
        </p:nvSpPr>
        <p:spPr bwMode="auto">
          <a:xfrm>
            <a:off x="7659688" y="20018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4" name="Oval 523"/>
          <p:cNvSpPr/>
          <p:nvPr/>
        </p:nvSpPr>
        <p:spPr bwMode="auto">
          <a:xfrm>
            <a:off x="7688263" y="3448050"/>
            <a:ext cx="200025" cy="2238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5" name="Oval 524"/>
          <p:cNvSpPr/>
          <p:nvPr/>
        </p:nvSpPr>
        <p:spPr bwMode="auto">
          <a:xfrm>
            <a:off x="8301038" y="3462338"/>
            <a:ext cx="201612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6" name="Oval 525"/>
          <p:cNvSpPr/>
          <p:nvPr/>
        </p:nvSpPr>
        <p:spPr bwMode="auto">
          <a:xfrm>
            <a:off x="7673975" y="2752725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7" name="Oval 526"/>
          <p:cNvSpPr/>
          <p:nvPr/>
        </p:nvSpPr>
        <p:spPr bwMode="auto">
          <a:xfrm>
            <a:off x="8288338" y="41989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8" name="Oval 527"/>
          <p:cNvSpPr/>
          <p:nvPr/>
        </p:nvSpPr>
        <p:spPr bwMode="auto">
          <a:xfrm>
            <a:off x="7673975" y="41862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9" name="Oval 528"/>
          <p:cNvSpPr/>
          <p:nvPr/>
        </p:nvSpPr>
        <p:spPr bwMode="auto">
          <a:xfrm>
            <a:off x="7045325" y="3476625"/>
            <a:ext cx="201613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0" name="Oval 529"/>
          <p:cNvSpPr/>
          <p:nvPr/>
        </p:nvSpPr>
        <p:spPr bwMode="auto">
          <a:xfrm>
            <a:off x="6418263" y="3448050"/>
            <a:ext cx="201612" cy="2238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1" name="Oval 530"/>
          <p:cNvSpPr/>
          <p:nvPr/>
        </p:nvSpPr>
        <p:spPr bwMode="auto">
          <a:xfrm>
            <a:off x="6432550" y="41862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" name="Oval 531"/>
          <p:cNvSpPr/>
          <p:nvPr/>
        </p:nvSpPr>
        <p:spPr bwMode="auto">
          <a:xfrm>
            <a:off x="7073900" y="4186238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3" name="Oval 532"/>
          <p:cNvSpPr/>
          <p:nvPr/>
        </p:nvSpPr>
        <p:spPr bwMode="auto">
          <a:xfrm>
            <a:off x="5162550" y="4240213"/>
            <a:ext cx="201613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4" name="Oval 533"/>
          <p:cNvSpPr/>
          <p:nvPr/>
        </p:nvSpPr>
        <p:spPr bwMode="auto">
          <a:xfrm>
            <a:off x="5162550" y="3830638"/>
            <a:ext cx="201613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5" name="Oval 534"/>
          <p:cNvSpPr/>
          <p:nvPr/>
        </p:nvSpPr>
        <p:spPr bwMode="auto">
          <a:xfrm>
            <a:off x="5791200" y="3435350"/>
            <a:ext cx="200025" cy="222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6" name="Oval 535"/>
          <p:cNvSpPr/>
          <p:nvPr/>
        </p:nvSpPr>
        <p:spPr bwMode="auto">
          <a:xfrm>
            <a:off x="4506913" y="3448050"/>
            <a:ext cx="201612" cy="2238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" grpId="0" animBg="1"/>
      <p:bldP spid="501" grpId="0" animBg="1"/>
      <p:bldP spid="502" grpId="0" animBg="1"/>
      <p:bldP spid="503" grpId="0" animBg="1"/>
      <p:bldP spid="505" grpId="0" animBg="1"/>
      <p:bldP spid="506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3" grpId="0" animBg="1"/>
      <p:bldP spid="514" grpId="0" animBg="1"/>
      <p:bldP spid="515" grpId="0" animBg="1"/>
      <p:bldP spid="516" grpId="0" animBg="1"/>
      <p:bldP spid="517" grpId="0" animBg="1"/>
      <p:bldP spid="518" grpId="0" animBg="1"/>
      <p:bldP spid="519" grpId="0" animBg="1"/>
      <p:bldP spid="520" grpId="0" animBg="1"/>
      <p:bldP spid="521" grpId="0" animBg="1"/>
      <p:bldP spid="522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  <p:bldP spid="529" grpId="0" animBg="1"/>
      <p:bldP spid="530" grpId="0" animBg="1"/>
      <p:bldP spid="531" grpId="0" animBg="1"/>
      <p:bldP spid="532" grpId="0" animBg="1"/>
      <p:bldP spid="533" grpId="0" animBg="1"/>
      <p:bldP spid="534" grpId="0" animBg="1"/>
      <p:bldP spid="535" grpId="0" animBg="1"/>
      <p:bldP spid="5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Minimum-Area Drawings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00"/>
          <p:cNvGrpSpPr>
            <a:grpSpLocks/>
          </p:cNvGrpSpPr>
          <p:nvPr/>
        </p:nvGrpSpPr>
        <p:grpSpPr bwMode="auto">
          <a:xfrm>
            <a:off x="-111125" y="1054100"/>
            <a:ext cx="8991600" cy="5610225"/>
            <a:chOff x="-110823" y="1054509"/>
            <a:chExt cx="8991578" cy="5609521"/>
          </a:xfrm>
        </p:grpSpPr>
        <p:sp>
          <p:nvSpPr>
            <p:cNvPr id="437" name="Freeform 436"/>
            <p:cNvSpPr/>
            <p:nvPr/>
          </p:nvSpPr>
          <p:spPr>
            <a:xfrm>
              <a:off x="5763492" y="1108354"/>
              <a:ext cx="2812472" cy="1260774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3" name="Freeform 432"/>
            <p:cNvSpPr/>
            <p:nvPr/>
          </p:nvSpPr>
          <p:spPr>
            <a:xfrm>
              <a:off x="900556" y="3491333"/>
              <a:ext cx="2895599" cy="1454729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1" name="Freeform 430"/>
            <p:cNvSpPr/>
            <p:nvPr/>
          </p:nvSpPr>
          <p:spPr>
            <a:xfrm>
              <a:off x="623455" y="1149917"/>
              <a:ext cx="2812472" cy="1260774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338" name="Group 362"/>
            <p:cNvGrpSpPr>
              <a:grpSpLocks/>
            </p:cNvGrpSpPr>
            <p:nvPr/>
          </p:nvGrpSpPr>
          <p:grpSpPr bwMode="auto">
            <a:xfrm>
              <a:off x="720450" y="3269663"/>
              <a:ext cx="3311237" cy="2022767"/>
              <a:chOff x="387930" y="3602183"/>
              <a:chExt cx="3311237" cy="2022767"/>
            </a:xfrm>
          </p:grpSpPr>
          <p:cxnSp>
            <p:nvCxnSpPr>
              <p:cNvPr id="353" name="Straight Connector 352"/>
              <p:cNvCxnSpPr/>
              <p:nvPr/>
            </p:nvCxnSpPr>
            <p:spPr>
              <a:xfrm flipV="1">
                <a:off x="388505" y="5279090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16200000" flipH="1">
                <a:off x="-401154" y="4627503"/>
                <a:ext cx="1952380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16200000" flipH="1">
                <a:off x="14770" y="4586234"/>
                <a:ext cx="1952380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16200000" flipH="1">
                <a:off x="430694" y="4571947"/>
                <a:ext cx="1952380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845824" y="4572741"/>
                <a:ext cx="1952380" cy="1270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16200000" flipH="1">
                <a:off x="1260161" y="4599725"/>
                <a:ext cx="1953967" cy="14288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 rot="16200000" flipH="1">
                <a:off x="1661797" y="4614011"/>
                <a:ext cx="1953968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16200000" flipH="1">
                <a:off x="2077721" y="4614011"/>
                <a:ext cx="1953968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16200000" flipH="1">
                <a:off x="2493645" y="4642583"/>
                <a:ext cx="1952380" cy="1270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flipV="1">
                <a:off x="388505" y="4904487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flipV="1">
                <a:off x="402793" y="4558456"/>
                <a:ext cx="3281354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flipV="1">
                <a:off x="402793" y="4198139"/>
                <a:ext cx="3281354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flipV="1">
                <a:off x="415493" y="3837821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Freeform 94"/>
            <p:cNvSpPr/>
            <p:nvPr/>
          </p:nvSpPr>
          <p:spPr>
            <a:xfrm>
              <a:off x="717850" y="1356096"/>
              <a:ext cx="446087" cy="752381"/>
            </a:xfrm>
            <a:custGeom>
              <a:avLst/>
              <a:gdLst>
                <a:gd name="connsiteX0" fmla="*/ 445654 w 445654"/>
                <a:gd name="connsiteY0" fmla="*/ 85436 h 752763"/>
                <a:gd name="connsiteX1" fmla="*/ 307109 w 445654"/>
                <a:gd name="connsiteY1" fmla="*/ 16163 h 752763"/>
                <a:gd name="connsiteX2" fmla="*/ 154709 w 445654"/>
                <a:gd name="connsiteY2" fmla="*/ 43872 h 752763"/>
                <a:gd name="connsiteX3" fmla="*/ 16164 w 445654"/>
                <a:gd name="connsiteY3" fmla="*/ 279399 h 752763"/>
                <a:gd name="connsiteX4" fmla="*/ 57727 w 445654"/>
                <a:gd name="connsiteY4" fmla="*/ 625763 h 752763"/>
                <a:gd name="connsiteX5" fmla="*/ 293254 w 445654"/>
                <a:gd name="connsiteY5" fmla="*/ 750454 h 752763"/>
                <a:gd name="connsiteX6" fmla="*/ 445654 w 445654"/>
                <a:gd name="connsiteY6" fmla="*/ 611909 h 752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5654" h="752763">
                  <a:moveTo>
                    <a:pt x="445654" y="85436"/>
                  </a:moveTo>
                  <a:cubicBezTo>
                    <a:pt x="400627" y="54263"/>
                    <a:pt x="355600" y="23090"/>
                    <a:pt x="307109" y="16163"/>
                  </a:cubicBezTo>
                  <a:cubicBezTo>
                    <a:pt x="258618" y="9236"/>
                    <a:pt x="203200" y="0"/>
                    <a:pt x="154709" y="43872"/>
                  </a:cubicBezTo>
                  <a:cubicBezTo>
                    <a:pt x="106218" y="87744"/>
                    <a:pt x="32328" y="182417"/>
                    <a:pt x="16164" y="279399"/>
                  </a:cubicBezTo>
                  <a:cubicBezTo>
                    <a:pt x="0" y="376381"/>
                    <a:pt x="11545" y="547254"/>
                    <a:pt x="57727" y="625763"/>
                  </a:cubicBezTo>
                  <a:cubicBezTo>
                    <a:pt x="103909" y="704272"/>
                    <a:pt x="228600" y="752763"/>
                    <a:pt x="293254" y="750454"/>
                  </a:cubicBezTo>
                  <a:cubicBezTo>
                    <a:pt x="357908" y="748145"/>
                    <a:pt x="401781" y="680027"/>
                    <a:pt x="445654" y="61190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411586" y="1356096"/>
              <a:ext cx="444499" cy="752381"/>
            </a:xfrm>
            <a:custGeom>
              <a:avLst/>
              <a:gdLst>
                <a:gd name="connsiteX0" fmla="*/ 445654 w 445654"/>
                <a:gd name="connsiteY0" fmla="*/ 85436 h 752763"/>
                <a:gd name="connsiteX1" fmla="*/ 307109 w 445654"/>
                <a:gd name="connsiteY1" fmla="*/ 16163 h 752763"/>
                <a:gd name="connsiteX2" fmla="*/ 154709 w 445654"/>
                <a:gd name="connsiteY2" fmla="*/ 43872 h 752763"/>
                <a:gd name="connsiteX3" fmla="*/ 16164 w 445654"/>
                <a:gd name="connsiteY3" fmla="*/ 279399 h 752763"/>
                <a:gd name="connsiteX4" fmla="*/ 57727 w 445654"/>
                <a:gd name="connsiteY4" fmla="*/ 625763 h 752763"/>
                <a:gd name="connsiteX5" fmla="*/ 293254 w 445654"/>
                <a:gd name="connsiteY5" fmla="*/ 750454 h 752763"/>
                <a:gd name="connsiteX6" fmla="*/ 445654 w 445654"/>
                <a:gd name="connsiteY6" fmla="*/ 611909 h 752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5654" h="752763">
                  <a:moveTo>
                    <a:pt x="445654" y="85436"/>
                  </a:moveTo>
                  <a:cubicBezTo>
                    <a:pt x="400627" y="54263"/>
                    <a:pt x="355600" y="23090"/>
                    <a:pt x="307109" y="16163"/>
                  </a:cubicBezTo>
                  <a:cubicBezTo>
                    <a:pt x="258618" y="9236"/>
                    <a:pt x="203200" y="0"/>
                    <a:pt x="154709" y="43872"/>
                  </a:cubicBezTo>
                  <a:cubicBezTo>
                    <a:pt x="106218" y="87744"/>
                    <a:pt x="32328" y="182417"/>
                    <a:pt x="16164" y="279399"/>
                  </a:cubicBezTo>
                  <a:cubicBezTo>
                    <a:pt x="0" y="376381"/>
                    <a:pt x="11545" y="547254"/>
                    <a:pt x="57727" y="625763"/>
                  </a:cubicBezTo>
                  <a:cubicBezTo>
                    <a:pt x="103909" y="704272"/>
                    <a:pt x="228600" y="752763"/>
                    <a:pt x="293254" y="750454"/>
                  </a:cubicBezTo>
                  <a:cubicBezTo>
                    <a:pt x="357908" y="748145"/>
                    <a:pt x="401781" y="680027"/>
                    <a:pt x="445654" y="61190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2145009" y="1341811"/>
              <a:ext cx="446086" cy="752381"/>
            </a:xfrm>
            <a:custGeom>
              <a:avLst/>
              <a:gdLst>
                <a:gd name="connsiteX0" fmla="*/ 445654 w 445654"/>
                <a:gd name="connsiteY0" fmla="*/ 85436 h 752763"/>
                <a:gd name="connsiteX1" fmla="*/ 307109 w 445654"/>
                <a:gd name="connsiteY1" fmla="*/ 16163 h 752763"/>
                <a:gd name="connsiteX2" fmla="*/ 154709 w 445654"/>
                <a:gd name="connsiteY2" fmla="*/ 43872 h 752763"/>
                <a:gd name="connsiteX3" fmla="*/ 16164 w 445654"/>
                <a:gd name="connsiteY3" fmla="*/ 279399 h 752763"/>
                <a:gd name="connsiteX4" fmla="*/ 57727 w 445654"/>
                <a:gd name="connsiteY4" fmla="*/ 625763 h 752763"/>
                <a:gd name="connsiteX5" fmla="*/ 293254 w 445654"/>
                <a:gd name="connsiteY5" fmla="*/ 750454 h 752763"/>
                <a:gd name="connsiteX6" fmla="*/ 445654 w 445654"/>
                <a:gd name="connsiteY6" fmla="*/ 611909 h 752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5654" h="752763">
                  <a:moveTo>
                    <a:pt x="445654" y="85436"/>
                  </a:moveTo>
                  <a:cubicBezTo>
                    <a:pt x="400627" y="54263"/>
                    <a:pt x="355600" y="23090"/>
                    <a:pt x="307109" y="16163"/>
                  </a:cubicBezTo>
                  <a:cubicBezTo>
                    <a:pt x="258618" y="9236"/>
                    <a:pt x="203200" y="0"/>
                    <a:pt x="154709" y="43872"/>
                  </a:cubicBezTo>
                  <a:cubicBezTo>
                    <a:pt x="106218" y="87744"/>
                    <a:pt x="32328" y="182417"/>
                    <a:pt x="16164" y="279399"/>
                  </a:cubicBezTo>
                  <a:cubicBezTo>
                    <a:pt x="0" y="376381"/>
                    <a:pt x="11545" y="547254"/>
                    <a:pt x="57727" y="625763"/>
                  </a:cubicBezTo>
                  <a:cubicBezTo>
                    <a:pt x="103909" y="704272"/>
                    <a:pt x="228600" y="752763"/>
                    <a:pt x="293254" y="750454"/>
                  </a:cubicBezTo>
                  <a:cubicBezTo>
                    <a:pt x="357908" y="748145"/>
                    <a:pt x="401781" y="680027"/>
                    <a:pt x="445654" y="61190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2900658" y="1338636"/>
              <a:ext cx="493711" cy="1071428"/>
            </a:xfrm>
            <a:custGeom>
              <a:avLst/>
              <a:gdLst>
                <a:gd name="connsiteX0" fmla="*/ 424872 w 494145"/>
                <a:gd name="connsiteY0" fmla="*/ 143163 h 752764"/>
                <a:gd name="connsiteX1" fmla="*/ 327890 w 494145"/>
                <a:gd name="connsiteY1" fmla="*/ 18473 h 752764"/>
                <a:gd name="connsiteX2" fmla="*/ 64654 w 494145"/>
                <a:gd name="connsiteY2" fmla="*/ 101600 h 752764"/>
                <a:gd name="connsiteX3" fmla="*/ 36945 w 494145"/>
                <a:gd name="connsiteY3" fmla="*/ 628073 h 752764"/>
                <a:gd name="connsiteX4" fmla="*/ 286326 w 494145"/>
                <a:gd name="connsiteY4" fmla="*/ 738909 h 752764"/>
                <a:gd name="connsiteX5" fmla="*/ 369454 w 494145"/>
                <a:gd name="connsiteY5" fmla="*/ 544945 h 752764"/>
                <a:gd name="connsiteX6" fmla="*/ 327890 w 494145"/>
                <a:gd name="connsiteY6" fmla="*/ 475673 h 752764"/>
                <a:gd name="connsiteX7" fmla="*/ 438726 w 494145"/>
                <a:gd name="connsiteY7" fmla="*/ 475673 h 752764"/>
                <a:gd name="connsiteX8" fmla="*/ 494145 w 494145"/>
                <a:gd name="connsiteY8" fmla="*/ 697345 h 752764"/>
                <a:gd name="connsiteX0" fmla="*/ 424872 w 494145"/>
                <a:gd name="connsiteY0" fmla="*/ 143163 h 1071418"/>
                <a:gd name="connsiteX1" fmla="*/ 327890 w 494145"/>
                <a:gd name="connsiteY1" fmla="*/ 18473 h 1071418"/>
                <a:gd name="connsiteX2" fmla="*/ 64654 w 494145"/>
                <a:gd name="connsiteY2" fmla="*/ 101600 h 1071418"/>
                <a:gd name="connsiteX3" fmla="*/ 36945 w 494145"/>
                <a:gd name="connsiteY3" fmla="*/ 628073 h 1071418"/>
                <a:gd name="connsiteX4" fmla="*/ 286326 w 494145"/>
                <a:gd name="connsiteY4" fmla="*/ 738909 h 1071418"/>
                <a:gd name="connsiteX5" fmla="*/ 369454 w 494145"/>
                <a:gd name="connsiteY5" fmla="*/ 544945 h 1071418"/>
                <a:gd name="connsiteX6" fmla="*/ 327890 w 494145"/>
                <a:gd name="connsiteY6" fmla="*/ 475673 h 1071418"/>
                <a:gd name="connsiteX7" fmla="*/ 438726 w 494145"/>
                <a:gd name="connsiteY7" fmla="*/ 475673 h 1071418"/>
                <a:gd name="connsiteX8" fmla="*/ 494145 w 494145"/>
                <a:gd name="connsiteY8" fmla="*/ 1071418 h 107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4145" h="1071418">
                  <a:moveTo>
                    <a:pt x="424872" y="143163"/>
                  </a:moveTo>
                  <a:cubicBezTo>
                    <a:pt x="406399" y="84281"/>
                    <a:pt x="387926" y="25400"/>
                    <a:pt x="327890" y="18473"/>
                  </a:cubicBezTo>
                  <a:cubicBezTo>
                    <a:pt x="267854" y="11546"/>
                    <a:pt x="113145" y="0"/>
                    <a:pt x="64654" y="101600"/>
                  </a:cubicBezTo>
                  <a:cubicBezTo>
                    <a:pt x="16163" y="203200"/>
                    <a:pt x="0" y="521855"/>
                    <a:pt x="36945" y="628073"/>
                  </a:cubicBezTo>
                  <a:cubicBezTo>
                    <a:pt x="73890" y="734291"/>
                    <a:pt x="230908" y="752764"/>
                    <a:pt x="286326" y="738909"/>
                  </a:cubicBezTo>
                  <a:cubicBezTo>
                    <a:pt x="341744" y="725054"/>
                    <a:pt x="362527" y="588818"/>
                    <a:pt x="369454" y="544945"/>
                  </a:cubicBezTo>
                  <a:cubicBezTo>
                    <a:pt x="376381" y="501072"/>
                    <a:pt x="316345" y="487218"/>
                    <a:pt x="327890" y="475673"/>
                  </a:cubicBezTo>
                  <a:cubicBezTo>
                    <a:pt x="339435" y="464128"/>
                    <a:pt x="411017" y="376382"/>
                    <a:pt x="438726" y="475673"/>
                  </a:cubicBezTo>
                  <a:cubicBezTo>
                    <a:pt x="466435" y="574964"/>
                    <a:pt x="480290" y="979054"/>
                    <a:pt x="494145" y="107141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1079799" y="1373557"/>
              <a:ext cx="166688" cy="15079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1067099" y="1927524"/>
              <a:ext cx="166688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1773535" y="1400541"/>
              <a:ext cx="166687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1773535" y="1913239"/>
              <a:ext cx="166687" cy="15079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2479971" y="1344986"/>
              <a:ext cx="166688" cy="15079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2506959" y="1871969"/>
              <a:ext cx="166687" cy="15079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3200694" y="1400541"/>
              <a:ext cx="166688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39" name="Straight Connector 138"/>
            <p:cNvCxnSpPr>
              <a:stCxn id="144" idx="6"/>
              <a:endCxn id="141" idx="2"/>
            </p:cNvCxnSpPr>
            <p:nvPr/>
          </p:nvCxnSpPr>
          <p:spPr>
            <a:xfrm flipV="1">
              <a:off x="706738" y="1171969"/>
              <a:ext cx="263206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1" name="Oval 140"/>
            <p:cNvSpPr/>
            <p:nvPr/>
          </p:nvSpPr>
          <p:spPr bwMode="auto">
            <a:xfrm>
              <a:off x="3338807" y="1095779"/>
              <a:ext cx="166687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540050" y="1095779"/>
              <a:ext cx="166688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47" name="Straight Connector 146"/>
            <p:cNvCxnSpPr>
              <a:stCxn id="149" idx="6"/>
              <a:endCxn id="148" idx="2"/>
            </p:cNvCxnSpPr>
            <p:nvPr/>
          </p:nvCxnSpPr>
          <p:spPr>
            <a:xfrm flipV="1">
              <a:off x="721025" y="2391016"/>
              <a:ext cx="263206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8" name="Oval 147"/>
            <p:cNvSpPr/>
            <p:nvPr/>
          </p:nvSpPr>
          <p:spPr bwMode="auto">
            <a:xfrm>
              <a:off x="3353094" y="2314826"/>
              <a:ext cx="166688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554338" y="2314826"/>
              <a:ext cx="166687" cy="15079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651175" y="1178318"/>
              <a:ext cx="557212" cy="249207"/>
            </a:xfrm>
            <a:custGeom>
              <a:avLst/>
              <a:gdLst>
                <a:gd name="connsiteX0" fmla="*/ 0 w 556492"/>
                <a:gd name="connsiteY0" fmla="*/ 0 h 249382"/>
                <a:gd name="connsiteX1" fmla="*/ 471055 w 556492"/>
                <a:gd name="connsiteY1" fmla="*/ 110836 h 249382"/>
                <a:gd name="connsiteX2" fmla="*/ 512619 w 556492"/>
                <a:gd name="connsiteY2" fmla="*/ 249382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6492" h="249382">
                  <a:moveTo>
                    <a:pt x="0" y="0"/>
                  </a:moveTo>
                  <a:cubicBezTo>
                    <a:pt x="192809" y="34636"/>
                    <a:pt x="385618" y="69272"/>
                    <a:pt x="471055" y="110836"/>
                  </a:cubicBezTo>
                  <a:cubicBezTo>
                    <a:pt x="556492" y="152400"/>
                    <a:pt x="534555" y="200891"/>
                    <a:pt x="512619" y="24938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624188" y="1164033"/>
              <a:ext cx="1301747" cy="276190"/>
            </a:xfrm>
            <a:custGeom>
              <a:avLst/>
              <a:gdLst>
                <a:gd name="connsiteX0" fmla="*/ 0 w 1302327"/>
                <a:gd name="connsiteY0" fmla="*/ 0 h 277091"/>
                <a:gd name="connsiteX1" fmla="*/ 1094509 w 1302327"/>
                <a:gd name="connsiteY1" fmla="*/ 152400 h 277091"/>
                <a:gd name="connsiteX2" fmla="*/ 1246909 w 1302327"/>
                <a:gd name="connsiteY2" fmla="*/ 277091 h 27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327" h="277091">
                  <a:moveTo>
                    <a:pt x="0" y="0"/>
                  </a:moveTo>
                  <a:cubicBezTo>
                    <a:pt x="443345" y="53109"/>
                    <a:pt x="886691" y="106218"/>
                    <a:pt x="1094509" y="152400"/>
                  </a:cubicBezTo>
                  <a:cubicBezTo>
                    <a:pt x="1302327" y="198582"/>
                    <a:pt x="1274618" y="237836"/>
                    <a:pt x="1246909" y="27709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1870372" y="1178318"/>
              <a:ext cx="1497009" cy="290477"/>
            </a:xfrm>
            <a:custGeom>
              <a:avLst/>
              <a:gdLst>
                <a:gd name="connsiteX0" fmla="*/ 0 w 1496291"/>
                <a:gd name="connsiteY0" fmla="*/ 290945 h 290945"/>
                <a:gd name="connsiteX1" fmla="*/ 568037 w 1496291"/>
                <a:gd name="connsiteY1" fmla="*/ 83127 h 290945"/>
                <a:gd name="connsiteX2" fmla="*/ 1496291 w 1496291"/>
                <a:gd name="connsiteY2" fmla="*/ 0 h 29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96291" h="290945">
                  <a:moveTo>
                    <a:pt x="0" y="290945"/>
                  </a:moveTo>
                  <a:cubicBezTo>
                    <a:pt x="159327" y="211281"/>
                    <a:pt x="318655" y="131618"/>
                    <a:pt x="568037" y="83127"/>
                  </a:cubicBezTo>
                  <a:cubicBezTo>
                    <a:pt x="817419" y="34636"/>
                    <a:pt x="1156855" y="17318"/>
                    <a:pt x="149629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2591095" y="1164033"/>
              <a:ext cx="803273" cy="220634"/>
            </a:xfrm>
            <a:custGeom>
              <a:avLst/>
              <a:gdLst>
                <a:gd name="connsiteX0" fmla="*/ 0 w 803563"/>
                <a:gd name="connsiteY0" fmla="*/ 221673 h 221673"/>
                <a:gd name="connsiteX1" fmla="*/ 803563 w 803563"/>
                <a:gd name="connsiteY1" fmla="*/ 0 h 22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3563" h="221673">
                  <a:moveTo>
                    <a:pt x="0" y="221673"/>
                  </a:moveTo>
                  <a:lnTo>
                    <a:pt x="803563" y="0"/>
                  </a:ln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3283244" y="1191017"/>
              <a:ext cx="111125" cy="249207"/>
            </a:xfrm>
            <a:custGeom>
              <a:avLst/>
              <a:gdLst>
                <a:gd name="connsiteX0" fmla="*/ 0 w 110836"/>
                <a:gd name="connsiteY0" fmla="*/ 249382 h 249382"/>
                <a:gd name="connsiteX1" fmla="*/ 110836 w 110836"/>
                <a:gd name="connsiteY1" fmla="*/ 0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836" h="249382">
                  <a:moveTo>
                    <a:pt x="0" y="249382"/>
                  </a:moveTo>
                  <a:lnTo>
                    <a:pt x="110836" y="0"/>
                  </a:ln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624188" y="1995779"/>
              <a:ext cx="541336" cy="414285"/>
            </a:xfrm>
            <a:custGeom>
              <a:avLst/>
              <a:gdLst>
                <a:gd name="connsiteX0" fmla="*/ 0 w 542636"/>
                <a:gd name="connsiteY0" fmla="*/ 415636 h 415636"/>
                <a:gd name="connsiteX1" fmla="*/ 457200 w 542636"/>
                <a:gd name="connsiteY1" fmla="*/ 166255 h 415636"/>
                <a:gd name="connsiteX2" fmla="*/ 512618 w 542636"/>
                <a:gd name="connsiteY2" fmla="*/ 0 h 415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636" h="415636">
                  <a:moveTo>
                    <a:pt x="0" y="415636"/>
                  </a:moveTo>
                  <a:cubicBezTo>
                    <a:pt x="185882" y="325582"/>
                    <a:pt x="371764" y="235528"/>
                    <a:pt x="457200" y="166255"/>
                  </a:cubicBezTo>
                  <a:cubicBezTo>
                    <a:pt x="542636" y="96982"/>
                    <a:pt x="527627" y="48491"/>
                    <a:pt x="512618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665463" y="1995779"/>
              <a:ext cx="1163634" cy="387301"/>
            </a:xfrm>
            <a:custGeom>
              <a:avLst/>
              <a:gdLst>
                <a:gd name="connsiteX0" fmla="*/ 0 w 1163782"/>
                <a:gd name="connsiteY0" fmla="*/ 387927 h 387927"/>
                <a:gd name="connsiteX1" fmla="*/ 955964 w 1163782"/>
                <a:gd name="connsiteY1" fmla="*/ 166255 h 387927"/>
                <a:gd name="connsiteX2" fmla="*/ 1163782 w 1163782"/>
                <a:gd name="connsiteY2" fmla="*/ 0 h 387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3782" h="387927">
                  <a:moveTo>
                    <a:pt x="0" y="387927"/>
                  </a:moveTo>
                  <a:cubicBezTo>
                    <a:pt x="381000" y="309418"/>
                    <a:pt x="762000" y="230909"/>
                    <a:pt x="955964" y="166255"/>
                  </a:cubicBezTo>
                  <a:cubicBezTo>
                    <a:pt x="1149928" y="101601"/>
                    <a:pt x="1156855" y="50800"/>
                    <a:pt x="116378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678163" y="1995779"/>
              <a:ext cx="1949445" cy="428571"/>
            </a:xfrm>
            <a:custGeom>
              <a:avLst/>
              <a:gdLst>
                <a:gd name="connsiteX0" fmla="*/ 0 w 1948873"/>
                <a:gd name="connsiteY0" fmla="*/ 429491 h 429491"/>
                <a:gd name="connsiteX1" fmla="*/ 1634837 w 1948873"/>
                <a:gd name="connsiteY1" fmla="*/ 193964 h 429491"/>
                <a:gd name="connsiteX2" fmla="*/ 1884219 w 1948873"/>
                <a:gd name="connsiteY2" fmla="*/ 0 h 429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48873" h="429491">
                  <a:moveTo>
                    <a:pt x="0" y="429491"/>
                  </a:moveTo>
                  <a:cubicBezTo>
                    <a:pt x="660400" y="347518"/>
                    <a:pt x="1320801" y="265546"/>
                    <a:pt x="1634837" y="193964"/>
                  </a:cubicBezTo>
                  <a:cubicBezTo>
                    <a:pt x="1948873" y="122382"/>
                    <a:pt x="1916546" y="61191"/>
                    <a:pt x="188421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618083" y="1925938"/>
              <a:ext cx="817560" cy="471428"/>
            </a:xfrm>
            <a:custGeom>
              <a:avLst/>
              <a:gdLst>
                <a:gd name="connsiteX0" fmla="*/ 817418 w 817418"/>
                <a:gd name="connsiteY0" fmla="*/ 471055 h 471055"/>
                <a:gd name="connsiteX1" fmla="*/ 138545 w 817418"/>
                <a:gd name="connsiteY1" fmla="*/ 193964 h 471055"/>
                <a:gd name="connsiteX2" fmla="*/ 0 w 817418"/>
                <a:gd name="connsiteY2" fmla="*/ 0 h 471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7418" h="471055">
                  <a:moveTo>
                    <a:pt x="817418" y="471055"/>
                  </a:moveTo>
                  <a:cubicBezTo>
                    <a:pt x="546099" y="371764"/>
                    <a:pt x="274781" y="272473"/>
                    <a:pt x="138545" y="193964"/>
                  </a:cubicBezTo>
                  <a:cubicBezTo>
                    <a:pt x="2309" y="115455"/>
                    <a:pt x="1154" y="5772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162" name="Straight Connector 161"/>
            <p:cNvCxnSpPr>
              <a:stCxn id="144" idx="4"/>
              <a:endCxn id="149" idx="0"/>
            </p:cNvCxnSpPr>
            <p:nvPr/>
          </p:nvCxnSpPr>
          <p:spPr>
            <a:xfrm rot="16200000" flipH="1">
              <a:off x="95617" y="1773556"/>
              <a:ext cx="1068253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41" idx="4"/>
              <a:endCxn id="148" idx="0"/>
            </p:cNvCxnSpPr>
            <p:nvPr/>
          </p:nvCxnSpPr>
          <p:spPr>
            <a:xfrm rot="16200000" flipH="1">
              <a:off x="2894373" y="1773556"/>
              <a:ext cx="1068253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 bwMode="auto">
            <a:xfrm>
              <a:off x="3200694" y="1719589"/>
              <a:ext cx="166688" cy="15079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1163937" y="1311652"/>
              <a:ext cx="720723" cy="128572"/>
            </a:xfrm>
            <a:custGeom>
              <a:avLst/>
              <a:gdLst>
                <a:gd name="connsiteX0" fmla="*/ 0 w 720436"/>
                <a:gd name="connsiteY0" fmla="*/ 129310 h 129310"/>
                <a:gd name="connsiteX1" fmla="*/ 152400 w 720436"/>
                <a:gd name="connsiteY1" fmla="*/ 18473 h 129310"/>
                <a:gd name="connsiteX2" fmla="*/ 443345 w 720436"/>
                <a:gd name="connsiteY2" fmla="*/ 18473 h 129310"/>
                <a:gd name="connsiteX3" fmla="*/ 720436 w 720436"/>
                <a:gd name="connsiteY3" fmla="*/ 101601 h 129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0436" h="129310">
                  <a:moveTo>
                    <a:pt x="0" y="129310"/>
                  </a:moveTo>
                  <a:cubicBezTo>
                    <a:pt x="39254" y="83128"/>
                    <a:pt x="78509" y="36946"/>
                    <a:pt x="152400" y="18473"/>
                  </a:cubicBezTo>
                  <a:cubicBezTo>
                    <a:pt x="226291" y="0"/>
                    <a:pt x="348672" y="4618"/>
                    <a:pt x="443345" y="18473"/>
                  </a:cubicBezTo>
                  <a:cubicBezTo>
                    <a:pt x="538018" y="32328"/>
                    <a:pt x="629227" y="66964"/>
                    <a:pt x="720436" y="10160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1884660" y="1321176"/>
              <a:ext cx="665160" cy="188889"/>
            </a:xfrm>
            <a:custGeom>
              <a:avLst/>
              <a:gdLst>
                <a:gd name="connsiteX0" fmla="*/ 0 w 665018"/>
                <a:gd name="connsiteY0" fmla="*/ 189345 h 189345"/>
                <a:gd name="connsiteX1" fmla="*/ 374073 w 665018"/>
                <a:gd name="connsiteY1" fmla="*/ 23091 h 189345"/>
                <a:gd name="connsiteX2" fmla="*/ 665018 w 665018"/>
                <a:gd name="connsiteY2" fmla="*/ 50800 h 189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018" h="189345">
                  <a:moveTo>
                    <a:pt x="0" y="189345"/>
                  </a:moveTo>
                  <a:cubicBezTo>
                    <a:pt x="131618" y="117763"/>
                    <a:pt x="263237" y="46182"/>
                    <a:pt x="374073" y="23091"/>
                  </a:cubicBezTo>
                  <a:cubicBezTo>
                    <a:pt x="484909" y="0"/>
                    <a:pt x="574963" y="25400"/>
                    <a:pt x="665018" y="5080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2576808" y="1300541"/>
              <a:ext cx="720723" cy="112698"/>
            </a:xfrm>
            <a:custGeom>
              <a:avLst/>
              <a:gdLst>
                <a:gd name="connsiteX0" fmla="*/ 0 w 720437"/>
                <a:gd name="connsiteY0" fmla="*/ 113146 h 113146"/>
                <a:gd name="connsiteX1" fmla="*/ 498764 w 720437"/>
                <a:gd name="connsiteY1" fmla="*/ 2309 h 113146"/>
                <a:gd name="connsiteX2" fmla="*/ 720437 w 720437"/>
                <a:gd name="connsiteY2" fmla="*/ 99291 h 113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0437" h="113146">
                  <a:moveTo>
                    <a:pt x="0" y="113146"/>
                  </a:moveTo>
                  <a:cubicBezTo>
                    <a:pt x="189345" y="58882"/>
                    <a:pt x="378691" y="4618"/>
                    <a:pt x="498764" y="2309"/>
                  </a:cubicBezTo>
                  <a:cubicBezTo>
                    <a:pt x="618837" y="0"/>
                    <a:pt x="669637" y="49645"/>
                    <a:pt x="720437" y="9929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163937" y="1995779"/>
              <a:ext cx="665160" cy="168254"/>
            </a:xfrm>
            <a:custGeom>
              <a:avLst/>
              <a:gdLst>
                <a:gd name="connsiteX0" fmla="*/ 0 w 665018"/>
                <a:gd name="connsiteY0" fmla="*/ 13854 h 168564"/>
                <a:gd name="connsiteX1" fmla="*/ 263236 w 665018"/>
                <a:gd name="connsiteY1" fmla="*/ 152400 h 168564"/>
                <a:gd name="connsiteX2" fmla="*/ 581891 w 665018"/>
                <a:gd name="connsiteY2" fmla="*/ 110836 h 168564"/>
                <a:gd name="connsiteX3" fmla="*/ 665018 w 665018"/>
                <a:gd name="connsiteY3" fmla="*/ 0 h 168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018" h="168564">
                  <a:moveTo>
                    <a:pt x="0" y="13854"/>
                  </a:moveTo>
                  <a:cubicBezTo>
                    <a:pt x="83127" y="75045"/>
                    <a:pt x="166254" y="136236"/>
                    <a:pt x="263236" y="152400"/>
                  </a:cubicBezTo>
                  <a:cubicBezTo>
                    <a:pt x="360218" y="168564"/>
                    <a:pt x="514927" y="136236"/>
                    <a:pt x="581891" y="110836"/>
                  </a:cubicBezTo>
                  <a:cubicBezTo>
                    <a:pt x="648855" y="85436"/>
                    <a:pt x="656936" y="42718"/>
                    <a:pt x="665018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1856085" y="1967207"/>
              <a:ext cx="735010" cy="233333"/>
            </a:xfrm>
            <a:custGeom>
              <a:avLst/>
              <a:gdLst>
                <a:gd name="connsiteX0" fmla="*/ 0 w 734290"/>
                <a:gd name="connsiteY0" fmla="*/ 13855 h 233219"/>
                <a:gd name="connsiteX1" fmla="*/ 263236 w 734290"/>
                <a:gd name="connsiteY1" fmla="*/ 207819 h 233219"/>
                <a:gd name="connsiteX2" fmla="*/ 637309 w 734290"/>
                <a:gd name="connsiteY2" fmla="*/ 166255 h 233219"/>
                <a:gd name="connsiteX3" fmla="*/ 720436 w 734290"/>
                <a:gd name="connsiteY3" fmla="*/ 96982 h 233219"/>
                <a:gd name="connsiteX4" fmla="*/ 720436 w 734290"/>
                <a:gd name="connsiteY4" fmla="*/ 0 h 23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290" h="233219">
                  <a:moveTo>
                    <a:pt x="0" y="13855"/>
                  </a:moveTo>
                  <a:cubicBezTo>
                    <a:pt x="78509" y="98137"/>
                    <a:pt x="157018" y="182419"/>
                    <a:pt x="263236" y="207819"/>
                  </a:cubicBezTo>
                  <a:cubicBezTo>
                    <a:pt x="369454" y="233219"/>
                    <a:pt x="561109" y="184728"/>
                    <a:pt x="637309" y="166255"/>
                  </a:cubicBezTo>
                  <a:cubicBezTo>
                    <a:pt x="713509" y="147782"/>
                    <a:pt x="706582" y="124691"/>
                    <a:pt x="720436" y="96982"/>
                  </a:cubicBezTo>
                  <a:cubicBezTo>
                    <a:pt x="734290" y="69273"/>
                    <a:pt x="727363" y="34636"/>
                    <a:pt x="72043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2605383" y="1800540"/>
              <a:ext cx="677860" cy="404762"/>
            </a:xfrm>
            <a:custGeom>
              <a:avLst/>
              <a:gdLst>
                <a:gd name="connsiteX0" fmla="*/ 0 w 678872"/>
                <a:gd name="connsiteY0" fmla="*/ 180109 h 404091"/>
                <a:gd name="connsiteX1" fmla="*/ 526472 w 678872"/>
                <a:gd name="connsiteY1" fmla="*/ 374073 h 404091"/>
                <a:gd name="connsiteX2" fmla="*/ 678872 w 678872"/>
                <a:gd name="connsiteY2" fmla="*/ 0 h 40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8872" h="404091">
                  <a:moveTo>
                    <a:pt x="0" y="180109"/>
                  </a:moveTo>
                  <a:cubicBezTo>
                    <a:pt x="206663" y="292100"/>
                    <a:pt x="413327" y="404091"/>
                    <a:pt x="526472" y="374073"/>
                  </a:cubicBezTo>
                  <a:cubicBezTo>
                    <a:pt x="639617" y="344055"/>
                    <a:pt x="659244" y="172027"/>
                    <a:pt x="67887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grpSp>
          <p:nvGrpSpPr>
            <p:cNvPr id="4374" name="Group 367"/>
            <p:cNvGrpSpPr>
              <a:grpSpLocks/>
            </p:cNvGrpSpPr>
            <p:nvPr/>
          </p:nvGrpSpPr>
          <p:grpSpPr bwMode="auto">
            <a:xfrm>
              <a:off x="5693786" y="1054509"/>
              <a:ext cx="2965305" cy="1370013"/>
              <a:chOff x="5693786" y="1373174"/>
              <a:chExt cx="2965305" cy="1370013"/>
            </a:xfrm>
          </p:grpSpPr>
          <p:sp>
            <p:nvSpPr>
              <p:cNvPr id="171" name="Oval 170"/>
              <p:cNvSpPr/>
              <p:nvPr/>
            </p:nvSpPr>
            <p:spPr bwMode="auto">
              <a:xfrm>
                <a:off x="6205825" y="1650952"/>
                <a:ext cx="166687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172" name="Oval 171"/>
              <p:cNvSpPr/>
              <p:nvPr/>
            </p:nvSpPr>
            <p:spPr bwMode="auto">
              <a:xfrm>
                <a:off x="6205825" y="2204920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174" name="Oval 173"/>
              <p:cNvSpPr/>
              <p:nvPr/>
            </p:nvSpPr>
            <p:spPr bwMode="auto">
              <a:xfrm>
                <a:off x="6718586" y="2190634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176" name="Oval 175"/>
              <p:cNvSpPr/>
              <p:nvPr/>
            </p:nvSpPr>
            <p:spPr bwMode="auto">
              <a:xfrm>
                <a:off x="7286909" y="2204920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178" name="Straight Connector 177"/>
              <p:cNvCxnSpPr>
                <a:stCxn id="180" idx="6"/>
                <a:endCxn id="179" idx="2"/>
              </p:cNvCxnSpPr>
              <p:nvPr/>
            </p:nvCxnSpPr>
            <p:spPr>
              <a:xfrm flipV="1">
                <a:off x="5859751" y="1447778"/>
                <a:ext cx="2617781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9" name="Oval 178"/>
              <p:cNvSpPr/>
              <p:nvPr/>
            </p:nvSpPr>
            <p:spPr bwMode="auto">
              <a:xfrm>
                <a:off x="8477531" y="1373174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180" name="Oval 179"/>
              <p:cNvSpPr/>
              <p:nvPr/>
            </p:nvSpPr>
            <p:spPr bwMode="auto">
              <a:xfrm>
                <a:off x="5693063" y="1373174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181" name="Straight Connector 180"/>
              <p:cNvCxnSpPr>
                <a:stCxn id="183" idx="6"/>
                <a:endCxn id="182" idx="2"/>
              </p:cNvCxnSpPr>
              <p:nvPr/>
            </p:nvCxnSpPr>
            <p:spPr>
              <a:xfrm flipV="1">
                <a:off x="5859751" y="2666825"/>
                <a:ext cx="2632069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2" name="Oval 181"/>
              <p:cNvSpPr/>
              <p:nvPr/>
            </p:nvSpPr>
            <p:spPr bwMode="auto">
              <a:xfrm>
                <a:off x="8491819" y="2592221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183" name="Oval 182"/>
              <p:cNvSpPr/>
              <p:nvPr/>
            </p:nvSpPr>
            <p:spPr bwMode="auto">
              <a:xfrm>
                <a:off x="5693063" y="2592221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193" name="Straight Connector 192"/>
              <p:cNvCxnSpPr>
                <a:stCxn id="180" idx="4"/>
                <a:endCxn id="183" idx="0"/>
              </p:cNvCxnSpPr>
              <p:nvPr/>
            </p:nvCxnSpPr>
            <p:spPr>
              <a:xfrm rot="5400000">
                <a:off x="5242280" y="2058888"/>
                <a:ext cx="1068254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>
                <a:stCxn id="179" idx="4"/>
                <a:endCxn id="182" idx="0"/>
              </p:cNvCxnSpPr>
              <p:nvPr/>
            </p:nvCxnSpPr>
            <p:spPr>
              <a:xfrm rot="16200000" flipH="1">
                <a:off x="8033892" y="2051745"/>
                <a:ext cx="1068253" cy="1270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>
                <a:stCxn id="180" idx="6"/>
                <a:endCxn id="231" idx="1"/>
              </p:cNvCxnSpPr>
              <p:nvPr/>
            </p:nvCxnSpPr>
            <p:spPr>
              <a:xfrm>
                <a:off x="5859751" y="1449364"/>
                <a:ext cx="882648" cy="23650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>
                <a:stCxn id="183" idx="7"/>
                <a:endCxn id="172" idx="3"/>
              </p:cNvCxnSpPr>
              <p:nvPr/>
            </p:nvCxnSpPr>
            <p:spPr>
              <a:xfrm rot="5400000" flipH="1" flipV="1">
                <a:off x="5892311" y="2277118"/>
                <a:ext cx="280952" cy="39369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>
                <a:stCxn id="183" idx="7"/>
                <a:endCxn id="174" idx="3"/>
              </p:cNvCxnSpPr>
              <p:nvPr/>
            </p:nvCxnSpPr>
            <p:spPr>
              <a:xfrm rot="5400000" flipH="1" flipV="1">
                <a:off x="6141549" y="2013594"/>
                <a:ext cx="295238" cy="90646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183" idx="7"/>
                <a:endCxn id="176" idx="3"/>
              </p:cNvCxnSpPr>
              <p:nvPr/>
            </p:nvCxnSpPr>
            <p:spPr>
              <a:xfrm rot="5400000" flipH="1" flipV="1">
                <a:off x="6432854" y="1736576"/>
                <a:ext cx="280952" cy="147478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>
                <a:stCxn id="182" idx="1"/>
                <a:endCxn id="176" idx="5"/>
              </p:cNvCxnSpPr>
              <p:nvPr/>
            </p:nvCxnSpPr>
            <p:spPr>
              <a:xfrm rot="16200000" flipV="1">
                <a:off x="7831438" y="1930250"/>
                <a:ext cx="280952" cy="108743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>
                <a:stCxn id="172" idx="0"/>
                <a:endCxn id="171" idx="4"/>
              </p:cNvCxnSpPr>
              <p:nvPr/>
            </p:nvCxnSpPr>
            <p:spPr>
              <a:xfrm rot="5400000" flipH="1" flipV="1">
                <a:off x="6087581" y="2002539"/>
                <a:ext cx="403174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1" name="Oval 230"/>
              <p:cNvSpPr/>
              <p:nvPr/>
            </p:nvSpPr>
            <p:spPr bwMode="auto">
              <a:xfrm>
                <a:off x="6718586" y="166365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233" name="Straight Connector 232"/>
              <p:cNvCxnSpPr>
                <a:endCxn id="231" idx="4"/>
              </p:cNvCxnSpPr>
              <p:nvPr/>
            </p:nvCxnSpPr>
            <p:spPr>
              <a:xfrm rot="5400000" flipH="1" flipV="1">
                <a:off x="6600342" y="2016825"/>
                <a:ext cx="403174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4" name="Oval 233"/>
              <p:cNvSpPr/>
              <p:nvPr/>
            </p:nvSpPr>
            <p:spPr bwMode="auto">
              <a:xfrm>
                <a:off x="7286909" y="1677936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235" name="Oval 234"/>
              <p:cNvSpPr/>
              <p:nvPr/>
            </p:nvSpPr>
            <p:spPr bwMode="auto">
              <a:xfrm>
                <a:off x="7286909" y="2204920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236" name="Straight Connector 235"/>
              <p:cNvCxnSpPr>
                <a:stCxn id="235" idx="0"/>
                <a:endCxn id="234" idx="4"/>
              </p:cNvCxnSpPr>
              <p:nvPr/>
            </p:nvCxnSpPr>
            <p:spPr>
              <a:xfrm rot="5400000" flipH="1" flipV="1">
                <a:off x="7182952" y="2016824"/>
                <a:ext cx="374603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9" name="Oval 238"/>
              <p:cNvSpPr/>
              <p:nvPr/>
            </p:nvSpPr>
            <p:spPr bwMode="auto">
              <a:xfrm>
                <a:off x="7937783" y="2217618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240" name="Oval 239"/>
              <p:cNvSpPr/>
              <p:nvPr/>
            </p:nvSpPr>
            <p:spPr bwMode="auto">
              <a:xfrm>
                <a:off x="7937783" y="166365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241" name="Oval 240"/>
              <p:cNvSpPr/>
              <p:nvPr/>
            </p:nvSpPr>
            <p:spPr bwMode="auto">
              <a:xfrm>
                <a:off x="7937783" y="2217618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242" name="Straight Connector 241"/>
              <p:cNvCxnSpPr>
                <a:stCxn id="241" idx="0"/>
                <a:endCxn id="240" idx="4"/>
              </p:cNvCxnSpPr>
              <p:nvPr/>
            </p:nvCxnSpPr>
            <p:spPr>
              <a:xfrm rot="5400000" flipH="1" flipV="1">
                <a:off x="7819539" y="2016825"/>
                <a:ext cx="403174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>
                <a:stCxn id="182" idx="1"/>
                <a:endCxn id="241" idx="5"/>
              </p:cNvCxnSpPr>
              <p:nvPr/>
            </p:nvCxnSpPr>
            <p:spPr>
              <a:xfrm rot="16200000" flipV="1">
                <a:off x="8164018" y="2262830"/>
                <a:ext cx="268253" cy="43497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>
                <a:stCxn id="179" idx="3"/>
                <a:endCxn id="240" idx="7"/>
              </p:cNvCxnSpPr>
              <p:nvPr/>
            </p:nvCxnSpPr>
            <p:spPr>
              <a:xfrm rot="5400000">
                <a:off x="8199731" y="1382672"/>
                <a:ext cx="184127" cy="42227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>
                <a:stCxn id="174" idx="2"/>
                <a:endCxn id="172" idx="6"/>
              </p:cNvCxnSpPr>
              <p:nvPr/>
            </p:nvCxnSpPr>
            <p:spPr>
              <a:xfrm rot="10800000" flipV="1">
                <a:off x="6372511" y="2265237"/>
                <a:ext cx="346074" cy="142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>
                <a:stCxn id="235" idx="2"/>
                <a:endCxn id="174" idx="6"/>
              </p:cNvCxnSpPr>
              <p:nvPr/>
            </p:nvCxnSpPr>
            <p:spPr>
              <a:xfrm rot="10800000">
                <a:off x="6885273" y="2265237"/>
                <a:ext cx="401636" cy="142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>
                <a:stCxn id="241" idx="2"/>
                <a:endCxn id="235" idx="6"/>
              </p:cNvCxnSpPr>
              <p:nvPr/>
            </p:nvCxnSpPr>
            <p:spPr>
              <a:xfrm rot="10800000">
                <a:off x="7453597" y="2279523"/>
                <a:ext cx="484186" cy="1428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>
                <a:stCxn id="240" idx="2"/>
                <a:endCxn id="234" idx="6"/>
              </p:cNvCxnSpPr>
              <p:nvPr/>
            </p:nvCxnSpPr>
            <p:spPr>
              <a:xfrm rot="10800000" flipV="1">
                <a:off x="7453597" y="1739841"/>
                <a:ext cx="484186" cy="1428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>
                <a:stCxn id="234" idx="2"/>
                <a:endCxn id="231" idx="6"/>
              </p:cNvCxnSpPr>
              <p:nvPr/>
            </p:nvCxnSpPr>
            <p:spPr>
              <a:xfrm rot="10800000">
                <a:off x="6885273" y="1739841"/>
                <a:ext cx="401636" cy="1428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>
                <a:stCxn id="231" idx="2"/>
                <a:endCxn id="171" idx="6"/>
              </p:cNvCxnSpPr>
              <p:nvPr/>
            </p:nvCxnSpPr>
            <p:spPr>
              <a:xfrm rot="10800000">
                <a:off x="6372511" y="1725555"/>
                <a:ext cx="346074" cy="142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>
                <a:stCxn id="180" idx="5"/>
                <a:endCxn id="171" idx="1"/>
              </p:cNvCxnSpPr>
              <p:nvPr/>
            </p:nvCxnSpPr>
            <p:spPr>
              <a:xfrm rot="16200000" flipH="1">
                <a:off x="5947867" y="1389817"/>
                <a:ext cx="169841" cy="39369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>
                <a:stCxn id="179" idx="2"/>
                <a:endCxn id="234" idx="7"/>
              </p:cNvCxnSpPr>
              <p:nvPr/>
            </p:nvCxnSpPr>
            <p:spPr>
              <a:xfrm rot="10800000" flipV="1">
                <a:off x="7428197" y="1447778"/>
                <a:ext cx="1049335" cy="25238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>
                <a:stCxn id="179" idx="2"/>
                <a:endCxn id="231" idx="7"/>
              </p:cNvCxnSpPr>
              <p:nvPr/>
            </p:nvCxnSpPr>
            <p:spPr>
              <a:xfrm rot="10800000" flipV="1">
                <a:off x="6859873" y="1447778"/>
                <a:ext cx="1617658" cy="238095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95" name="Rounded Rectangle 294"/>
            <p:cNvSpPr/>
            <p:nvPr/>
          </p:nvSpPr>
          <p:spPr bwMode="auto">
            <a:xfrm>
              <a:off x="5514109" y="2460197"/>
              <a:ext cx="3269673" cy="823318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Straight-Line Drawing of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336" name="Rounded Rectangle 335"/>
            <p:cNvSpPr/>
            <p:nvPr/>
          </p:nvSpPr>
          <p:spPr bwMode="auto">
            <a:xfrm>
              <a:off x="838282" y="5508191"/>
              <a:ext cx="3027147" cy="1155839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Straight-Line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Grid-Drawing of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on 8×5 grid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4377" name="Group 366"/>
            <p:cNvGrpSpPr>
              <a:grpSpLocks/>
            </p:cNvGrpSpPr>
            <p:nvPr/>
          </p:nvGrpSpPr>
          <p:grpSpPr bwMode="auto">
            <a:xfrm>
              <a:off x="816996" y="3423628"/>
              <a:ext cx="3062290" cy="1591693"/>
              <a:chOff x="498331" y="3770003"/>
              <a:chExt cx="3062290" cy="1591693"/>
            </a:xfrm>
          </p:grpSpPr>
          <p:sp>
            <p:nvSpPr>
              <p:cNvPr id="298" name="Oval 297"/>
              <p:cNvSpPr/>
              <p:nvPr/>
            </p:nvSpPr>
            <p:spPr bwMode="auto">
              <a:xfrm>
                <a:off x="913534" y="4116756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02" name="Straight Connector 301"/>
              <p:cNvCxnSpPr>
                <a:stCxn id="304" idx="6"/>
                <a:endCxn id="303" idx="2"/>
              </p:cNvCxnSpPr>
              <p:nvPr/>
            </p:nvCxnSpPr>
            <p:spPr>
              <a:xfrm flipV="1">
                <a:off x="664298" y="3845328"/>
                <a:ext cx="271461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3" name="Oval 302"/>
              <p:cNvSpPr/>
              <p:nvPr/>
            </p:nvSpPr>
            <p:spPr bwMode="auto">
              <a:xfrm>
                <a:off x="3378916" y="3770725"/>
                <a:ext cx="166687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>
                <a:off x="497610" y="3770725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05" name="Straight Connector 304"/>
              <p:cNvCxnSpPr>
                <a:stCxn id="307" idx="6"/>
                <a:endCxn id="306" idx="2"/>
              </p:cNvCxnSpPr>
              <p:nvPr/>
            </p:nvCxnSpPr>
            <p:spPr>
              <a:xfrm flipV="1">
                <a:off x="678585" y="5286596"/>
                <a:ext cx="271461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6" name="Oval 305"/>
              <p:cNvSpPr/>
              <p:nvPr/>
            </p:nvSpPr>
            <p:spPr bwMode="auto">
              <a:xfrm>
                <a:off x="3393203" y="5210406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07" name="Oval 306"/>
              <p:cNvSpPr/>
              <p:nvPr/>
            </p:nvSpPr>
            <p:spPr bwMode="auto">
              <a:xfrm>
                <a:off x="511898" y="5210406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08" name="Straight Connector 307"/>
              <p:cNvCxnSpPr>
                <a:stCxn id="304" idx="4"/>
                <a:endCxn id="307" idx="0"/>
              </p:cNvCxnSpPr>
              <p:nvPr/>
            </p:nvCxnSpPr>
            <p:spPr>
              <a:xfrm rot="16200000" flipH="1">
                <a:off x="-57140" y="4558818"/>
                <a:ext cx="1288888" cy="142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>
                <a:stCxn id="303" idx="4"/>
                <a:endCxn id="306" idx="0"/>
              </p:cNvCxnSpPr>
              <p:nvPr/>
            </p:nvCxnSpPr>
            <p:spPr>
              <a:xfrm rot="16200000" flipH="1">
                <a:off x="2824959" y="4559612"/>
                <a:ext cx="1288888" cy="1270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>
                <a:stCxn id="304" idx="6"/>
                <a:endCxn id="316" idx="1"/>
              </p:cNvCxnSpPr>
              <p:nvPr/>
            </p:nvCxnSpPr>
            <p:spPr>
              <a:xfrm>
                <a:off x="664298" y="3845328"/>
                <a:ext cx="688973" cy="3079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>
                <a:stCxn id="307" idx="7"/>
                <a:endCxn id="299" idx="3"/>
              </p:cNvCxnSpPr>
              <p:nvPr/>
            </p:nvCxnSpPr>
            <p:spPr>
              <a:xfrm rot="5400000" flipH="1" flipV="1">
                <a:off x="661933" y="4957213"/>
                <a:ext cx="266666" cy="2841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>
                <a:stCxn id="307" idx="7"/>
                <a:endCxn id="300" idx="3"/>
              </p:cNvCxnSpPr>
              <p:nvPr/>
            </p:nvCxnSpPr>
            <p:spPr>
              <a:xfrm rot="5400000" flipH="1" flipV="1">
                <a:off x="869895" y="4749252"/>
                <a:ext cx="266666" cy="7000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>
                <a:stCxn id="307" idx="7"/>
                <a:endCxn id="301" idx="3"/>
              </p:cNvCxnSpPr>
              <p:nvPr/>
            </p:nvCxnSpPr>
            <p:spPr>
              <a:xfrm rot="5400000" flipH="1" flipV="1">
                <a:off x="1486637" y="4132509"/>
                <a:ext cx="266666" cy="193357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>
                <a:stCxn id="306" idx="1"/>
                <a:endCxn id="301" idx="5"/>
              </p:cNvCxnSpPr>
              <p:nvPr/>
            </p:nvCxnSpPr>
            <p:spPr>
              <a:xfrm rot="16200000" flipV="1">
                <a:off x="2927290" y="4742902"/>
                <a:ext cx="266666" cy="7127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>
                <a:stCxn id="299" idx="0"/>
                <a:endCxn id="298" idx="4"/>
              </p:cNvCxnSpPr>
              <p:nvPr/>
            </p:nvCxnSpPr>
            <p:spPr>
              <a:xfrm rot="5400000" flipH="1" flipV="1">
                <a:off x="711957" y="4551677"/>
                <a:ext cx="569841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8" name="Oval 317"/>
              <p:cNvSpPr/>
              <p:nvPr/>
            </p:nvSpPr>
            <p:spPr bwMode="auto">
              <a:xfrm>
                <a:off x="2561355" y="4131042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20" name="Straight Connector 319"/>
              <p:cNvCxnSpPr>
                <a:stCxn id="319" idx="0"/>
                <a:endCxn id="318" idx="4"/>
              </p:cNvCxnSpPr>
              <p:nvPr/>
            </p:nvCxnSpPr>
            <p:spPr>
              <a:xfrm rot="5400000" flipH="1" flipV="1">
                <a:off x="2366921" y="4558820"/>
                <a:ext cx="555555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2" name="Oval 321"/>
              <p:cNvSpPr/>
              <p:nvPr/>
            </p:nvSpPr>
            <p:spPr bwMode="auto">
              <a:xfrm>
                <a:off x="2977279" y="4131042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24" name="Straight Connector 323"/>
              <p:cNvCxnSpPr>
                <a:stCxn id="323" idx="0"/>
                <a:endCxn id="322" idx="4"/>
              </p:cNvCxnSpPr>
              <p:nvPr/>
            </p:nvCxnSpPr>
            <p:spPr>
              <a:xfrm rot="5400000" flipH="1" flipV="1">
                <a:off x="2782845" y="4558820"/>
                <a:ext cx="555555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>
                <a:stCxn id="306" idx="1"/>
                <a:endCxn id="323" idx="5"/>
              </p:cNvCxnSpPr>
              <p:nvPr/>
            </p:nvCxnSpPr>
            <p:spPr>
              <a:xfrm rot="16200000" flipV="1">
                <a:off x="3135252" y="4950863"/>
                <a:ext cx="266666" cy="2968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>
                <a:stCxn id="303" idx="3"/>
                <a:endCxn id="322" idx="7"/>
              </p:cNvCxnSpPr>
              <p:nvPr/>
            </p:nvCxnSpPr>
            <p:spPr>
              <a:xfrm rot="5400000">
                <a:off x="3135252" y="3884198"/>
                <a:ext cx="253968" cy="2841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>
                <a:stCxn id="322" idx="2"/>
                <a:endCxn id="318" idx="6"/>
              </p:cNvCxnSpPr>
              <p:nvPr/>
            </p:nvCxnSpPr>
            <p:spPr>
              <a:xfrm rot="10800000" flipV="1">
                <a:off x="2728043" y="4205645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>
                <a:stCxn id="318" idx="2"/>
                <a:endCxn id="316" idx="6"/>
              </p:cNvCxnSpPr>
              <p:nvPr/>
            </p:nvCxnSpPr>
            <p:spPr>
              <a:xfrm rot="10800000">
                <a:off x="1496146" y="4205645"/>
                <a:ext cx="1065210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>
                <a:stCxn id="316" idx="2"/>
                <a:endCxn id="298" idx="6"/>
              </p:cNvCxnSpPr>
              <p:nvPr/>
            </p:nvCxnSpPr>
            <p:spPr>
              <a:xfrm rot="10800000">
                <a:off x="1080222" y="4192947"/>
                <a:ext cx="249236" cy="1269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>
                <a:stCxn id="304" idx="5"/>
                <a:endCxn id="298" idx="1"/>
              </p:cNvCxnSpPr>
              <p:nvPr/>
            </p:nvCxnSpPr>
            <p:spPr>
              <a:xfrm rot="16200000" flipH="1">
                <a:off x="669074" y="3870706"/>
                <a:ext cx="239683" cy="2968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>
                <a:stCxn id="303" idx="2"/>
                <a:endCxn id="318" idx="7"/>
              </p:cNvCxnSpPr>
              <p:nvPr/>
            </p:nvCxnSpPr>
            <p:spPr>
              <a:xfrm rot="10800000" flipV="1">
                <a:off x="2704230" y="3845328"/>
                <a:ext cx="674686" cy="3079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>
                <a:stCxn id="303" idx="2"/>
                <a:endCxn id="316" idx="7"/>
              </p:cNvCxnSpPr>
              <p:nvPr/>
            </p:nvCxnSpPr>
            <p:spPr>
              <a:xfrm rot="10800000" flipV="1">
                <a:off x="1470746" y="3845328"/>
                <a:ext cx="1908171" cy="3079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9" name="Oval 298"/>
              <p:cNvSpPr/>
              <p:nvPr/>
            </p:nvSpPr>
            <p:spPr bwMode="auto">
              <a:xfrm>
                <a:off x="913534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01" name="Oval 300"/>
              <p:cNvSpPr/>
              <p:nvPr/>
            </p:nvSpPr>
            <p:spPr bwMode="auto">
              <a:xfrm>
                <a:off x="2561355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>
                <a:off x="2561355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21" name="Oval 320"/>
              <p:cNvSpPr/>
              <p:nvPr/>
            </p:nvSpPr>
            <p:spPr bwMode="auto">
              <a:xfrm>
                <a:off x="2977279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23" name="Oval 322"/>
              <p:cNvSpPr/>
              <p:nvPr/>
            </p:nvSpPr>
            <p:spPr bwMode="auto">
              <a:xfrm>
                <a:off x="2977279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27" name="Straight Connector 326"/>
              <p:cNvCxnSpPr>
                <a:stCxn id="300" idx="2"/>
                <a:endCxn id="299" idx="6"/>
              </p:cNvCxnSpPr>
              <p:nvPr/>
            </p:nvCxnSpPr>
            <p:spPr>
              <a:xfrm rot="10800000">
                <a:off x="1080222" y="4911994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>
                <a:stCxn id="319" idx="2"/>
                <a:endCxn id="300" idx="6"/>
              </p:cNvCxnSpPr>
              <p:nvPr/>
            </p:nvCxnSpPr>
            <p:spPr>
              <a:xfrm rot="10800000">
                <a:off x="1496146" y="4911994"/>
                <a:ext cx="1065210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>
                <a:stCxn id="323" idx="2"/>
                <a:endCxn id="319" idx="6"/>
              </p:cNvCxnSpPr>
              <p:nvPr/>
            </p:nvCxnSpPr>
            <p:spPr>
              <a:xfrm rot="10800000" flipV="1">
                <a:off x="2728043" y="4911994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6" name="Oval 315"/>
              <p:cNvSpPr/>
              <p:nvPr/>
            </p:nvSpPr>
            <p:spPr bwMode="auto">
              <a:xfrm>
                <a:off x="1329458" y="4131042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17" name="Straight Connector 316"/>
              <p:cNvCxnSpPr>
                <a:stCxn id="300" idx="0"/>
                <a:endCxn id="316" idx="4"/>
              </p:cNvCxnSpPr>
              <p:nvPr/>
            </p:nvCxnSpPr>
            <p:spPr>
              <a:xfrm rot="5400000" flipH="1" flipV="1">
                <a:off x="1134230" y="4559614"/>
                <a:ext cx="555555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0" name="Oval 299"/>
              <p:cNvSpPr/>
              <p:nvPr/>
            </p:nvSpPr>
            <p:spPr bwMode="auto">
              <a:xfrm>
                <a:off x="1329458" y="4837391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</p:grpSp>
        <p:cxnSp>
          <p:nvCxnSpPr>
            <p:cNvPr id="425" name="Straight Arrow Connector 424"/>
            <p:cNvCxnSpPr/>
            <p:nvPr/>
          </p:nvCxnSpPr>
          <p:spPr>
            <a:xfrm>
              <a:off x="900413" y="5098951"/>
              <a:ext cx="29098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Arrow Connector 426"/>
            <p:cNvCxnSpPr/>
            <p:nvPr/>
          </p:nvCxnSpPr>
          <p:spPr>
            <a:xfrm rot="16200000" flipV="1">
              <a:off x="21030" y="4217999"/>
              <a:ext cx="1468253" cy="142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Rounded Rectangle 433"/>
            <p:cNvSpPr/>
            <p:nvPr/>
          </p:nvSpPr>
          <p:spPr>
            <a:xfrm>
              <a:off x="748146" y="2466108"/>
              <a:ext cx="2618509" cy="623455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Plane Graph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1732260" y="5181491"/>
              <a:ext cx="1231897" cy="27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8</a:t>
              </a: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-110823" y="3989429"/>
              <a:ext cx="1011236" cy="3047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5</a:t>
              </a:r>
            </a:p>
          </p:txBody>
        </p:sp>
        <p:grpSp>
          <p:nvGrpSpPr>
            <p:cNvPr id="4383" name="Group 445"/>
            <p:cNvGrpSpPr>
              <a:grpSpLocks/>
            </p:cNvGrpSpPr>
            <p:nvPr/>
          </p:nvGrpSpPr>
          <p:grpSpPr bwMode="auto">
            <a:xfrm>
              <a:off x="5140028" y="3325080"/>
              <a:ext cx="3740727" cy="3338946"/>
              <a:chOff x="5140028" y="3325080"/>
              <a:chExt cx="3740727" cy="3338946"/>
            </a:xfrm>
          </p:grpSpPr>
          <p:sp>
            <p:nvSpPr>
              <p:cNvPr id="438" name="Freeform 437"/>
              <p:cNvSpPr/>
              <p:nvPr/>
            </p:nvSpPr>
            <p:spPr>
              <a:xfrm>
                <a:off x="5763483" y="3906972"/>
                <a:ext cx="2078180" cy="1108373"/>
              </a:xfrm>
              <a:custGeom>
                <a:avLst/>
                <a:gdLst>
                  <a:gd name="connsiteX0" fmla="*/ 13854 w 2812472"/>
                  <a:gd name="connsiteY0" fmla="*/ 1233055 h 1233055"/>
                  <a:gd name="connsiteX1" fmla="*/ 0 w 2812472"/>
                  <a:gd name="connsiteY1" fmla="*/ 0 h 1233055"/>
                  <a:gd name="connsiteX2" fmla="*/ 2812472 w 2812472"/>
                  <a:gd name="connsiteY2" fmla="*/ 27709 h 1233055"/>
                  <a:gd name="connsiteX3" fmla="*/ 2812472 w 2812472"/>
                  <a:gd name="connsiteY3" fmla="*/ 1219200 h 1233055"/>
                  <a:gd name="connsiteX4" fmla="*/ 13854 w 2812472"/>
                  <a:gd name="connsiteY4" fmla="*/ 1233055 h 1233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12472" h="1233055">
                    <a:moveTo>
                      <a:pt x="13854" y="1233055"/>
                    </a:moveTo>
                    <a:lnTo>
                      <a:pt x="0" y="0"/>
                    </a:lnTo>
                    <a:lnTo>
                      <a:pt x="2812472" y="27709"/>
                    </a:lnTo>
                    <a:lnTo>
                      <a:pt x="2812472" y="1219200"/>
                    </a:lnTo>
                    <a:lnTo>
                      <a:pt x="13854" y="123305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4385" name="Group 368"/>
              <p:cNvGrpSpPr>
                <a:grpSpLocks/>
              </p:cNvGrpSpPr>
              <p:nvPr/>
            </p:nvGrpSpPr>
            <p:grpSpPr bwMode="auto">
              <a:xfrm>
                <a:off x="5140028" y="3325080"/>
                <a:ext cx="3311237" cy="2022767"/>
                <a:chOff x="387930" y="3602183"/>
                <a:chExt cx="3311237" cy="2022767"/>
              </a:xfrm>
            </p:grpSpPr>
            <p:cxnSp>
              <p:nvCxnSpPr>
                <p:cNvPr id="370" name="Straight Connector 369"/>
                <p:cNvCxnSpPr/>
                <p:nvPr/>
              </p:nvCxnSpPr>
              <p:spPr>
                <a:xfrm flipV="1">
                  <a:off x="388516" y="5291928"/>
                  <a:ext cx="328294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rot="16200000" flipH="1">
                  <a:off x="-401936" y="4626847"/>
                  <a:ext cx="1953967" cy="1428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6200000" flipH="1">
                  <a:off x="13988" y="4585578"/>
                  <a:ext cx="1953967" cy="1428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16200000" flipH="1">
                  <a:off x="429911" y="4571292"/>
                  <a:ext cx="1953968" cy="1428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16200000" flipH="1">
                  <a:off x="845041" y="4572086"/>
                  <a:ext cx="1953968" cy="1270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16200000" flipH="1">
                  <a:off x="1259378" y="4599070"/>
                  <a:ext cx="1955554" cy="14288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1675302" y="4613355"/>
                  <a:ext cx="1955554" cy="14288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16200000" flipH="1">
                  <a:off x="2076939" y="4613355"/>
                  <a:ext cx="1955554" cy="14287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16200000" flipH="1">
                  <a:off x="2492862" y="4641928"/>
                  <a:ext cx="1953968" cy="1270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flipV="1">
                  <a:off x="388516" y="4918912"/>
                  <a:ext cx="328294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flipV="1">
                  <a:off x="402804" y="4558595"/>
                  <a:ext cx="3281354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 flipV="1">
                  <a:off x="402804" y="4198277"/>
                  <a:ext cx="3281354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>
                <a:xfrm flipV="1">
                  <a:off x="415504" y="3836373"/>
                  <a:ext cx="328294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4" name="Oval 383"/>
              <p:cNvSpPr/>
              <p:nvPr/>
            </p:nvSpPr>
            <p:spPr bwMode="auto">
              <a:xfrm>
                <a:off x="6082000" y="4184666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85" name="Straight Connector 384"/>
              <p:cNvCxnSpPr>
                <a:stCxn id="387" idx="6"/>
                <a:endCxn id="386" idx="2"/>
              </p:cNvCxnSpPr>
              <p:nvPr/>
            </p:nvCxnSpPr>
            <p:spPr>
              <a:xfrm flipV="1">
                <a:off x="5832762" y="3914825"/>
                <a:ext cx="1897058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6" name="Oval 385"/>
              <p:cNvSpPr/>
              <p:nvPr/>
            </p:nvSpPr>
            <p:spPr bwMode="auto">
              <a:xfrm>
                <a:off x="7729821" y="3838635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87" name="Oval 386"/>
              <p:cNvSpPr/>
              <p:nvPr/>
            </p:nvSpPr>
            <p:spPr bwMode="auto">
              <a:xfrm>
                <a:off x="5666076" y="3838635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88" name="Straight Connector 387"/>
              <p:cNvCxnSpPr>
                <a:stCxn id="390" idx="6"/>
                <a:endCxn id="389" idx="2"/>
              </p:cNvCxnSpPr>
              <p:nvPr/>
            </p:nvCxnSpPr>
            <p:spPr>
              <a:xfrm flipV="1">
                <a:off x="5847050" y="5008476"/>
                <a:ext cx="1897057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9" name="Oval 388"/>
              <p:cNvSpPr/>
              <p:nvPr/>
            </p:nvSpPr>
            <p:spPr bwMode="auto">
              <a:xfrm>
                <a:off x="7744108" y="4933872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390" name="Oval 389"/>
              <p:cNvSpPr/>
              <p:nvPr/>
            </p:nvSpPr>
            <p:spPr bwMode="auto">
              <a:xfrm>
                <a:off x="5680363" y="4933872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391" name="Straight Connector 390"/>
              <p:cNvCxnSpPr>
                <a:stCxn id="387" idx="4"/>
                <a:endCxn id="390" idx="0"/>
              </p:cNvCxnSpPr>
              <p:nvPr/>
            </p:nvCxnSpPr>
            <p:spPr>
              <a:xfrm rot="16200000" flipH="1">
                <a:off x="5285135" y="4454506"/>
                <a:ext cx="944443" cy="142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>
                <a:stCxn id="386" idx="4"/>
                <a:endCxn id="389" idx="0"/>
              </p:cNvCxnSpPr>
              <p:nvPr/>
            </p:nvCxnSpPr>
            <p:spPr>
              <a:xfrm rot="16200000" flipH="1">
                <a:off x="7348880" y="4454506"/>
                <a:ext cx="944443" cy="142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>
                <a:stCxn id="387" idx="6"/>
                <a:endCxn id="419" idx="1"/>
              </p:cNvCxnSpPr>
              <p:nvPr/>
            </p:nvCxnSpPr>
            <p:spPr>
              <a:xfrm>
                <a:off x="5832762" y="3914825"/>
                <a:ext cx="688973" cy="30635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>
                <a:stCxn id="390" idx="7"/>
                <a:endCxn id="411" idx="3"/>
              </p:cNvCxnSpPr>
              <p:nvPr/>
            </p:nvCxnSpPr>
            <p:spPr>
              <a:xfrm rot="5400000" flipH="1" flipV="1">
                <a:off x="5830398" y="4680680"/>
                <a:ext cx="268253" cy="28257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5" name="Straight Connector 394"/>
              <p:cNvCxnSpPr>
                <a:stCxn id="390" idx="7"/>
                <a:endCxn id="421" idx="3"/>
              </p:cNvCxnSpPr>
              <p:nvPr/>
            </p:nvCxnSpPr>
            <p:spPr>
              <a:xfrm rot="5400000" flipH="1" flipV="1">
                <a:off x="6038359" y="4472719"/>
                <a:ext cx="268253" cy="69849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6" name="Straight Connector 395"/>
              <p:cNvCxnSpPr>
                <a:stCxn id="390" idx="7"/>
                <a:endCxn id="412" idx="3"/>
              </p:cNvCxnSpPr>
              <p:nvPr/>
            </p:nvCxnSpPr>
            <p:spPr>
              <a:xfrm rot="5400000" flipH="1" flipV="1">
                <a:off x="6246322" y="4264756"/>
                <a:ext cx="268253" cy="111442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>
                <a:stCxn id="389" idx="1"/>
                <a:endCxn id="412" idx="5"/>
              </p:cNvCxnSpPr>
              <p:nvPr/>
            </p:nvCxnSpPr>
            <p:spPr>
              <a:xfrm rot="16200000" flipV="1">
                <a:off x="7278194" y="4464781"/>
                <a:ext cx="268253" cy="714373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>
                <a:stCxn id="411" idx="0"/>
                <a:endCxn id="384" idx="4"/>
              </p:cNvCxnSpPr>
              <p:nvPr/>
            </p:nvCxnSpPr>
            <p:spPr>
              <a:xfrm rot="5400000" flipH="1" flipV="1">
                <a:off x="6054232" y="4447364"/>
                <a:ext cx="222222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9" name="Oval 398"/>
              <p:cNvSpPr/>
              <p:nvPr/>
            </p:nvSpPr>
            <p:spPr bwMode="auto">
              <a:xfrm>
                <a:off x="6913848" y="4198952"/>
                <a:ext cx="166687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400" name="Straight Connector 399"/>
              <p:cNvCxnSpPr>
                <a:stCxn id="413" idx="0"/>
                <a:endCxn id="399" idx="4"/>
              </p:cNvCxnSpPr>
              <p:nvPr/>
            </p:nvCxnSpPr>
            <p:spPr>
              <a:xfrm rot="5400000" flipH="1" flipV="1">
                <a:off x="6893224" y="4454507"/>
                <a:ext cx="207936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1" name="Oval 400"/>
              <p:cNvSpPr/>
              <p:nvPr/>
            </p:nvSpPr>
            <p:spPr bwMode="auto">
              <a:xfrm>
                <a:off x="7328184" y="4198952"/>
                <a:ext cx="166688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402" name="Straight Connector 401"/>
              <p:cNvCxnSpPr>
                <a:stCxn id="415" idx="0"/>
                <a:endCxn id="401" idx="4"/>
              </p:cNvCxnSpPr>
              <p:nvPr/>
            </p:nvCxnSpPr>
            <p:spPr>
              <a:xfrm rot="5400000" flipH="1" flipV="1">
                <a:off x="7307560" y="4454507"/>
                <a:ext cx="207936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/>
              <p:cNvCxnSpPr>
                <a:stCxn id="389" idx="1"/>
                <a:endCxn id="415" idx="5"/>
              </p:cNvCxnSpPr>
              <p:nvPr/>
            </p:nvCxnSpPr>
            <p:spPr>
              <a:xfrm rot="16200000" flipV="1">
                <a:off x="7486156" y="4672744"/>
                <a:ext cx="268253" cy="298449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>
                <a:stCxn id="386" idx="3"/>
                <a:endCxn id="401" idx="7"/>
              </p:cNvCxnSpPr>
              <p:nvPr/>
            </p:nvCxnSpPr>
            <p:spPr>
              <a:xfrm rot="5400000">
                <a:off x="7486156" y="3952109"/>
                <a:ext cx="253968" cy="2841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>
                <a:stCxn id="401" idx="2"/>
                <a:endCxn id="399" idx="6"/>
              </p:cNvCxnSpPr>
              <p:nvPr/>
            </p:nvCxnSpPr>
            <p:spPr>
              <a:xfrm rot="10800000" flipV="1">
                <a:off x="7080534" y="4275143"/>
                <a:ext cx="24764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399" idx="2"/>
                <a:endCxn id="419" idx="6"/>
              </p:cNvCxnSpPr>
              <p:nvPr/>
            </p:nvCxnSpPr>
            <p:spPr>
              <a:xfrm rot="10800000">
                <a:off x="6664610" y="4275143"/>
                <a:ext cx="249237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>
                <a:stCxn id="419" idx="2"/>
                <a:endCxn id="384" idx="6"/>
              </p:cNvCxnSpPr>
              <p:nvPr/>
            </p:nvCxnSpPr>
            <p:spPr>
              <a:xfrm rot="10800000">
                <a:off x="6248686" y="4260857"/>
                <a:ext cx="249237" cy="142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>
                <a:stCxn id="387" idx="5"/>
                <a:endCxn id="384" idx="1"/>
              </p:cNvCxnSpPr>
              <p:nvPr/>
            </p:nvCxnSpPr>
            <p:spPr>
              <a:xfrm rot="16200000" flipH="1">
                <a:off x="5837540" y="3938617"/>
                <a:ext cx="239682" cy="29686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>
                <a:stCxn id="386" idx="2"/>
                <a:endCxn id="399" idx="7"/>
              </p:cNvCxnSpPr>
              <p:nvPr/>
            </p:nvCxnSpPr>
            <p:spPr>
              <a:xfrm rot="10800000" flipV="1">
                <a:off x="7055134" y="3914825"/>
                <a:ext cx="674686" cy="30635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>
                <a:stCxn id="386" idx="2"/>
                <a:endCxn id="419" idx="7"/>
              </p:cNvCxnSpPr>
              <p:nvPr/>
            </p:nvCxnSpPr>
            <p:spPr>
              <a:xfrm rot="10800000" flipV="1">
                <a:off x="6639210" y="3914825"/>
                <a:ext cx="1090610" cy="30635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1" name="Oval 410"/>
              <p:cNvSpPr/>
              <p:nvPr/>
            </p:nvSpPr>
            <p:spPr bwMode="auto">
              <a:xfrm>
                <a:off x="6082000" y="4559269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412" name="Oval 411"/>
              <p:cNvSpPr/>
              <p:nvPr/>
            </p:nvSpPr>
            <p:spPr bwMode="auto">
              <a:xfrm>
                <a:off x="6913848" y="4559269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413" name="Oval 412"/>
              <p:cNvSpPr/>
              <p:nvPr/>
            </p:nvSpPr>
            <p:spPr bwMode="auto">
              <a:xfrm>
                <a:off x="6913848" y="4559269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414" name="Oval 413"/>
              <p:cNvSpPr/>
              <p:nvPr/>
            </p:nvSpPr>
            <p:spPr bwMode="auto">
              <a:xfrm>
                <a:off x="7328184" y="4559269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415" name="Oval 414"/>
              <p:cNvSpPr/>
              <p:nvPr/>
            </p:nvSpPr>
            <p:spPr bwMode="auto">
              <a:xfrm>
                <a:off x="7328184" y="4559269"/>
                <a:ext cx="166688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416" name="Straight Connector 415"/>
              <p:cNvCxnSpPr>
                <a:stCxn id="421" idx="2"/>
                <a:endCxn id="411" idx="6"/>
              </p:cNvCxnSpPr>
              <p:nvPr/>
            </p:nvCxnSpPr>
            <p:spPr>
              <a:xfrm rot="10800000">
                <a:off x="6248686" y="4635460"/>
                <a:ext cx="249237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>
                <a:stCxn id="413" idx="2"/>
                <a:endCxn id="421" idx="6"/>
              </p:cNvCxnSpPr>
              <p:nvPr/>
            </p:nvCxnSpPr>
            <p:spPr>
              <a:xfrm rot="10800000">
                <a:off x="6664610" y="4635460"/>
                <a:ext cx="249237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8" name="Straight Connector 417"/>
              <p:cNvCxnSpPr>
                <a:stCxn id="415" idx="2"/>
                <a:endCxn id="413" idx="6"/>
              </p:cNvCxnSpPr>
              <p:nvPr/>
            </p:nvCxnSpPr>
            <p:spPr>
              <a:xfrm rot="10800000" flipV="1">
                <a:off x="7080534" y="4635460"/>
                <a:ext cx="24764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9" name="Oval 418"/>
              <p:cNvSpPr/>
              <p:nvPr/>
            </p:nvSpPr>
            <p:spPr bwMode="auto">
              <a:xfrm>
                <a:off x="6497924" y="4198952"/>
                <a:ext cx="166687" cy="15079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420" name="Straight Connector 419"/>
              <p:cNvCxnSpPr>
                <a:stCxn id="421" idx="0"/>
                <a:endCxn id="419" idx="4"/>
              </p:cNvCxnSpPr>
              <p:nvPr/>
            </p:nvCxnSpPr>
            <p:spPr>
              <a:xfrm rot="5400000" flipH="1" flipV="1">
                <a:off x="6475712" y="4454507"/>
                <a:ext cx="209524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1" name="Oval 420"/>
              <p:cNvSpPr/>
              <p:nvPr/>
            </p:nvSpPr>
            <p:spPr bwMode="auto">
              <a:xfrm>
                <a:off x="6497924" y="4559269"/>
                <a:ext cx="166687" cy="15079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439" name="Straight Arrow Connector 438"/>
              <p:cNvCxnSpPr/>
              <p:nvPr/>
            </p:nvCxnSpPr>
            <p:spPr>
              <a:xfrm rot="16200000" flipV="1">
                <a:off x="7411595" y="4460063"/>
                <a:ext cx="1095238" cy="14287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Arrow Connector 440"/>
              <p:cNvCxnSpPr/>
              <p:nvPr/>
            </p:nvCxnSpPr>
            <p:spPr>
              <a:xfrm>
                <a:off x="5735926" y="5167206"/>
                <a:ext cx="2063745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3" name="Rectangle 442"/>
              <p:cNvSpPr/>
              <p:nvPr/>
            </p:nvSpPr>
            <p:spPr>
              <a:xfrm>
                <a:off x="6151850" y="5237047"/>
                <a:ext cx="1233484" cy="2761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i="1" dirty="0">
                    <a:solidFill>
                      <a:schemeClr val="tx1"/>
                    </a:solidFill>
                  </a:rPr>
                  <a:t>W = 6</a:t>
                </a:r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7869520" y="4308476"/>
                <a:ext cx="1011235" cy="3047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i="1" dirty="0">
                    <a:solidFill>
                      <a:schemeClr val="tx1"/>
                    </a:solidFill>
                  </a:rPr>
                  <a:t>H = 4</a:t>
                </a:r>
              </a:p>
            </p:txBody>
          </p:sp>
          <p:sp>
            <p:nvSpPr>
              <p:cNvPr id="445" name="Rounded Rectangle 444"/>
              <p:cNvSpPr/>
              <p:nvPr/>
            </p:nvSpPr>
            <p:spPr bwMode="auto">
              <a:xfrm>
                <a:off x="5285637" y="5508187"/>
                <a:ext cx="3027146" cy="1155839"/>
              </a:xfrm>
              <a:prstGeom prst="round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 Straight-Line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Grid-Drawing of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on 6×4 grid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p:grpSp>
      </p:grpSp>
      <p:grpSp>
        <p:nvGrpSpPr>
          <p:cNvPr id="9" name="Group 201"/>
          <p:cNvGrpSpPr>
            <a:grpSpLocks/>
          </p:cNvGrpSpPr>
          <p:nvPr/>
        </p:nvGrpSpPr>
        <p:grpSpPr bwMode="auto">
          <a:xfrm>
            <a:off x="-111125" y="831850"/>
            <a:ext cx="8991600" cy="5443538"/>
            <a:chOff x="-110823" y="831263"/>
            <a:chExt cx="8991578" cy="5444873"/>
          </a:xfrm>
        </p:grpSpPr>
        <p:sp>
          <p:nvSpPr>
            <p:cNvPr id="204" name="Freeform 203"/>
            <p:cNvSpPr/>
            <p:nvPr/>
          </p:nvSpPr>
          <p:spPr>
            <a:xfrm>
              <a:off x="1274618" y="1205345"/>
              <a:ext cx="2105891" cy="1828800"/>
            </a:xfrm>
            <a:custGeom>
              <a:avLst/>
              <a:gdLst>
                <a:gd name="connsiteX0" fmla="*/ 0 w 2105891"/>
                <a:gd name="connsiteY0" fmla="*/ 1413164 h 1828800"/>
                <a:gd name="connsiteX1" fmla="*/ 858982 w 2105891"/>
                <a:gd name="connsiteY1" fmla="*/ 0 h 1828800"/>
                <a:gd name="connsiteX2" fmla="*/ 914400 w 2105891"/>
                <a:gd name="connsiteY2" fmla="*/ 0 h 1828800"/>
                <a:gd name="connsiteX3" fmla="*/ 2105891 w 2105891"/>
                <a:gd name="connsiteY3" fmla="*/ 1080655 h 1828800"/>
                <a:gd name="connsiteX4" fmla="*/ 1302327 w 2105891"/>
                <a:gd name="connsiteY4" fmla="*/ 1828800 h 1828800"/>
                <a:gd name="connsiteX5" fmla="*/ 1205346 w 2105891"/>
                <a:gd name="connsiteY5" fmla="*/ 1801091 h 1828800"/>
                <a:gd name="connsiteX6" fmla="*/ 1177637 w 2105891"/>
                <a:gd name="connsiteY6" fmla="*/ 1814946 h 1828800"/>
                <a:gd name="connsiteX7" fmla="*/ 0 w 2105891"/>
                <a:gd name="connsiteY7" fmla="*/ 1413164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5891" h="1828800">
                  <a:moveTo>
                    <a:pt x="0" y="1413164"/>
                  </a:moveTo>
                  <a:lnTo>
                    <a:pt x="858982" y="0"/>
                  </a:lnTo>
                  <a:lnTo>
                    <a:pt x="914400" y="0"/>
                  </a:lnTo>
                  <a:lnTo>
                    <a:pt x="2105891" y="1080655"/>
                  </a:lnTo>
                  <a:lnTo>
                    <a:pt x="1302327" y="1828800"/>
                  </a:lnTo>
                  <a:lnTo>
                    <a:pt x="1205346" y="1801091"/>
                  </a:lnTo>
                  <a:lnTo>
                    <a:pt x="1177637" y="1814946"/>
                  </a:lnTo>
                  <a:lnTo>
                    <a:pt x="0" y="141316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5888182" y="1052946"/>
              <a:ext cx="2549236" cy="1468582"/>
            </a:xfrm>
            <a:custGeom>
              <a:avLst/>
              <a:gdLst>
                <a:gd name="connsiteX0" fmla="*/ 0 w 2507673"/>
                <a:gd name="connsiteY0" fmla="*/ 1440873 h 1468582"/>
                <a:gd name="connsiteX1" fmla="*/ 387927 w 2507673"/>
                <a:gd name="connsiteY1" fmla="*/ 401782 h 1468582"/>
                <a:gd name="connsiteX2" fmla="*/ 1219200 w 2507673"/>
                <a:gd name="connsiteY2" fmla="*/ 0 h 1468582"/>
                <a:gd name="connsiteX3" fmla="*/ 2507673 w 2507673"/>
                <a:gd name="connsiteY3" fmla="*/ 1468582 h 1468582"/>
                <a:gd name="connsiteX4" fmla="*/ 0 w 2507673"/>
                <a:gd name="connsiteY4" fmla="*/ 1440873 h 146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673" h="1468582">
                  <a:moveTo>
                    <a:pt x="0" y="1440873"/>
                  </a:moveTo>
                  <a:lnTo>
                    <a:pt x="387927" y="401782"/>
                  </a:lnTo>
                  <a:lnTo>
                    <a:pt x="1219200" y="0"/>
                  </a:lnTo>
                  <a:lnTo>
                    <a:pt x="2507673" y="1468582"/>
                  </a:lnTo>
                  <a:lnTo>
                    <a:pt x="0" y="144087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5763483" y="3906972"/>
              <a:ext cx="2078180" cy="1108373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900556" y="4308778"/>
              <a:ext cx="2895599" cy="1454729"/>
            </a:xfrm>
            <a:custGeom>
              <a:avLst/>
              <a:gdLst>
                <a:gd name="connsiteX0" fmla="*/ 13854 w 2812472"/>
                <a:gd name="connsiteY0" fmla="*/ 1233055 h 1233055"/>
                <a:gd name="connsiteX1" fmla="*/ 0 w 2812472"/>
                <a:gd name="connsiteY1" fmla="*/ 0 h 1233055"/>
                <a:gd name="connsiteX2" fmla="*/ 2812472 w 2812472"/>
                <a:gd name="connsiteY2" fmla="*/ 27709 h 1233055"/>
                <a:gd name="connsiteX3" fmla="*/ 2812472 w 2812472"/>
                <a:gd name="connsiteY3" fmla="*/ 1219200 h 1233055"/>
                <a:gd name="connsiteX4" fmla="*/ 13854 w 2812472"/>
                <a:gd name="connsiteY4" fmla="*/ 1233055 h 1233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2472" h="1233055">
                  <a:moveTo>
                    <a:pt x="13854" y="1233055"/>
                  </a:moveTo>
                  <a:lnTo>
                    <a:pt x="0" y="0"/>
                  </a:lnTo>
                  <a:lnTo>
                    <a:pt x="2812472" y="27709"/>
                  </a:lnTo>
                  <a:lnTo>
                    <a:pt x="2812472" y="1219200"/>
                  </a:lnTo>
                  <a:lnTo>
                    <a:pt x="13854" y="12330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112" name="Group 362"/>
            <p:cNvGrpSpPr>
              <a:grpSpLocks/>
            </p:cNvGrpSpPr>
            <p:nvPr/>
          </p:nvGrpSpPr>
          <p:grpSpPr bwMode="auto">
            <a:xfrm>
              <a:off x="720450" y="4087108"/>
              <a:ext cx="3311237" cy="2022767"/>
              <a:chOff x="387930" y="3602183"/>
              <a:chExt cx="3311237" cy="2022767"/>
            </a:xfrm>
          </p:grpSpPr>
          <p:cxnSp>
            <p:nvCxnSpPr>
              <p:cNvPr id="565" name="Straight Connector 564"/>
              <p:cNvCxnSpPr/>
              <p:nvPr/>
            </p:nvCxnSpPr>
            <p:spPr>
              <a:xfrm flipV="1">
                <a:off x="388505" y="5278322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Straight Connector 565"/>
              <p:cNvCxnSpPr/>
              <p:nvPr/>
            </p:nvCxnSpPr>
            <p:spPr>
              <a:xfrm rot="16200000" flipH="1">
                <a:off x="-401516" y="4626496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Straight Connector 566"/>
              <p:cNvCxnSpPr/>
              <p:nvPr/>
            </p:nvCxnSpPr>
            <p:spPr>
              <a:xfrm rot="16200000" flipH="1">
                <a:off x="14408" y="4585211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567"/>
              <p:cNvCxnSpPr/>
              <p:nvPr/>
            </p:nvCxnSpPr>
            <p:spPr>
              <a:xfrm rot="16200000" flipH="1">
                <a:off x="430332" y="4570919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568"/>
              <p:cNvCxnSpPr/>
              <p:nvPr/>
            </p:nvCxnSpPr>
            <p:spPr>
              <a:xfrm rot="16200000" flipH="1">
                <a:off x="845462" y="4571713"/>
                <a:ext cx="1953104" cy="1270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Straight Connector 569"/>
              <p:cNvCxnSpPr/>
              <p:nvPr/>
            </p:nvCxnSpPr>
            <p:spPr>
              <a:xfrm rot="16200000" flipH="1">
                <a:off x="1259799" y="4598707"/>
                <a:ext cx="1954691" cy="14288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Straight Connector 570"/>
              <p:cNvCxnSpPr/>
              <p:nvPr/>
            </p:nvCxnSpPr>
            <p:spPr>
              <a:xfrm rot="16200000" flipH="1">
                <a:off x="1661435" y="4612999"/>
                <a:ext cx="1954692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Straight Connector 571"/>
              <p:cNvCxnSpPr/>
              <p:nvPr/>
            </p:nvCxnSpPr>
            <p:spPr>
              <a:xfrm rot="16200000" flipH="1">
                <a:off x="2077359" y="4612999"/>
                <a:ext cx="1954692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Straight Connector 572"/>
              <p:cNvCxnSpPr/>
              <p:nvPr/>
            </p:nvCxnSpPr>
            <p:spPr>
              <a:xfrm rot="16200000" flipH="1">
                <a:off x="2493283" y="4641580"/>
                <a:ext cx="1953104" cy="1270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Straight Connector 573"/>
              <p:cNvCxnSpPr/>
              <p:nvPr/>
            </p:nvCxnSpPr>
            <p:spPr>
              <a:xfrm flipV="1">
                <a:off x="388505" y="4903580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Straight Connector 574"/>
              <p:cNvCxnSpPr/>
              <p:nvPr/>
            </p:nvCxnSpPr>
            <p:spPr>
              <a:xfrm flipV="1">
                <a:off x="402793" y="4557420"/>
                <a:ext cx="3281354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6" name="Straight Connector 575"/>
              <p:cNvCxnSpPr/>
              <p:nvPr/>
            </p:nvCxnSpPr>
            <p:spPr>
              <a:xfrm flipV="1">
                <a:off x="402793" y="4196970"/>
                <a:ext cx="3281354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Straight Connector 576"/>
              <p:cNvCxnSpPr/>
              <p:nvPr/>
            </p:nvCxnSpPr>
            <p:spPr>
              <a:xfrm flipV="1">
                <a:off x="415493" y="3836518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3" name="Group 366"/>
            <p:cNvGrpSpPr>
              <a:grpSpLocks/>
            </p:cNvGrpSpPr>
            <p:nvPr/>
          </p:nvGrpSpPr>
          <p:grpSpPr bwMode="auto">
            <a:xfrm>
              <a:off x="816996" y="4241073"/>
              <a:ext cx="3062290" cy="1591693"/>
              <a:chOff x="498331" y="3770003"/>
              <a:chExt cx="3062290" cy="1591693"/>
            </a:xfrm>
          </p:grpSpPr>
          <p:sp>
            <p:nvSpPr>
              <p:cNvPr id="527" name="Oval 526"/>
              <p:cNvSpPr/>
              <p:nvPr/>
            </p:nvSpPr>
            <p:spPr bwMode="auto">
              <a:xfrm>
                <a:off x="913534" y="4115552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28" name="Straight Connector 527"/>
              <p:cNvCxnSpPr>
                <a:stCxn id="530" idx="6"/>
                <a:endCxn id="529" idx="2"/>
              </p:cNvCxnSpPr>
              <p:nvPr/>
            </p:nvCxnSpPr>
            <p:spPr>
              <a:xfrm flipV="1">
                <a:off x="664298" y="3845611"/>
                <a:ext cx="271461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9" name="Oval 528"/>
              <p:cNvSpPr/>
              <p:nvPr/>
            </p:nvSpPr>
            <p:spPr bwMode="auto">
              <a:xfrm>
                <a:off x="3378916" y="3769392"/>
                <a:ext cx="166687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30" name="Oval 529"/>
              <p:cNvSpPr/>
              <p:nvPr/>
            </p:nvSpPr>
            <p:spPr bwMode="auto">
              <a:xfrm>
                <a:off x="497610" y="3769392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31" name="Straight Connector 530"/>
              <p:cNvCxnSpPr>
                <a:stCxn id="533" idx="6"/>
                <a:endCxn id="532" idx="2"/>
              </p:cNvCxnSpPr>
              <p:nvPr/>
            </p:nvCxnSpPr>
            <p:spPr>
              <a:xfrm flipV="1">
                <a:off x="678585" y="5285825"/>
                <a:ext cx="2714619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2" name="Oval 531"/>
              <p:cNvSpPr/>
              <p:nvPr/>
            </p:nvSpPr>
            <p:spPr bwMode="auto">
              <a:xfrm>
                <a:off x="3393203" y="5211195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33" name="Oval 532"/>
              <p:cNvSpPr/>
              <p:nvPr/>
            </p:nvSpPr>
            <p:spPr bwMode="auto">
              <a:xfrm>
                <a:off x="511898" y="5211195"/>
                <a:ext cx="166687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34" name="Straight Connector 533"/>
              <p:cNvCxnSpPr>
                <a:stCxn id="530" idx="4"/>
                <a:endCxn id="533" idx="0"/>
              </p:cNvCxnSpPr>
              <p:nvPr/>
            </p:nvCxnSpPr>
            <p:spPr>
              <a:xfrm rot="16200000" flipH="1">
                <a:off x="-58173" y="4558574"/>
                <a:ext cx="1290954" cy="142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5" name="Straight Connector 534"/>
              <p:cNvCxnSpPr>
                <a:stCxn id="529" idx="4"/>
                <a:endCxn id="532" idx="0"/>
              </p:cNvCxnSpPr>
              <p:nvPr/>
            </p:nvCxnSpPr>
            <p:spPr>
              <a:xfrm rot="16200000" flipH="1">
                <a:off x="2823926" y="4559368"/>
                <a:ext cx="1290954" cy="1270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6" name="Straight Connector 535"/>
              <p:cNvCxnSpPr>
                <a:stCxn id="530" idx="6"/>
                <a:endCxn id="562" idx="1"/>
              </p:cNvCxnSpPr>
              <p:nvPr/>
            </p:nvCxnSpPr>
            <p:spPr>
              <a:xfrm>
                <a:off x="664298" y="3845611"/>
                <a:ext cx="688973" cy="3064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7" name="Straight Connector 536"/>
              <p:cNvCxnSpPr>
                <a:stCxn id="533" idx="7"/>
                <a:endCxn id="554" idx="3"/>
              </p:cNvCxnSpPr>
              <p:nvPr/>
            </p:nvCxnSpPr>
            <p:spPr>
              <a:xfrm rot="5400000" flipH="1" flipV="1">
                <a:off x="661089" y="4957167"/>
                <a:ext cx="268354" cy="2841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8" name="Straight Connector 537"/>
              <p:cNvCxnSpPr>
                <a:stCxn id="533" idx="7"/>
                <a:endCxn id="564" idx="3"/>
              </p:cNvCxnSpPr>
              <p:nvPr/>
            </p:nvCxnSpPr>
            <p:spPr>
              <a:xfrm rot="5400000" flipH="1" flipV="1">
                <a:off x="869051" y="4749205"/>
                <a:ext cx="268354" cy="7000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9" name="Straight Connector 538"/>
              <p:cNvCxnSpPr>
                <a:stCxn id="533" idx="7"/>
                <a:endCxn id="555" idx="3"/>
              </p:cNvCxnSpPr>
              <p:nvPr/>
            </p:nvCxnSpPr>
            <p:spPr>
              <a:xfrm rot="5400000" flipH="1" flipV="1">
                <a:off x="1485794" y="4132463"/>
                <a:ext cx="268354" cy="193357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0" name="Straight Connector 539"/>
              <p:cNvCxnSpPr>
                <a:stCxn id="532" idx="1"/>
                <a:endCxn id="555" idx="5"/>
              </p:cNvCxnSpPr>
              <p:nvPr/>
            </p:nvCxnSpPr>
            <p:spPr>
              <a:xfrm rot="16200000" flipV="1">
                <a:off x="2926446" y="4742856"/>
                <a:ext cx="268354" cy="71278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1" name="Straight Connector 540"/>
              <p:cNvCxnSpPr>
                <a:stCxn id="554" idx="0"/>
                <a:endCxn id="527" idx="4"/>
              </p:cNvCxnSpPr>
              <p:nvPr/>
            </p:nvCxnSpPr>
            <p:spPr>
              <a:xfrm rot="5400000" flipH="1" flipV="1">
                <a:off x="711852" y="4552221"/>
                <a:ext cx="570052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42" name="Oval 541"/>
              <p:cNvSpPr/>
              <p:nvPr/>
            </p:nvSpPr>
            <p:spPr bwMode="auto">
              <a:xfrm>
                <a:off x="2561355" y="4129842"/>
                <a:ext cx="166688" cy="1508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43" name="Straight Connector 542"/>
              <p:cNvCxnSpPr>
                <a:stCxn id="556" idx="0"/>
                <a:endCxn id="542" idx="4"/>
              </p:cNvCxnSpPr>
              <p:nvPr/>
            </p:nvCxnSpPr>
            <p:spPr>
              <a:xfrm rot="5400000" flipH="1" flipV="1">
                <a:off x="2366818" y="4559367"/>
                <a:ext cx="555761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44" name="Oval 543"/>
              <p:cNvSpPr/>
              <p:nvPr/>
            </p:nvSpPr>
            <p:spPr bwMode="auto">
              <a:xfrm>
                <a:off x="2977279" y="4129842"/>
                <a:ext cx="166688" cy="1508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45" name="Straight Connector 544"/>
              <p:cNvCxnSpPr>
                <a:stCxn id="558" idx="0"/>
                <a:endCxn id="544" idx="4"/>
              </p:cNvCxnSpPr>
              <p:nvPr/>
            </p:nvCxnSpPr>
            <p:spPr>
              <a:xfrm rot="5400000" flipH="1" flipV="1">
                <a:off x="2782742" y="4559367"/>
                <a:ext cx="555761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6" name="Straight Connector 545"/>
              <p:cNvCxnSpPr>
                <a:stCxn id="532" idx="1"/>
                <a:endCxn id="558" idx="5"/>
              </p:cNvCxnSpPr>
              <p:nvPr/>
            </p:nvCxnSpPr>
            <p:spPr>
              <a:xfrm rot="16200000" flipV="1">
                <a:off x="3134409" y="4950817"/>
                <a:ext cx="268354" cy="2968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7" name="Straight Connector 546"/>
              <p:cNvCxnSpPr>
                <a:stCxn id="529" idx="3"/>
                <a:endCxn id="544" idx="7"/>
              </p:cNvCxnSpPr>
              <p:nvPr/>
            </p:nvCxnSpPr>
            <p:spPr>
              <a:xfrm rot="5400000">
                <a:off x="3135205" y="3882960"/>
                <a:ext cx="254062" cy="2841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8" name="Straight Connector 547"/>
              <p:cNvCxnSpPr>
                <a:stCxn id="544" idx="2"/>
                <a:endCxn id="542" idx="6"/>
              </p:cNvCxnSpPr>
              <p:nvPr/>
            </p:nvCxnSpPr>
            <p:spPr>
              <a:xfrm rot="10800000" flipV="1">
                <a:off x="2728043" y="4206061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9" name="Straight Connector 548"/>
              <p:cNvCxnSpPr>
                <a:stCxn id="542" idx="2"/>
                <a:endCxn id="562" idx="6"/>
              </p:cNvCxnSpPr>
              <p:nvPr/>
            </p:nvCxnSpPr>
            <p:spPr>
              <a:xfrm rot="10800000">
                <a:off x="1496146" y="4206061"/>
                <a:ext cx="1065210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0" name="Straight Connector 549"/>
              <p:cNvCxnSpPr>
                <a:stCxn id="562" idx="2"/>
                <a:endCxn id="527" idx="6"/>
              </p:cNvCxnSpPr>
              <p:nvPr/>
            </p:nvCxnSpPr>
            <p:spPr>
              <a:xfrm rot="10800000">
                <a:off x="1080222" y="4191770"/>
                <a:ext cx="249236" cy="14291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1" name="Straight Connector 550"/>
              <p:cNvCxnSpPr>
                <a:stCxn id="530" idx="5"/>
                <a:endCxn id="527" idx="1"/>
              </p:cNvCxnSpPr>
              <p:nvPr/>
            </p:nvCxnSpPr>
            <p:spPr>
              <a:xfrm rot="16200000" flipH="1">
                <a:off x="669030" y="3869465"/>
                <a:ext cx="239772" cy="2968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2" name="Straight Connector 551"/>
              <p:cNvCxnSpPr>
                <a:stCxn id="529" idx="2"/>
                <a:endCxn id="542" idx="7"/>
              </p:cNvCxnSpPr>
              <p:nvPr/>
            </p:nvCxnSpPr>
            <p:spPr>
              <a:xfrm rot="10800000" flipV="1">
                <a:off x="2704230" y="3845611"/>
                <a:ext cx="674686" cy="3064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3" name="Straight Connector 552"/>
              <p:cNvCxnSpPr>
                <a:stCxn id="529" idx="2"/>
                <a:endCxn id="562" idx="7"/>
              </p:cNvCxnSpPr>
              <p:nvPr/>
            </p:nvCxnSpPr>
            <p:spPr>
              <a:xfrm rot="10800000" flipV="1">
                <a:off x="1470746" y="3845611"/>
                <a:ext cx="1908171" cy="306462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54" name="Oval 553"/>
              <p:cNvSpPr/>
              <p:nvPr/>
            </p:nvSpPr>
            <p:spPr bwMode="auto">
              <a:xfrm>
                <a:off x="913534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55" name="Oval 554"/>
              <p:cNvSpPr/>
              <p:nvPr/>
            </p:nvSpPr>
            <p:spPr bwMode="auto">
              <a:xfrm>
                <a:off x="2561355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56" name="Oval 555"/>
              <p:cNvSpPr/>
              <p:nvPr/>
            </p:nvSpPr>
            <p:spPr bwMode="auto">
              <a:xfrm>
                <a:off x="2561355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57" name="Oval 556"/>
              <p:cNvSpPr/>
              <p:nvPr/>
            </p:nvSpPr>
            <p:spPr bwMode="auto">
              <a:xfrm>
                <a:off x="2977279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sp>
            <p:nvSpPr>
              <p:cNvPr id="558" name="Oval 557"/>
              <p:cNvSpPr/>
              <p:nvPr/>
            </p:nvSpPr>
            <p:spPr bwMode="auto">
              <a:xfrm>
                <a:off x="2977279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59" name="Straight Connector 558"/>
              <p:cNvCxnSpPr>
                <a:stCxn id="564" idx="2"/>
                <a:endCxn id="554" idx="6"/>
              </p:cNvCxnSpPr>
              <p:nvPr/>
            </p:nvCxnSpPr>
            <p:spPr>
              <a:xfrm rot="10800000">
                <a:off x="1080222" y="4912672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>
                <a:stCxn id="556" idx="2"/>
                <a:endCxn id="564" idx="6"/>
              </p:cNvCxnSpPr>
              <p:nvPr/>
            </p:nvCxnSpPr>
            <p:spPr>
              <a:xfrm rot="10800000">
                <a:off x="1496146" y="4912672"/>
                <a:ext cx="1065210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  <a:endCxn id="556" idx="6"/>
              </p:cNvCxnSpPr>
              <p:nvPr/>
            </p:nvCxnSpPr>
            <p:spPr>
              <a:xfrm rot="10800000" flipV="1">
                <a:off x="2728043" y="4912672"/>
                <a:ext cx="249236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2" name="Oval 561"/>
              <p:cNvSpPr/>
              <p:nvPr/>
            </p:nvSpPr>
            <p:spPr bwMode="auto">
              <a:xfrm>
                <a:off x="1329458" y="4129842"/>
                <a:ext cx="166688" cy="1508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  <p:cxnSp>
            <p:nvCxnSpPr>
              <p:cNvPr id="563" name="Straight Connector 562"/>
              <p:cNvCxnSpPr>
                <a:stCxn id="564" idx="0"/>
                <a:endCxn id="562" idx="4"/>
              </p:cNvCxnSpPr>
              <p:nvPr/>
            </p:nvCxnSpPr>
            <p:spPr>
              <a:xfrm rot="5400000" flipH="1" flipV="1">
                <a:off x="1134127" y="4558573"/>
                <a:ext cx="555761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4" name="Oval 563"/>
              <p:cNvSpPr/>
              <p:nvPr/>
            </p:nvSpPr>
            <p:spPr bwMode="auto">
              <a:xfrm>
                <a:off x="1329458" y="4836453"/>
                <a:ext cx="166688" cy="1508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600"/>
              </a:p>
            </p:txBody>
          </p:sp>
        </p:grpSp>
        <p:grpSp>
          <p:nvGrpSpPr>
            <p:cNvPr id="4114" name="Group 368"/>
            <p:cNvGrpSpPr>
              <a:grpSpLocks/>
            </p:cNvGrpSpPr>
            <p:nvPr/>
          </p:nvGrpSpPr>
          <p:grpSpPr bwMode="auto">
            <a:xfrm>
              <a:off x="5140028" y="3325080"/>
              <a:ext cx="3311237" cy="2022767"/>
              <a:chOff x="387930" y="3602183"/>
              <a:chExt cx="3311237" cy="2022767"/>
            </a:xfrm>
          </p:grpSpPr>
          <p:cxnSp>
            <p:nvCxnSpPr>
              <p:cNvPr id="514" name="Straight Connector 513"/>
              <p:cNvCxnSpPr/>
              <p:nvPr/>
            </p:nvCxnSpPr>
            <p:spPr>
              <a:xfrm flipV="1">
                <a:off x="388516" y="5292454"/>
                <a:ext cx="3282942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 rot="16200000" flipH="1">
                <a:off x="-400711" y="4627130"/>
                <a:ext cx="1951517" cy="1428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/>
              <p:nvPr/>
            </p:nvCxnSpPr>
            <p:spPr>
              <a:xfrm rot="16200000" flipH="1">
                <a:off x="15213" y="4585845"/>
                <a:ext cx="1951517" cy="1428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/>
              <p:nvPr/>
            </p:nvCxnSpPr>
            <p:spPr>
              <a:xfrm rot="16200000" flipH="1">
                <a:off x="431137" y="4571554"/>
                <a:ext cx="1951516" cy="1428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/>
              <p:nvPr/>
            </p:nvCxnSpPr>
            <p:spPr>
              <a:xfrm rot="16200000" flipH="1">
                <a:off x="846267" y="4572348"/>
                <a:ext cx="1951516" cy="1270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Straight Connector 518"/>
              <p:cNvCxnSpPr/>
              <p:nvPr/>
            </p:nvCxnSpPr>
            <p:spPr>
              <a:xfrm rot="16200000" flipH="1">
                <a:off x="1260603" y="4599342"/>
                <a:ext cx="1953104" cy="1428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Straight Connector 519"/>
              <p:cNvCxnSpPr/>
              <p:nvPr/>
            </p:nvCxnSpPr>
            <p:spPr>
              <a:xfrm rot="16200000" flipH="1">
                <a:off x="1676527" y="4613634"/>
                <a:ext cx="1953104" cy="1428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/>
              <p:cNvCxnSpPr/>
              <p:nvPr/>
            </p:nvCxnSpPr>
            <p:spPr>
              <a:xfrm rot="16200000" flipH="1">
                <a:off x="2078164" y="4613634"/>
                <a:ext cx="1953104" cy="1428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Straight Connector 521"/>
              <p:cNvCxnSpPr/>
              <p:nvPr/>
            </p:nvCxnSpPr>
            <p:spPr>
              <a:xfrm rot="16200000" flipH="1">
                <a:off x="2494088" y="4642216"/>
                <a:ext cx="1951516" cy="1270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Straight Connector 522"/>
              <p:cNvCxnSpPr/>
              <p:nvPr/>
            </p:nvCxnSpPr>
            <p:spPr>
              <a:xfrm flipV="1">
                <a:off x="388516" y="4917713"/>
                <a:ext cx="3282942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Straight Connector 523"/>
              <p:cNvCxnSpPr/>
              <p:nvPr/>
            </p:nvCxnSpPr>
            <p:spPr>
              <a:xfrm flipV="1">
                <a:off x="402804" y="4558850"/>
                <a:ext cx="3281354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Straight Connector 524"/>
              <p:cNvCxnSpPr/>
              <p:nvPr/>
            </p:nvCxnSpPr>
            <p:spPr>
              <a:xfrm flipV="1">
                <a:off x="402804" y="4198398"/>
                <a:ext cx="3281354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Straight Connector 525"/>
              <p:cNvCxnSpPr/>
              <p:nvPr/>
            </p:nvCxnSpPr>
            <p:spPr>
              <a:xfrm flipV="1">
                <a:off x="415504" y="3837948"/>
                <a:ext cx="3282942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2" name="Oval 211"/>
            <p:cNvSpPr/>
            <p:nvPr/>
          </p:nvSpPr>
          <p:spPr bwMode="auto">
            <a:xfrm>
              <a:off x="6082000" y="4184885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13" name="Straight Connector 212"/>
            <p:cNvCxnSpPr>
              <a:stCxn id="216" idx="6"/>
              <a:endCxn id="215" idx="2"/>
            </p:cNvCxnSpPr>
            <p:nvPr/>
          </p:nvCxnSpPr>
          <p:spPr>
            <a:xfrm flipV="1">
              <a:off x="5832762" y="3914944"/>
              <a:ext cx="189705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5" name="Oval 214"/>
            <p:cNvSpPr/>
            <p:nvPr/>
          </p:nvSpPr>
          <p:spPr bwMode="auto">
            <a:xfrm>
              <a:off x="7729821" y="3838725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5666076" y="3838725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17" name="Straight Connector 216"/>
            <p:cNvCxnSpPr>
              <a:stCxn id="219" idx="6"/>
              <a:endCxn id="218" idx="2"/>
            </p:cNvCxnSpPr>
            <p:nvPr/>
          </p:nvCxnSpPr>
          <p:spPr>
            <a:xfrm flipV="1">
              <a:off x="5847050" y="5009000"/>
              <a:ext cx="1897057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 bwMode="auto">
            <a:xfrm>
              <a:off x="7744108" y="4934369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5680363" y="4934369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20" name="Straight Connector 219"/>
            <p:cNvCxnSpPr>
              <a:stCxn id="216" idx="4"/>
              <a:endCxn id="219" idx="0"/>
            </p:cNvCxnSpPr>
            <p:nvPr/>
          </p:nvCxnSpPr>
          <p:spPr>
            <a:xfrm rot="16200000" flipH="1">
              <a:off x="5284166" y="4455622"/>
              <a:ext cx="944794" cy="127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stCxn id="215" idx="4"/>
              <a:endCxn id="218" idx="0"/>
            </p:cNvCxnSpPr>
            <p:nvPr/>
          </p:nvCxnSpPr>
          <p:spPr>
            <a:xfrm rot="16200000" flipH="1">
              <a:off x="7348705" y="4454828"/>
              <a:ext cx="944794" cy="142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16" idx="6"/>
              <a:endCxn id="268" idx="1"/>
            </p:cNvCxnSpPr>
            <p:nvPr/>
          </p:nvCxnSpPr>
          <p:spPr>
            <a:xfrm>
              <a:off x="5832762" y="3914944"/>
              <a:ext cx="688973" cy="30646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>
              <a:stCxn id="219" idx="7"/>
              <a:endCxn id="259" idx="3"/>
            </p:cNvCxnSpPr>
            <p:nvPr/>
          </p:nvCxnSpPr>
          <p:spPr>
            <a:xfrm rot="5400000" flipH="1" flipV="1">
              <a:off x="5829554" y="4680343"/>
              <a:ext cx="268353" cy="28416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219" idx="7"/>
              <a:endCxn id="271" idx="3"/>
            </p:cNvCxnSpPr>
            <p:nvPr/>
          </p:nvCxnSpPr>
          <p:spPr>
            <a:xfrm rot="5400000" flipH="1" flipV="1">
              <a:off x="6037517" y="4472380"/>
              <a:ext cx="268353" cy="70008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19" idx="7"/>
              <a:endCxn id="260" idx="3"/>
            </p:cNvCxnSpPr>
            <p:nvPr/>
          </p:nvCxnSpPr>
          <p:spPr>
            <a:xfrm rot="5400000" flipH="1" flipV="1">
              <a:off x="6245478" y="4264419"/>
              <a:ext cx="268353" cy="111600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218" idx="1"/>
              <a:endCxn id="260" idx="5"/>
            </p:cNvCxnSpPr>
            <p:nvPr/>
          </p:nvCxnSpPr>
          <p:spPr>
            <a:xfrm rot="16200000" flipV="1">
              <a:off x="7277351" y="4466030"/>
              <a:ext cx="268353" cy="71278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59" idx="0"/>
              <a:endCxn id="212" idx="4"/>
            </p:cNvCxnSpPr>
            <p:nvPr/>
          </p:nvCxnSpPr>
          <p:spPr>
            <a:xfrm rot="5400000" flipH="1" flipV="1">
              <a:off x="6053397" y="4448475"/>
              <a:ext cx="223893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9" name="Oval 228"/>
            <p:cNvSpPr/>
            <p:nvPr/>
          </p:nvSpPr>
          <p:spPr bwMode="auto">
            <a:xfrm>
              <a:off x="6912260" y="4199177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30" name="Straight Connector 229"/>
            <p:cNvCxnSpPr>
              <a:stCxn id="261" idx="0"/>
              <a:endCxn id="229" idx="4"/>
            </p:cNvCxnSpPr>
            <p:nvPr/>
          </p:nvCxnSpPr>
          <p:spPr>
            <a:xfrm rot="5400000" flipH="1" flipV="1">
              <a:off x="6890803" y="4455621"/>
              <a:ext cx="209601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2" name="Oval 231"/>
            <p:cNvSpPr/>
            <p:nvPr/>
          </p:nvSpPr>
          <p:spPr bwMode="auto">
            <a:xfrm>
              <a:off x="7328184" y="4199177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37" name="Straight Connector 236"/>
            <p:cNvCxnSpPr>
              <a:stCxn id="264" idx="0"/>
              <a:endCxn id="232" idx="4"/>
            </p:cNvCxnSpPr>
            <p:nvPr/>
          </p:nvCxnSpPr>
          <p:spPr>
            <a:xfrm rot="5400000" flipH="1" flipV="1">
              <a:off x="7306727" y="4455621"/>
              <a:ext cx="209601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18" idx="1"/>
              <a:endCxn id="264" idx="5"/>
            </p:cNvCxnSpPr>
            <p:nvPr/>
          </p:nvCxnSpPr>
          <p:spPr>
            <a:xfrm rot="16200000" flipV="1">
              <a:off x="7485313" y="4673992"/>
              <a:ext cx="268353" cy="2968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15" idx="3"/>
              <a:endCxn id="232" idx="7"/>
            </p:cNvCxnSpPr>
            <p:nvPr/>
          </p:nvCxnSpPr>
          <p:spPr>
            <a:xfrm rot="5400000">
              <a:off x="7486109" y="3952294"/>
              <a:ext cx="254062" cy="2841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32" idx="2"/>
              <a:endCxn id="229" idx="6"/>
            </p:cNvCxnSpPr>
            <p:nvPr/>
          </p:nvCxnSpPr>
          <p:spPr>
            <a:xfrm rot="10800000" flipV="1">
              <a:off x="7078947" y="4275395"/>
              <a:ext cx="24923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29" idx="2"/>
              <a:endCxn id="268" idx="6"/>
            </p:cNvCxnSpPr>
            <p:nvPr/>
          </p:nvCxnSpPr>
          <p:spPr>
            <a:xfrm rot="10800000">
              <a:off x="6664610" y="4275395"/>
              <a:ext cx="24764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68" idx="2"/>
              <a:endCxn id="212" idx="6"/>
            </p:cNvCxnSpPr>
            <p:nvPr/>
          </p:nvCxnSpPr>
          <p:spPr>
            <a:xfrm rot="10800000">
              <a:off x="6248686" y="4261104"/>
              <a:ext cx="249237" cy="1429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16" idx="5"/>
              <a:endCxn id="212" idx="1"/>
            </p:cNvCxnSpPr>
            <p:nvPr/>
          </p:nvCxnSpPr>
          <p:spPr>
            <a:xfrm rot="16200000" flipH="1">
              <a:off x="5837496" y="3938800"/>
              <a:ext cx="239771" cy="29686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15" idx="2"/>
              <a:endCxn id="229" idx="7"/>
            </p:cNvCxnSpPr>
            <p:nvPr/>
          </p:nvCxnSpPr>
          <p:spPr>
            <a:xfrm rot="10800000" flipV="1">
              <a:off x="7055134" y="3914944"/>
              <a:ext cx="674686" cy="30646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stCxn id="215" idx="2"/>
              <a:endCxn id="268" idx="7"/>
            </p:cNvCxnSpPr>
            <p:nvPr/>
          </p:nvCxnSpPr>
          <p:spPr>
            <a:xfrm rot="10800000" flipV="1">
              <a:off x="6639210" y="3914944"/>
              <a:ext cx="1090610" cy="30646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9" name="Oval 258"/>
            <p:cNvSpPr/>
            <p:nvPr/>
          </p:nvSpPr>
          <p:spPr bwMode="auto">
            <a:xfrm>
              <a:off x="6082000" y="4559627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6912260" y="4559627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6912260" y="4559627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7328184" y="4559627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7328184" y="4559627"/>
              <a:ext cx="166688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65" name="Straight Connector 264"/>
            <p:cNvCxnSpPr>
              <a:stCxn id="271" idx="2"/>
              <a:endCxn id="259" idx="6"/>
            </p:cNvCxnSpPr>
            <p:nvPr/>
          </p:nvCxnSpPr>
          <p:spPr>
            <a:xfrm rot="10800000">
              <a:off x="6248686" y="4635846"/>
              <a:ext cx="249237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stCxn id="261" idx="2"/>
              <a:endCxn id="271" idx="6"/>
            </p:cNvCxnSpPr>
            <p:nvPr/>
          </p:nvCxnSpPr>
          <p:spPr>
            <a:xfrm rot="10800000">
              <a:off x="6664610" y="4635846"/>
              <a:ext cx="247649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264" idx="2"/>
              <a:endCxn id="261" idx="6"/>
            </p:cNvCxnSpPr>
            <p:nvPr/>
          </p:nvCxnSpPr>
          <p:spPr>
            <a:xfrm rot="10800000" flipV="1">
              <a:off x="7078947" y="4635846"/>
              <a:ext cx="24923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8" name="Oval 267"/>
            <p:cNvSpPr/>
            <p:nvPr/>
          </p:nvSpPr>
          <p:spPr bwMode="auto">
            <a:xfrm>
              <a:off x="6497924" y="4199177"/>
              <a:ext cx="166687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70" name="Straight Connector 269"/>
            <p:cNvCxnSpPr>
              <a:stCxn id="271" idx="0"/>
              <a:endCxn id="268" idx="4"/>
            </p:cNvCxnSpPr>
            <p:nvPr/>
          </p:nvCxnSpPr>
          <p:spPr>
            <a:xfrm rot="5400000" flipH="1" flipV="1">
              <a:off x="6475673" y="4454826"/>
              <a:ext cx="209601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1" name="Oval 270"/>
            <p:cNvSpPr/>
            <p:nvPr/>
          </p:nvSpPr>
          <p:spPr bwMode="auto">
            <a:xfrm>
              <a:off x="6497924" y="4559627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73" name="Straight Arrow Connector 272"/>
            <p:cNvCxnSpPr/>
            <p:nvPr/>
          </p:nvCxnSpPr>
          <p:spPr>
            <a:xfrm>
              <a:off x="900413" y="5915685"/>
              <a:ext cx="29098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Arrow Connector 273"/>
            <p:cNvCxnSpPr/>
            <p:nvPr/>
          </p:nvCxnSpPr>
          <p:spPr>
            <a:xfrm rot="16200000" flipV="1">
              <a:off x="20758" y="5035996"/>
              <a:ext cx="1468798" cy="142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Rectangle 275"/>
            <p:cNvSpPr/>
            <p:nvPr/>
          </p:nvSpPr>
          <p:spPr>
            <a:xfrm>
              <a:off x="1732260" y="5998255"/>
              <a:ext cx="1231897" cy="2778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8</a:t>
              </a: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-110823" y="4807338"/>
              <a:ext cx="1011236" cy="3048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5</a:t>
              </a:r>
            </a:p>
          </p:txBody>
        </p:sp>
        <p:cxnSp>
          <p:nvCxnSpPr>
            <p:cNvPr id="279" name="Straight Arrow Connector 278"/>
            <p:cNvCxnSpPr/>
            <p:nvPr/>
          </p:nvCxnSpPr>
          <p:spPr>
            <a:xfrm rot="16200000" flipV="1">
              <a:off x="7412186" y="4461180"/>
              <a:ext cx="1094056" cy="142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Arrow Connector 279"/>
            <p:cNvCxnSpPr/>
            <p:nvPr/>
          </p:nvCxnSpPr>
          <p:spPr>
            <a:xfrm>
              <a:off x="5735926" y="5167789"/>
              <a:ext cx="206374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Rectangle 281"/>
            <p:cNvSpPr/>
            <p:nvPr/>
          </p:nvSpPr>
          <p:spPr>
            <a:xfrm>
              <a:off x="6151850" y="5237656"/>
              <a:ext cx="1231897" cy="2762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6</a:t>
              </a: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7869520" y="4308741"/>
              <a:ext cx="1011235" cy="3048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4</a:t>
              </a:r>
            </a:p>
          </p:txBody>
        </p:sp>
        <p:grpSp>
          <p:nvGrpSpPr>
            <p:cNvPr id="4161" name="Group 362"/>
            <p:cNvGrpSpPr>
              <a:grpSpLocks/>
            </p:cNvGrpSpPr>
            <p:nvPr/>
          </p:nvGrpSpPr>
          <p:grpSpPr bwMode="auto">
            <a:xfrm>
              <a:off x="5264740" y="831263"/>
              <a:ext cx="3311237" cy="2022767"/>
              <a:chOff x="387930" y="3602183"/>
              <a:chExt cx="3311237" cy="2022767"/>
            </a:xfrm>
          </p:grpSpPr>
          <p:cxnSp>
            <p:nvCxnSpPr>
              <p:cNvPr id="501" name="Straight Connector 500"/>
              <p:cNvCxnSpPr/>
              <p:nvPr/>
            </p:nvCxnSpPr>
            <p:spPr>
              <a:xfrm flipV="1">
                <a:off x="387629" y="5278994"/>
                <a:ext cx="328453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Connector 501"/>
              <p:cNvCxnSpPr/>
              <p:nvPr/>
            </p:nvCxnSpPr>
            <p:spPr>
              <a:xfrm rot="16200000" flipH="1">
                <a:off x="-402392" y="4627168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>
              <a:xfrm rot="16200000" flipH="1">
                <a:off x="13532" y="4585883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Straight Connector 503"/>
              <p:cNvCxnSpPr/>
              <p:nvPr/>
            </p:nvCxnSpPr>
            <p:spPr>
              <a:xfrm rot="16200000" flipH="1">
                <a:off x="429456" y="4571591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Straight Connector 504"/>
              <p:cNvCxnSpPr/>
              <p:nvPr/>
            </p:nvCxnSpPr>
            <p:spPr>
              <a:xfrm rot="16200000" flipH="1">
                <a:off x="845380" y="4571591"/>
                <a:ext cx="1953104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Connector 505"/>
              <p:cNvCxnSpPr/>
              <p:nvPr/>
            </p:nvCxnSpPr>
            <p:spPr>
              <a:xfrm rot="16200000" flipH="1">
                <a:off x="1260511" y="4599379"/>
                <a:ext cx="1954691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506"/>
              <p:cNvCxnSpPr/>
              <p:nvPr/>
            </p:nvCxnSpPr>
            <p:spPr>
              <a:xfrm rot="16200000" flipH="1">
                <a:off x="1662146" y="4613671"/>
                <a:ext cx="1954692" cy="14288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Straight Connector 507"/>
              <p:cNvCxnSpPr/>
              <p:nvPr/>
            </p:nvCxnSpPr>
            <p:spPr>
              <a:xfrm rot="16200000" flipH="1">
                <a:off x="2078070" y="4613671"/>
                <a:ext cx="1954692" cy="14288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Connector 508"/>
              <p:cNvCxnSpPr/>
              <p:nvPr/>
            </p:nvCxnSpPr>
            <p:spPr>
              <a:xfrm rot="16200000" flipH="1">
                <a:off x="2493994" y="4642253"/>
                <a:ext cx="1953104" cy="1270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Straight Connector 509"/>
              <p:cNvCxnSpPr/>
              <p:nvPr/>
            </p:nvCxnSpPr>
            <p:spPr>
              <a:xfrm flipV="1">
                <a:off x="387629" y="4904252"/>
                <a:ext cx="328453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Straight Connector 510"/>
              <p:cNvCxnSpPr/>
              <p:nvPr/>
            </p:nvCxnSpPr>
            <p:spPr>
              <a:xfrm flipV="1">
                <a:off x="401917" y="4558092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/>
              <p:cNvCxnSpPr/>
              <p:nvPr/>
            </p:nvCxnSpPr>
            <p:spPr>
              <a:xfrm flipV="1">
                <a:off x="401917" y="4197642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/>
              <p:nvPr/>
            </p:nvCxnSpPr>
            <p:spPr>
              <a:xfrm flipV="1">
                <a:off x="414617" y="3837191"/>
                <a:ext cx="3284529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Oval 284"/>
            <p:cNvSpPr/>
            <p:nvPr/>
          </p:nvSpPr>
          <p:spPr bwMode="auto">
            <a:xfrm>
              <a:off x="6220112" y="1718894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87" name="Straight Connector 286"/>
            <p:cNvCxnSpPr>
              <a:stCxn id="289" idx="7"/>
              <a:endCxn id="288" idx="2"/>
            </p:cNvCxnSpPr>
            <p:nvPr/>
          </p:nvCxnSpPr>
          <p:spPr>
            <a:xfrm rot="5400000" flipH="1" flipV="1">
              <a:off x="6525662" y="897243"/>
              <a:ext cx="335045" cy="66039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8" name="Oval 287"/>
            <p:cNvSpPr/>
            <p:nvPr/>
          </p:nvSpPr>
          <p:spPr bwMode="auto">
            <a:xfrm>
              <a:off x="7023385" y="985289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6220112" y="1372734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90" name="Straight Connector 289"/>
            <p:cNvCxnSpPr>
              <a:stCxn id="293" idx="6"/>
              <a:endCxn id="292" idx="2"/>
            </p:cNvCxnSpPr>
            <p:nvPr/>
          </p:nvCxnSpPr>
          <p:spPr>
            <a:xfrm flipV="1">
              <a:off x="5985162" y="2501723"/>
              <a:ext cx="2271707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2" name="Oval 291"/>
            <p:cNvSpPr/>
            <p:nvPr/>
          </p:nvSpPr>
          <p:spPr bwMode="auto">
            <a:xfrm>
              <a:off x="8256870" y="2425504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293" name="Oval 292"/>
            <p:cNvSpPr/>
            <p:nvPr/>
          </p:nvSpPr>
          <p:spPr bwMode="auto">
            <a:xfrm>
              <a:off x="5818475" y="2425504"/>
              <a:ext cx="166687" cy="1508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294" name="Straight Connector 293"/>
            <p:cNvCxnSpPr>
              <a:stCxn id="289" idx="3"/>
              <a:endCxn id="293" idx="0"/>
            </p:cNvCxnSpPr>
            <p:nvPr/>
          </p:nvCxnSpPr>
          <p:spPr>
            <a:xfrm rot="5400000">
              <a:off x="5611193" y="1792772"/>
              <a:ext cx="924152" cy="34131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>
              <a:stCxn id="288" idx="5"/>
              <a:endCxn id="292" idx="0"/>
            </p:cNvCxnSpPr>
            <p:nvPr/>
          </p:nvCxnSpPr>
          <p:spPr>
            <a:xfrm rot="16200000" flipH="1">
              <a:off x="7097834" y="1182333"/>
              <a:ext cx="1311597" cy="117474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89" idx="6"/>
              <a:endCxn id="426" idx="1"/>
            </p:cNvCxnSpPr>
            <p:nvPr/>
          </p:nvCxnSpPr>
          <p:spPr>
            <a:xfrm>
              <a:off x="6386799" y="1448952"/>
              <a:ext cx="273049" cy="29217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93" idx="7"/>
              <a:endCxn id="367" idx="3"/>
            </p:cNvCxnSpPr>
            <p:nvPr/>
          </p:nvCxnSpPr>
          <p:spPr>
            <a:xfrm rot="5400000" flipH="1" flipV="1">
              <a:off x="5969255" y="2173064"/>
              <a:ext cx="266765" cy="28257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293" idx="6"/>
              <a:endCxn id="429" idx="3"/>
            </p:cNvCxnSpPr>
            <p:nvPr/>
          </p:nvCxnSpPr>
          <p:spPr>
            <a:xfrm flipV="1">
              <a:off x="5985162" y="2180969"/>
              <a:ext cx="674686" cy="32075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>
              <a:stCxn id="293" idx="6"/>
              <a:endCxn id="368" idx="3"/>
            </p:cNvCxnSpPr>
            <p:nvPr/>
          </p:nvCxnSpPr>
          <p:spPr>
            <a:xfrm flipV="1">
              <a:off x="5985162" y="2180969"/>
              <a:ext cx="1076322" cy="32075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292" idx="1"/>
              <a:endCxn id="368" idx="5"/>
            </p:cNvCxnSpPr>
            <p:nvPr/>
          </p:nvCxnSpPr>
          <p:spPr>
            <a:xfrm rot="16200000" flipV="1">
              <a:off x="7597232" y="1764284"/>
              <a:ext cx="266765" cy="110013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>
              <a:stCxn id="367" idx="0"/>
              <a:endCxn id="285" idx="4"/>
            </p:cNvCxnSpPr>
            <p:nvPr/>
          </p:nvCxnSpPr>
          <p:spPr>
            <a:xfrm rot="5400000" flipH="1" flipV="1">
              <a:off x="6212945" y="1961047"/>
              <a:ext cx="181019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6" name="Oval 345"/>
            <p:cNvSpPr/>
            <p:nvPr/>
          </p:nvSpPr>
          <p:spPr bwMode="auto">
            <a:xfrm>
              <a:off x="7037673" y="1718894"/>
              <a:ext cx="166687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48" name="Straight Connector 347"/>
            <p:cNvCxnSpPr>
              <a:stCxn id="368" idx="0"/>
              <a:endCxn id="346" idx="4"/>
            </p:cNvCxnSpPr>
            <p:nvPr/>
          </p:nvCxnSpPr>
          <p:spPr>
            <a:xfrm rot="16200000" flipV="1">
              <a:off x="7029712" y="1960253"/>
              <a:ext cx="182608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2" name="Oval 351"/>
            <p:cNvSpPr/>
            <p:nvPr/>
          </p:nvSpPr>
          <p:spPr bwMode="auto">
            <a:xfrm>
              <a:off x="7439309" y="1718894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354" name="Straight Connector 353"/>
            <p:cNvCxnSpPr>
              <a:stCxn id="383" idx="0"/>
              <a:endCxn id="352" idx="4"/>
            </p:cNvCxnSpPr>
            <p:nvPr/>
          </p:nvCxnSpPr>
          <p:spPr>
            <a:xfrm rot="5400000" flipH="1" flipV="1">
              <a:off x="7432142" y="1961047"/>
              <a:ext cx="181019" cy="158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>
              <a:stCxn id="292" idx="1"/>
              <a:endCxn id="383" idx="5"/>
            </p:cNvCxnSpPr>
            <p:nvPr/>
          </p:nvCxnSpPr>
          <p:spPr>
            <a:xfrm rot="16200000" flipV="1">
              <a:off x="7798050" y="1965102"/>
              <a:ext cx="266765" cy="69849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>
              <a:stCxn id="288" idx="5"/>
              <a:endCxn id="352" idx="1"/>
            </p:cNvCxnSpPr>
            <p:nvPr/>
          </p:nvCxnSpPr>
          <p:spPr>
            <a:xfrm rot="16200000" flipH="1">
              <a:off x="7001082" y="1279085"/>
              <a:ext cx="627217" cy="29686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352" idx="2"/>
              <a:endCxn id="346" idx="6"/>
            </p:cNvCxnSpPr>
            <p:nvPr/>
          </p:nvCxnSpPr>
          <p:spPr>
            <a:xfrm rot="10800000" flipV="1">
              <a:off x="7204359" y="1795112"/>
              <a:ext cx="23494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>
              <a:stCxn id="346" idx="2"/>
              <a:endCxn id="426" idx="6"/>
            </p:cNvCxnSpPr>
            <p:nvPr/>
          </p:nvCxnSpPr>
          <p:spPr>
            <a:xfrm rot="10800000">
              <a:off x="6802723" y="1795112"/>
              <a:ext cx="23494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>
              <a:stCxn id="426" idx="2"/>
              <a:endCxn id="285" idx="6"/>
            </p:cNvCxnSpPr>
            <p:nvPr/>
          </p:nvCxnSpPr>
          <p:spPr>
            <a:xfrm rot="10800000">
              <a:off x="6386799" y="1795112"/>
              <a:ext cx="249236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>
              <a:stCxn id="289" idx="4"/>
              <a:endCxn id="285" idx="0"/>
            </p:cNvCxnSpPr>
            <p:nvPr/>
          </p:nvCxnSpPr>
          <p:spPr>
            <a:xfrm rot="5400000">
              <a:off x="6206593" y="1621239"/>
              <a:ext cx="195311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>
              <a:stCxn id="288" idx="4"/>
              <a:endCxn id="346" idx="0"/>
            </p:cNvCxnSpPr>
            <p:nvPr/>
          </p:nvCxnSpPr>
          <p:spPr>
            <a:xfrm rot="16200000" flipH="1">
              <a:off x="6822494" y="1421166"/>
              <a:ext cx="582756" cy="1270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>
              <a:stCxn id="288" idx="3"/>
              <a:endCxn id="426" idx="7"/>
            </p:cNvCxnSpPr>
            <p:nvPr/>
          </p:nvCxnSpPr>
          <p:spPr>
            <a:xfrm rot="5400000">
              <a:off x="6600239" y="1292579"/>
              <a:ext cx="627217" cy="269874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7" name="Oval 366"/>
            <p:cNvSpPr/>
            <p:nvPr/>
          </p:nvSpPr>
          <p:spPr bwMode="auto">
            <a:xfrm>
              <a:off x="6220112" y="2052350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68" name="Oval 367"/>
            <p:cNvSpPr/>
            <p:nvPr/>
          </p:nvSpPr>
          <p:spPr bwMode="auto">
            <a:xfrm>
              <a:off x="7037673" y="2052350"/>
              <a:ext cx="166687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69" name="Oval 368"/>
            <p:cNvSpPr/>
            <p:nvPr/>
          </p:nvSpPr>
          <p:spPr bwMode="auto">
            <a:xfrm>
              <a:off x="7453596" y="2052350"/>
              <a:ext cx="166687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383" name="Oval 382"/>
            <p:cNvSpPr/>
            <p:nvPr/>
          </p:nvSpPr>
          <p:spPr bwMode="auto">
            <a:xfrm>
              <a:off x="7439309" y="2052350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22" name="Straight Connector 421"/>
            <p:cNvCxnSpPr>
              <a:stCxn id="429" idx="2"/>
              <a:endCxn id="367" idx="6"/>
            </p:cNvCxnSpPr>
            <p:nvPr/>
          </p:nvCxnSpPr>
          <p:spPr>
            <a:xfrm rot="10800000">
              <a:off x="6386799" y="2126981"/>
              <a:ext cx="249236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>
              <a:stCxn id="368" idx="2"/>
              <a:endCxn id="429" idx="6"/>
            </p:cNvCxnSpPr>
            <p:nvPr/>
          </p:nvCxnSpPr>
          <p:spPr>
            <a:xfrm rot="10800000">
              <a:off x="6802723" y="2126981"/>
              <a:ext cx="23494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>
              <a:stCxn id="383" idx="2"/>
              <a:endCxn id="368" idx="6"/>
            </p:cNvCxnSpPr>
            <p:nvPr/>
          </p:nvCxnSpPr>
          <p:spPr>
            <a:xfrm rot="10800000" flipV="1">
              <a:off x="7204359" y="2126981"/>
              <a:ext cx="234949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6" name="Oval 425"/>
            <p:cNvSpPr/>
            <p:nvPr/>
          </p:nvSpPr>
          <p:spPr bwMode="auto">
            <a:xfrm>
              <a:off x="6636035" y="1718894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28" name="Straight Connector 427"/>
            <p:cNvCxnSpPr>
              <a:stCxn id="429" idx="0"/>
              <a:endCxn id="426" idx="4"/>
            </p:cNvCxnSpPr>
            <p:nvPr/>
          </p:nvCxnSpPr>
          <p:spPr>
            <a:xfrm rot="5400000" flipH="1" flipV="1">
              <a:off x="6627281" y="1961047"/>
              <a:ext cx="18260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9" name="Oval 428"/>
            <p:cNvSpPr/>
            <p:nvPr/>
          </p:nvSpPr>
          <p:spPr bwMode="auto">
            <a:xfrm>
              <a:off x="6636035" y="2052350"/>
              <a:ext cx="166688" cy="1508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30" name="Straight Arrow Connector 429"/>
            <p:cNvCxnSpPr/>
            <p:nvPr/>
          </p:nvCxnSpPr>
          <p:spPr>
            <a:xfrm>
              <a:off x="5859750" y="2646221"/>
              <a:ext cx="2493956" cy="1587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Arrow Connector 431"/>
            <p:cNvCxnSpPr/>
            <p:nvPr/>
          </p:nvCxnSpPr>
          <p:spPr>
            <a:xfrm rot="16200000" flipV="1">
              <a:off x="4939615" y="1780028"/>
              <a:ext cx="1467210" cy="142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ectangle 439"/>
            <p:cNvSpPr/>
            <p:nvPr/>
          </p:nvSpPr>
          <p:spPr>
            <a:xfrm>
              <a:off x="6275674" y="2743082"/>
              <a:ext cx="1233484" cy="2778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7</a:t>
              </a:r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4558004" y="1510880"/>
              <a:ext cx="1011235" cy="3032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5</a:t>
              </a:r>
            </a:p>
          </p:txBody>
        </p:sp>
        <p:grpSp>
          <p:nvGrpSpPr>
            <p:cNvPr id="4203" name="Group 362"/>
            <p:cNvGrpSpPr>
              <a:grpSpLocks/>
            </p:cNvGrpSpPr>
            <p:nvPr/>
          </p:nvGrpSpPr>
          <p:grpSpPr bwMode="auto">
            <a:xfrm>
              <a:off x="692734" y="1039090"/>
              <a:ext cx="3311237" cy="2313720"/>
              <a:chOff x="387930" y="3311230"/>
              <a:chExt cx="3311237" cy="2313720"/>
            </a:xfrm>
          </p:grpSpPr>
          <p:cxnSp>
            <p:nvCxnSpPr>
              <p:cNvPr id="487" name="Straight Connector 486"/>
              <p:cNvCxnSpPr/>
              <p:nvPr/>
            </p:nvCxnSpPr>
            <p:spPr>
              <a:xfrm flipV="1">
                <a:off x="387646" y="5278811"/>
                <a:ext cx="328453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Straight Connector 487"/>
              <p:cNvCxnSpPr/>
              <p:nvPr/>
            </p:nvCxnSpPr>
            <p:spPr>
              <a:xfrm rot="16200000" flipH="1">
                <a:off x="-561166" y="4468195"/>
                <a:ext cx="2284973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Straight Connector 488"/>
              <p:cNvCxnSpPr/>
              <p:nvPr/>
            </p:nvCxnSpPr>
            <p:spPr>
              <a:xfrm rot="16200000" flipH="1">
                <a:off x="-125391" y="4446759"/>
                <a:ext cx="2230985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Straight Connector 489"/>
              <p:cNvCxnSpPr/>
              <p:nvPr/>
            </p:nvCxnSpPr>
            <p:spPr>
              <a:xfrm rot="16200000" flipH="1">
                <a:off x="284182" y="4426117"/>
                <a:ext cx="2243687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490"/>
              <p:cNvCxnSpPr/>
              <p:nvPr/>
            </p:nvCxnSpPr>
            <p:spPr>
              <a:xfrm rot="16200000" flipH="1">
                <a:off x="700106" y="4426117"/>
                <a:ext cx="2243687" cy="142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Straight Connector 491"/>
              <p:cNvCxnSpPr/>
              <p:nvPr/>
            </p:nvCxnSpPr>
            <p:spPr>
              <a:xfrm rot="16200000" flipH="1">
                <a:off x="1101740" y="4440409"/>
                <a:ext cx="2257978" cy="28575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Straight Connector 492"/>
              <p:cNvCxnSpPr/>
              <p:nvPr/>
            </p:nvCxnSpPr>
            <p:spPr>
              <a:xfrm rot="16200000" flipH="1">
                <a:off x="1502583" y="4453907"/>
                <a:ext cx="2259567" cy="28575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Straight Connector 493"/>
              <p:cNvCxnSpPr/>
              <p:nvPr/>
            </p:nvCxnSpPr>
            <p:spPr>
              <a:xfrm rot="16200000" flipH="1">
                <a:off x="1912153" y="4447553"/>
                <a:ext cx="2286560" cy="14288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Straight Connector 494"/>
              <p:cNvCxnSpPr/>
              <p:nvPr/>
            </p:nvCxnSpPr>
            <p:spPr>
              <a:xfrm rot="16200000" flipH="1">
                <a:off x="2306643" y="4454701"/>
                <a:ext cx="2313554" cy="26987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Straight Connector 495"/>
              <p:cNvCxnSpPr/>
              <p:nvPr/>
            </p:nvCxnSpPr>
            <p:spPr>
              <a:xfrm flipV="1">
                <a:off x="387646" y="4904069"/>
                <a:ext cx="328453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496"/>
              <p:cNvCxnSpPr/>
              <p:nvPr/>
            </p:nvCxnSpPr>
            <p:spPr>
              <a:xfrm flipV="1">
                <a:off x="401934" y="4557910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497"/>
              <p:cNvCxnSpPr/>
              <p:nvPr/>
            </p:nvCxnSpPr>
            <p:spPr>
              <a:xfrm flipV="1">
                <a:off x="401934" y="4197459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Straight Connector 498"/>
              <p:cNvCxnSpPr/>
              <p:nvPr/>
            </p:nvCxnSpPr>
            <p:spPr>
              <a:xfrm flipV="1">
                <a:off x="414634" y="3838596"/>
                <a:ext cx="3284529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 flipV="1">
                <a:off x="401934" y="3490848"/>
                <a:ext cx="3282942" cy="0"/>
              </a:xfrm>
              <a:prstGeom prst="line">
                <a:avLst/>
              </a:prstGeom>
              <a:ln w="19050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7" name="Oval 446"/>
            <p:cNvSpPr/>
            <p:nvPr/>
          </p:nvSpPr>
          <p:spPr bwMode="auto">
            <a:xfrm rot="5400000">
              <a:off x="2466457" y="2218303"/>
              <a:ext cx="165140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48" name="Straight Connector 447"/>
            <p:cNvCxnSpPr>
              <a:stCxn id="450" idx="5"/>
              <a:endCxn id="449" idx="0"/>
            </p:cNvCxnSpPr>
            <p:nvPr/>
          </p:nvCxnSpPr>
          <p:spPr>
            <a:xfrm rot="10800000" flipV="1">
              <a:off x="2624433" y="2352461"/>
              <a:ext cx="688973" cy="66215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9" name="Oval 448"/>
            <p:cNvSpPr/>
            <p:nvPr/>
          </p:nvSpPr>
          <p:spPr bwMode="auto">
            <a:xfrm rot="5400000">
              <a:off x="2465663" y="2938410"/>
              <a:ext cx="16672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50" name="Oval 449"/>
            <p:cNvSpPr/>
            <p:nvPr/>
          </p:nvSpPr>
          <p:spPr bwMode="auto">
            <a:xfrm rot="5400000">
              <a:off x="3284017" y="2218304"/>
              <a:ext cx="165140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51" name="Straight Connector 450"/>
            <p:cNvCxnSpPr>
              <a:stCxn id="453" idx="5"/>
              <a:endCxn id="452" idx="2"/>
            </p:cNvCxnSpPr>
            <p:nvPr/>
          </p:nvCxnSpPr>
          <p:spPr>
            <a:xfrm rot="10800000" flipV="1">
              <a:off x="1302049" y="1272696"/>
              <a:ext cx="763586" cy="129730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52" name="Oval 451"/>
            <p:cNvSpPr/>
            <p:nvPr/>
          </p:nvSpPr>
          <p:spPr bwMode="auto">
            <a:xfrm rot="5400000">
              <a:off x="1219478" y="2577961"/>
              <a:ext cx="166728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53" name="Oval 452"/>
            <p:cNvSpPr/>
            <p:nvPr/>
          </p:nvSpPr>
          <p:spPr bwMode="auto">
            <a:xfrm rot="5400000">
              <a:off x="2035451" y="1137745"/>
              <a:ext cx="16672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54" name="Straight Connector 453"/>
            <p:cNvCxnSpPr>
              <a:stCxn id="450" idx="3"/>
              <a:endCxn id="453" idx="0"/>
            </p:cNvCxnSpPr>
            <p:nvPr/>
          </p:nvCxnSpPr>
          <p:spPr>
            <a:xfrm rot="10800000">
              <a:off x="2194221" y="1212356"/>
              <a:ext cx="1119185" cy="102260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>
              <a:stCxn id="449" idx="4"/>
              <a:endCxn id="452" idx="0"/>
            </p:cNvCxnSpPr>
            <p:nvPr/>
          </p:nvCxnSpPr>
          <p:spPr>
            <a:xfrm rot="10800000">
              <a:off x="1378248" y="2654160"/>
              <a:ext cx="1095372" cy="36045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>
              <a:stCxn id="450" idx="4"/>
              <a:endCxn id="480" idx="1"/>
            </p:cNvCxnSpPr>
            <p:nvPr/>
          </p:nvCxnSpPr>
          <p:spPr>
            <a:xfrm rot="10800000" flipV="1">
              <a:off x="2602208" y="2293710"/>
              <a:ext cx="688973" cy="27311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>
              <a:stCxn id="453" idx="7"/>
              <a:endCxn id="474" idx="3"/>
            </p:cNvCxnSpPr>
            <p:nvPr/>
          </p:nvCxnSpPr>
          <p:spPr>
            <a:xfrm>
              <a:off x="2173584" y="1272696"/>
              <a:ext cx="322261" cy="601811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>
              <a:stCxn id="453" idx="6"/>
              <a:endCxn id="482" idx="2"/>
            </p:cNvCxnSpPr>
            <p:nvPr/>
          </p:nvCxnSpPr>
          <p:spPr>
            <a:xfrm rot="16200000" flipH="1">
              <a:off x="1849667" y="1566458"/>
              <a:ext cx="554173" cy="142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>
              <a:stCxn id="453" idx="6"/>
              <a:endCxn id="475" idx="2"/>
            </p:cNvCxnSpPr>
            <p:nvPr/>
          </p:nvCxnSpPr>
          <p:spPr>
            <a:xfrm rot="5400000">
              <a:off x="1469417" y="1559358"/>
              <a:ext cx="913036" cy="38734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>
              <a:stCxn id="452" idx="1"/>
              <a:endCxn id="475" idx="5"/>
            </p:cNvCxnSpPr>
            <p:nvPr/>
          </p:nvCxnSpPr>
          <p:spPr>
            <a:xfrm flipV="1">
              <a:off x="1356023" y="2352461"/>
              <a:ext cx="322262" cy="24294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>
              <a:stCxn id="474" idx="6"/>
              <a:endCxn id="447" idx="2"/>
            </p:cNvCxnSpPr>
            <p:nvPr/>
          </p:nvCxnSpPr>
          <p:spPr>
            <a:xfrm rot="5400000">
              <a:off x="2452166" y="2113485"/>
              <a:ext cx="193722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2" name="Oval 461"/>
            <p:cNvSpPr/>
            <p:nvPr/>
          </p:nvSpPr>
          <p:spPr bwMode="auto">
            <a:xfrm rot="5400000">
              <a:off x="2064026" y="2217510"/>
              <a:ext cx="16672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63" name="Straight Connector 462"/>
            <p:cNvCxnSpPr>
              <a:stCxn id="475" idx="0"/>
              <a:endCxn id="462" idx="4"/>
            </p:cNvCxnSpPr>
            <p:nvPr/>
          </p:nvCxnSpPr>
          <p:spPr>
            <a:xfrm flipV="1">
              <a:off x="1806872" y="2293710"/>
              <a:ext cx="265112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4" name="Oval 463"/>
            <p:cNvSpPr/>
            <p:nvPr/>
          </p:nvSpPr>
          <p:spPr bwMode="auto">
            <a:xfrm rot="5400000">
              <a:off x="2064026" y="2550966"/>
              <a:ext cx="16672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65" name="Straight Connector 464"/>
            <p:cNvCxnSpPr>
              <a:stCxn id="476" idx="0"/>
              <a:endCxn id="464" idx="4"/>
            </p:cNvCxnSpPr>
            <p:nvPr/>
          </p:nvCxnSpPr>
          <p:spPr>
            <a:xfrm flipV="1">
              <a:off x="1806872" y="2625578"/>
              <a:ext cx="265112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>
              <a:stCxn id="452" idx="0"/>
              <a:endCxn id="476" idx="4"/>
            </p:cNvCxnSpPr>
            <p:nvPr/>
          </p:nvCxnSpPr>
          <p:spPr>
            <a:xfrm flipV="1">
              <a:off x="1378248" y="2625578"/>
              <a:ext cx="277812" cy="2858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>
              <a:stCxn id="449" idx="3"/>
              <a:endCxn id="464" idx="7"/>
            </p:cNvCxnSpPr>
            <p:nvPr/>
          </p:nvCxnSpPr>
          <p:spPr>
            <a:xfrm rot="10800000">
              <a:off x="2200571" y="2684330"/>
              <a:ext cx="295274" cy="271529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>
              <a:stCxn id="464" idx="2"/>
              <a:endCxn id="462" idx="6"/>
            </p:cNvCxnSpPr>
            <p:nvPr/>
          </p:nvCxnSpPr>
          <p:spPr>
            <a:xfrm rot="16200000" flipV="1">
              <a:off x="2063232" y="2459644"/>
              <a:ext cx="16672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>
              <a:stCxn id="462" idx="7"/>
              <a:endCxn id="480" idx="6"/>
            </p:cNvCxnSpPr>
            <p:nvPr/>
          </p:nvCxnSpPr>
          <p:spPr>
            <a:xfrm>
              <a:off x="2200571" y="2352461"/>
              <a:ext cx="347662" cy="35727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0" name="Straight Connector 469"/>
            <p:cNvCxnSpPr>
              <a:stCxn id="480" idx="2"/>
              <a:endCxn id="447" idx="6"/>
            </p:cNvCxnSpPr>
            <p:nvPr/>
          </p:nvCxnSpPr>
          <p:spPr>
            <a:xfrm rot="5400000" flipH="1" flipV="1">
              <a:off x="2466457" y="2459643"/>
              <a:ext cx="165140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1" name="Straight Connector 470"/>
            <p:cNvCxnSpPr>
              <a:stCxn id="450" idx="4"/>
              <a:endCxn id="447" idx="0"/>
            </p:cNvCxnSpPr>
            <p:nvPr/>
          </p:nvCxnSpPr>
          <p:spPr>
            <a:xfrm rot="10800000">
              <a:off x="2624433" y="2293710"/>
              <a:ext cx="66674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2" name="Straight Connector 471"/>
            <p:cNvCxnSpPr>
              <a:stCxn id="449" idx="3"/>
              <a:endCxn id="462" idx="7"/>
            </p:cNvCxnSpPr>
            <p:nvPr/>
          </p:nvCxnSpPr>
          <p:spPr>
            <a:xfrm rot="10800000">
              <a:off x="2200571" y="2352461"/>
              <a:ext cx="295274" cy="603398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Straight Connector 472"/>
            <p:cNvCxnSpPr>
              <a:stCxn id="449" idx="2"/>
              <a:endCxn id="480" idx="6"/>
            </p:cNvCxnSpPr>
            <p:nvPr/>
          </p:nvCxnSpPr>
          <p:spPr>
            <a:xfrm rot="16200000" flipV="1">
              <a:off x="2438669" y="2819301"/>
              <a:ext cx="220716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4" name="Oval 473"/>
            <p:cNvSpPr/>
            <p:nvPr/>
          </p:nvSpPr>
          <p:spPr bwMode="auto">
            <a:xfrm rot="5400000">
              <a:off x="2465663" y="1858646"/>
              <a:ext cx="16672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75" name="Oval 474"/>
            <p:cNvSpPr/>
            <p:nvPr/>
          </p:nvSpPr>
          <p:spPr bwMode="auto">
            <a:xfrm rot="5400000">
              <a:off x="1648102" y="2217510"/>
              <a:ext cx="16672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sp>
          <p:nvSpPr>
            <p:cNvPr id="476" name="Oval 475"/>
            <p:cNvSpPr/>
            <p:nvPr/>
          </p:nvSpPr>
          <p:spPr bwMode="auto">
            <a:xfrm rot="5400000">
              <a:off x="1648102" y="2550966"/>
              <a:ext cx="166729" cy="1508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77" name="Straight Connector 476"/>
            <p:cNvCxnSpPr>
              <a:stCxn id="482" idx="0"/>
              <a:endCxn id="474" idx="4"/>
            </p:cNvCxnSpPr>
            <p:nvPr/>
          </p:nvCxnSpPr>
          <p:spPr>
            <a:xfrm>
              <a:off x="2208509" y="1933258"/>
              <a:ext cx="265111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>
              <a:stCxn id="475" idx="1"/>
              <a:endCxn id="482" idx="5"/>
            </p:cNvCxnSpPr>
            <p:nvPr/>
          </p:nvCxnSpPr>
          <p:spPr>
            <a:xfrm flipV="1">
              <a:off x="1784647" y="1992011"/>
              <a:ext cx="295274" cy="24294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>
              <a:stCxn id="476" idx="2"/>
              <a:endCxn id="475" idx="6"/>
            </p:cNvCxnSpPr>
            <p:nvPr/>
          </p:nvCxnSpPr>
          <p:spPr>
            <a:xfrm rot="16200000" flipV="1">
              <a:off x="1648896" y="2459644"/>
              <a:ext cx="166728" cy="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0" name="Oval 479"/>
            <p:cNvSpPr/>
            <p:nvPr/>
          </p:nvSpPr>
          <p:spPr bwMode="auto">
            <a:xfrm rot="5400000">
              <a:off x="2465663" y="2550965"/>
              <a:ext cx="16672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81" name="Straight Connector 480"/>
            <p:cNvCxnSpPr>
              <a:stCxn id="482" idx="7"/>
              <a:endCxn id="480" idx="3"/>
            </p:cNvCxnSpPr>
            <p:nvPr/>
          </p:nvCxnSpPr>
          <p:spPr>
            <a:xfrm>
              <a:off x="2186284" y="1992011"/>
              <a:ext cx="309561" cy="57481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2" name="Oval 481"/>
            <p:cNvSpPr/>
            <p:nvPr/>
          </p:nvSpPr>
          <p:spPr bwMode="auto">
            <a:xfrm rot="5400000">
              <a:off x="2049739" y="1858646"/>
              <a:ext cx="166729" cy="1508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/>
            </a:p>
          </p:txBody>
        </p:sp>
        <p:cxnSp>
          <p:nvCxnSpPr>
            <p:cNvPr id="483" name="Straight Arrow Connector 482"/>
            <p:cNvCxnSpPr/>
            <p:nvPr/>
          </p:nvCxnSpPr>
          <p:spPr>
            <a:xfrm>
              <a:off x="1287762" y="3144818"/>
              <a:ext cx="2092320" cy="14291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Arrow Connector 483"/>
            <p:cNvCxnSpPr/>
            <p:nvPr/>
          </p:nvCxnSpPr>
          <p:spPr>
            <a:xfrm rot="5400000" flipH="1" flipV="1">
              <a:off x="208038" y="2106340"/>
              <a:ext cx="1814958" cy="142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5" name="Rectangle 484"/>
            <p:cNvSpPr/>
            <p:nvPr/>
          </p:nvSpPr>
          <p:spPr>
            <a:xfrm>
              <a:off x="1703686" y="3241679"/>
              <a:ext cx="1233484" cy="2778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W = 6</a:t>
              </a:r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302" y="2009477"/>
              <a:ext cx="1011236" cy="3048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H = 6</a:t>
              </a:r>
            </a:p>
          </p:txBody>
        </p:sp>
      </p:grpSp>
      <p:sp>
        <p:nvSpPr>
          <p:cNvPr id="578" name="Rounded Rectangle 577"/>
          <p:cNvSpPr/>
          <p:nvPr/>
        </p:nvSpPr>
        <p:spPr bwMode="auto">
          <a:xfrm>
            <a:off x="5285637" y="5508187"/>
            <a:ext cx="3027147" cy="1155839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Minimum-Area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Drawing of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579" name="Rounded Rectangle 578"/>
          <p:cNvSpPr/>
          <p:nvPr/>
        </p:nvSpPr>
        <p:spPr>
          <a:xfrm>
            <a:off x="4959350" y="3200400"/>
            <a:ext cx="3824288" cy="24241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103" name="Group 445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580" name="Rectangle 579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1" name="Rounded Rectangle 580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582" name="Rounded Rectangle 581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584" name="Rectangle 583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64324"/>
            <a:ext cx="9144000" cy="1233055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186542"/>
            <a:ext cx="9144000" cy="1149927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294906"/>
            <a:ext cx="9144000" cy="1219200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430979"/>
            <a:ext cx="9144000" cy="1163781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928251"/>
            <a:ext cx="9144000" cy="1219199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955675"/>
          <a:ext cx="9144000" cy="5630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8509"/>
                <a:gridCol w="4475018"/>
                <a:gridCol w="2050473"/>
              </a:tblGrid>
              <a:tr h="1141256"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Fraysseix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et al.</a:t>
                      </a:r>
                    </a:p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[1990]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−4)×(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1408"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Schnyder</a:t>
                      </a: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[1990]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−2)×(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999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Brandenburg</a:t>
                      </a: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[2004]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400" b="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b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  × (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b="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b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9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Krug and Wagner</a:t>
                      </a: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[2008]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Whether a planar graph has a drawing on a given area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NP-Complete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75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Whether a ‘plane 3-tree’ has a drawing on a given area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154" name="Group 10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2" name="Rectangle 11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61309"/>
            <a:ext cx="9144000" cy="1233055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283527"/>
            <a:ext cx="9144000" cy="1149927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391891"/>
            <a:ext cx="9144000" cy="1149927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527964"/>
            <a:ext cx="9144000" cy="858981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025236"/>
            <a:ext cx="9144000" cy="1219199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052513"/>
          <a:ext cx="9144000" cy="5325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8509"/>
                <a:gridCol w="4475018"/>
                <a:gridCol w="2050473"/>
              </a:tblGrid>
              <a:tr h="1141256"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Fraysseix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et al.</a:t>
                      </a:r>
                    </a:p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[1990]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−4)×(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1408"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Schnyder</a:t>
                      </a: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[1990]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−2)×(</a:t>
                      </a:r>
                      <a:r>
                        <a:rPr lang="en-US" sz="24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−2)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999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Brandenburg</a:t>
                      </a: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[2004]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Straight- line grid-drawing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plane graphs with </a:t>
                      </a:r>
                      <a:r>
                        <a:rPr lang="en-US" sz="2400" b="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vertices</a:t>
                      </a:r>
                      <a:endParaRPr lang="en-US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(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400" b="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b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  × (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b="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b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9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Krug and Wagner</a:t>
                      </a:r>
                    </a:p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[2008]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Whether a plane graph has a drawing on a given area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NP-Complete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75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Whether a ‘plane 3-tree’ has a drawing on a given area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 Result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872836"/>
            <a:ext cx="9144000" cy="5735782"/>
          </a:xfrm>
          <a:prstGeom prst="roundRect">
            <a:avLst>
              <a:gd name="adj" fmla="val 2317"/>
            </a:avLst>
          </a:pr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obtain minimum-area drawings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 3-trees in polynomial time</a:t>
            </a:r>
          </a:p>
        </p:txBody>
      </p:sp>
      <p:grpSp>
        <p:nvGrpSpPr>
          <p:cNvPr id="6180" name="Group 12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" name="Rectangle 13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4"/>
          <p:cNvGrpSpPr>
            <a:grpSpLocks/>
          </p:cNvGrpSpPr>
          <p:nvPr/>
        </p:nvGrpSpPr>
        <p:grpSpPr bwMode="auto">
          <a:xfrm>
            <a:off x="0" y="1371600"/>
            <a:ext cx="4849813" cy="4005263"/>
            <a:chOff x="1065213" y="161925"/>
            <a:chExt cx="7336128" cy="5768975"/>
          </a:xfrm>
        </p:grpSpPr>
        <p:sp>
          <p:nvSpPr>
            <p:cNvPr id="6" name="Freeform 5"/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48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05" name="TextBox 60"/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306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7307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7308" name="TextBox 63"/>
            <p:cNvSpPr txBox="1">
              <a:spLocks noChangeArrowheads="1"/>
            </p:cNvSpPr>
            <p:nvPr/>
          </p:nvSpPr>
          <p:spPr bwMode="auto">
            <a:xfrm>
              <a:off x="4493241" y="322255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7309" name="TextBox 64"/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7310" name="TextBox 65"/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731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7312" name="TextBox 67"/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7313" name="TextBox 68"/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7314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7315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7316" name="TextBox 71"/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7317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7318" name="TextBox 73"/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7319" name="TextBox 74"/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6" name="Rounded Rectangle 75"/>
          <p:cNvSpPr/>
          <p:nvPr/>
        </p:nvSpPr>
        <p:spPr bwMode="auto">
          <a:xfrm>
            <a:off x="193964" y="5133319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Plane 3-tree</a:t>
            </a:r>
          </a:p>
        </p:txBody>
      </p:sp>
      <p:sp>
        <p:nvSpPr>
          <p:cNvPr id="152" name="Freeform 151"/>
          <p:cNvSpPr/>
          <p:nvPr/>
        </p:nvSpPr>
        <p:spPr bwMode="auto">
          <a:xfrm>
            <a:off x="4589318" y="1014870"/>
            <a:ext cx="4242955" cy="3700169"/>
          </a:xfrm>
          <a:custGeom>
            <a:avLst/>
            <a:gdLst>
              <a:gd name="connsiteX0" fmla="*/ 0 w 7000875"/>
              <a:gd name="connsiteY0" fmla="*/ 5057775 h 6457950"/>
              <a:gd name="connsiteX1" fmla="*/ 800100 w 7000875"/>
              <a:gd name="connsiteY1" fmla="*/ 3400425 h 6457950"/>
              <a:gd name="connsiteX2" fmla="*/ 1285875 w 7000875"/>
              <a:gd name="connsiteY2" fmla="*/ 2400300 h 6457950"/>
              <a:gd name="connsiteX3" fmla="*/ 1857375 w 7000875"/>
              <a:gd name="connsiteY3" fmla="*/ 1371600 h 6457950"/>
              <a:gd name="connsiteX4" fmla="*/ 2771775 w 7000875"/>
              <a:gd name="connsiteY4" fmla="*/ 0 h 6457950"/>
              <a:gd name="connsiteX5" fmla="*/ 3800475 w 7000875"/>
              <a:gd name="connsiteY5" fmla="*/ 571500 h 6457950"/>
              <a:gd name="connsiteX6" fmla="*/ 4572000 w 7000875"/>
              <a:gd name="connsiteY6" fmla="*/ 1114425 h 6457950"/>
              <a:gd name="connsiteX7" fmla="*/ 5257800 w 7000875"/>
              <a:gd name="connsiteY7" fmla="*/ 1885950 h 6457950"/>
              <a:gd name="connsiteX8" fmla="*/ 6086475 w 7000875"/>
              <a:gd name="connsiteY8" fmla="*/ 3457575 h 6457950"/>
              <a:gd name="connsiteX9" fmla="*/ 7000875 w 7000875"/>
              <a:gd name="connsiteY9" fmla="*/ 6057900 h 6457950"/>
              <a:gd name="connsiteX10" fmla="*/ 7000875 w 7000875"/>
              <a:gd name="connsiteY10" fmla="*/ 6200775 h 6457950"/>
              <a:gd name="connsiteX11" fmla="*/ 6086475 w 7000875"/>
              <a:gd name="connsiteY11" fmla="*/ 6343650 h 6457950"/>
              <a:gd name="connsiteX12" fmla="*/ 4629150 w 7000875"/>
              <a:gd name="connsiteY12" fmla="*/ 6457950 h 6457950"/>
              <a:gd name="connsiteX13" fmla="*/ 3857625 w 7000875"/>
              <a:gd name="connsiteY13" fmla="*/ 6457950 h 6457950"/>
              <a:gd name="connsiteX14" fmla="*/ 3057525 w 7000875"/>
              <a:gd name="connsiteY14" fmla="*/ 6372225 h 6457950"/>
              <a:gd name="connsiteX15" fmla="*/ 1971675 w 7000875"/>
              <a:gd name="connsiteY15" fmla="*/ 6029325 h 6457950"/>
              <a:gd name="connsiteX16" fmla="*/ 800100 w 7000875"/>
              <a:gd name="connsiteY16" fmla="*/ 5486400 h 6457950"/>
              <a:gd name="connsiteX17" fmla="*/ 57150 w 7000875"/>
              <a:gd name="connsiteY17" fmla="*/ 5086350 h 645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000875" h="6457950">
                <a:moveTo>
                  <a:pt x="0" y="5057775"/>
                </a:moveTo>
                <a:lnTo>
                  <a:pt x="800100" y="3400425"/>
                </a:lnTo>
                <a:lnTo>
                  <a:pt x="1285875" y="2400300"/>
                </a:lnTo>
                <a:lnTo>
                  <a:pt x="1857375" y="1371600"/>
                </a:lnTo>
                <a:lnTo>
                  <a:pt x="2771775" y="0"/>
                </a:lnTo>
                <a:lnTo>
                  <a:pt x="3800475" y="571500"/>
                </a:lnTo>
                <a:lnTo>
                  <a:pt x="4572000" y="1114425"/>
                </a:lnTo>
                <a:lnTo>
                  <a:pt x="5257800" y="1885950"/>
                </a:lnTo>
                <a:lnTo>
                  <a:pt x="6086475" y="3457575"/>
                </a:lnTo>
                <a:lnTo>
                  <a:pt x="7000875" y="6057900"/>
                </a:lnTo>
                <a:lnTo>
                  <a:pt x="7000875" y="6200775"/>
                </a:lnTo>
                <a:lnTo>
                  <a:pt x="6086475" y="6343650"/>
                </a:lnTo>
                <a:lnTo>
                  <a:pt x="4629150" y="6457950"/>
                </a:lnTo>
                <a:lnTo>
                  <a:pt x="3857625" y="6457950"/>
                </a:lnTo>
                <a:lnTo>
                  <a:pt x="3057525" y="6372225"/>
                </a:lnTo>
                <a:lnTo>
                  <a:pt x="1971675" y="6029325"/>
                </a:lnTo>
                <a:lnTo>
                  <a:pt x="800100" y="5486400"/>
                </a:lnTo>
                <a:lnTo>
                  <a:pt x="57150" y="5086350"/>
                </a:lnTo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Freeform 159"/>
          <p:cNvSpPr/>
          <p:nvPr/>
        </p:nvSpPr>
        <p:spPr bwMode="auto">
          <a:xfrm>
            <a:off x="6551613" y="3298825"/>
            <a:ext cx="2306637" cy="1268413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Freeform 160"/>
          <p:cNvSpPr/>
          <p:nvPr/>
        </p:nvSpPr>
        <p:spPr bwMode="auto">
          <a:xfrm>
            <a:off x="4616450" y="3275013"/>
            <a:ext cx="1973263" cy="622300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5700713" y="2320925"/>
            <a:ext cx="131762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163"/>
          <p:cNvSpPr/>
          <p:nvPr/>
        </p:nvSpPr>
        <p:spPr bwMode="auto">
          <a:xfrm>
            <a:off x="5897563" y="3309938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Oval 166"/>
          <p:cNvSpPr/>
          <p:nvPr/>
        </p:nvSpPr>
        <p:spPr bwMode="auto">
          <a:xfrm>
            <a:off x="7686675" y="3032125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167"/>
          <p:cNvSpPr/>
          <p:nvPr/>
        </p:nvSpPr>
        <p:spPr bwMode="auto">
          <a:xfrm>
            <a:off x="6826250" y="1949450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229350" y="3989388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>
            <a:off x="6494463" y="4391025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" name="Oval 171"/>
          <p:cNvSpPr/>
          <p:nvPr/>
        </p:nvSpPr>
        <p:spPr bwMode="auto">
          <a:xfrm>
            <a:off x="5700713" y="3833813"/>
            <a:ext cx="131762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Freeform 172"/>
          <p:cNvSpPr/>
          <p:nvPr/>
        </p:nvSpPr>
        <p:spPr bwMode="auto">
          <a:xfrm>
            <a:off x="6281738" y="1050925"/>
            <a:ext cx="1000125" cy="2439988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Freeform 173"/>
          <p:cNvSpPr/>
          <p:nvPr/>
        </p:nvSpPr>
        <p:spPr bwMode="auto">
          <a:xfrm>
            <a:off x="6291263" y="1039813"/>
            <a:ext cx="260350" cy="2235200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Freeform 174"/>
          <p:cNvSpPr/>
          <p:nvPr/>
        </p:nvSpPr>
        <p:spPr bwMode="auto">
          <a:xfrm>
            <a:off x="6564313" y="3287713"/>
            <a:ext cx="704850" cy="214312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Freeform 175"/>
          <p:cNvSpPr/>
          <p:nvPr/>
        </p:nvSpPr>
        <p:spPr bwMode="auto">
          <a:xfrm>
            <a:off x="7294563" y="3525838"/>
            <a:ext cx="1487487" cy="1006475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Freeform 176"/>
          <p:cNvSpPr/>
          <p:nvPr/>
        </p:nvSpPr>
        <p:spPr bwMode="auto">
          <a:xfrm>
            <a:off x="6269038" y="1062038"/>
            <a:ext cx="1487487" cy="2009775"/>
          </a:xfrm>
          <a:custGeom>
            <a:avLst/>
            <a:gdLst>
              <a:gd name="connsiteX0" fmla="*/ 1710813 w 1710813"/>
              <a:gd name="connsiteY0" fmla="*/ 2477729 h 2477729"/>
              <a:gd name="connsiteX1" fmla="*/ 648929 w 1710813"/>
              <a:gd name="connsiteY1" fmla="*/ 1563329 h 2477729"/>
              <a:gd name="connsiteX2" fmla="*/ 0 w 1710813"/>
              <a:gd name="connsiteY2" fmla="*/ 0 h 247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2477729">
                <a:moveTo>
                  <a:pt x="1710813" y="2477729"/>
                </a:moveTo>
                <a:cubicBezTo>
                  <a:pt x="1322438" y="2227006"/>
                  <a:pt x="934064" y="1976284"/>
                  <a:pt x="648929" y="1563329"/>
                </a:cubicBezTo>
                <a:cubicBezTo>
                  <a:pt x="363794" y="1150374"/>
                  <a:pt x="181897" y="57518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Freeform 177"/>
          <p:cNvSpPr/>
          <p:nvPr/>
        </p:nvSpPr>
        <p:spPr bwMode="auto">
          <a:xfrm>
            <a:off x="7769225" y="3095625"/>
            <a:ext cx="1103313" cy="1495425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Freeform 178"/>
          <p:cNvSpPr/>
          <p:nvPr/>
        </p:nvSpPr>
        <p:spPr bwMode="auto">
          <a:xfrm>
            <a:off x="7243763" y="3082925"/>
            <a:ext cx="550862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Freeform 179"/>
          <p:cNvSpPr/>
          <p:nvPr/>
        </p:nvSpPr>
        <p:spPr bwMode="auto">
          <a:xfrm>
            <a:off x="7051675" y="2797175"/>
            <a:ext cx="242888" cy="682625"/>
          </a:xfrm>
          <a:custGeom>
            <a:avLst/>
            <a:gdLst>
              <a:gd name="connsiteX0" fmla="*/ 280219 w 280219"/>
              <a:gd name="connsiteY0" fmla="*/ 840658 h 840658"/>
              <a:gd name="connsiteX1" fmla="*/ 58993 w 280219"/>
              <a:gd name="connsiteY1" fmla="*/ 412955 h 840658"/>
              <a:gd name="connsiteX2" fmla="*/ 0 w 280219"/>
              <a:gd name="connsiteY2" fmla="*/ 0 h 84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219" h="840658">
                <a:moveTo>
                  <a:pt x="280219" y="840658"/>
                </a:moveTo>
                <a:cubicBezTo>
                  <a:pt x="192957" y="696861"/>
                  <a:pt x="105696" y="553065"/>
                  <a:pt x="58993" y="412955"/>
                </a:cubicBezTo>
                <a:cubicBezTo>
                  <a:pt x="12290" y="272845"/>
                  <a:pt x="7374" y="7128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Freeform 180"/>
          <p:cNvSpPr/>
          <p:nvPr/>
        </p:nvSpPr>
        <p:spPr bwMode="auto">
          <a:xfrm>
            <a:off x="7051675" y="2773363"/>
            <a:ext cx="742950" cy="346075"/>
          </a:xfrm>
          <a:custGeom>
            <a:avLst/>
            <a:gdLst>
              <a:gd name="connsiteX0" fmla="*/ 0 w 855406"/>
              <a:gd name="connsiteY0" fmla="*/ 0 h 427703"/>
              <a:gd name="connsiteX1" fmla="*/ 235974 w 855406"/>
              <a:gd name="connsiteY1" fmla="*/ 147484 h 427703"/>
              <a:gd name="connsiteX2" fmla="*/ 855406 w 855406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427703">
                <a:moveTo>
                  <a:pt x="0" y="0"/>
                </a:moveTo>
                <a:cubicBezTo>
                  <a:pt x="46703" y="38100"/>
                  <a:pt x="93406" y="76200"/>
                  <a:pt x="235974" y="147484"/>
                </a:cubicBezTo>
                <a:cubicBezTo>
                  <a:pt x="378542" y="218768"/>
                  <a:pt x="616974" y="323235"/>
                  <a:pt x="855406" y="42770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Freeform 181"/>
          <p:cNvSpPr/>
          <p:nvPr/>
        </p:nvSpPr>
        <p:spPr bwMode="auto">
          <a:xfrm>
            <a:off x="6281738" y="1074738"/>
            <a:ext cx="782637" cy="1685925"/>
          </a:xfrm>
          <a:custGeom>
            <a:avLst/>
            <a:gdLst>
              <a:gd name="connsiteX0" fmla="*/ 899651 w 899651"/>
              <a:gd name="connsiteY0" fmla="*/ 2079522 h 2079522"/>
              <a:gd name="connsiteX1" fmla="*/ 383458 w 899651"/>
              <a:gd name="connsiteY1" fmla="*/ 1371600 h 2079522"/>
              <a:gd name="connsiteX2" fmla="*/ 0 w 899651"/>
              <a:gd name="connsiteY2" fmla="*/ 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651" h="2079522">
                <a:moveTo>
                  <a:pt x="899651" y="2079522"/>
                </a:moveTo>
                <a:cubicBezTo>
                  <a:pt x="716525" y="1898854"/>
                  <a:pt x="533400" y="1718187"/>
                  <a:pt x="383458" y="1371600"/>
                </a:cubicBezTo>
                <a:cubicBezTo>
                  <a:pt x="233516" y="1025013"/>
                  <a:pt x="116758" y="512506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Freeform 182"/>
          <p:cNvSpPr/>
          <p:nvPr/>
        </p:nvSpPr>
        <p:spPr bwMode="auto">
          <a:xfrm>
            <a:off x="6294438" y="1027113"/>
            <a:ext cx="615950" cy="992187"/>
          </a:xfrm>
          <a:custGeom>
            <a:avLst/>
            <a:gdLst>
              <a:gd name="connsiteX0" fmla="*/ 0 w 707923"/>
              <a:gd name="connsiteY0" fmla="*/ 0 h 1224116"/>
              <a:gd name="connsiteX1" fmla="*/ 265471 w 707923"/>
              <a:gd name="connsiteY1" fmla="*/ 486697 h 1224116"/>
              <a:gd name="connsiteX2" fmla="*/ 707923 w 707923"/>
              <a:gd name="connsiteY2" fmla="*/ 1224116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923" h="1224116">
                <a:moveTo>
                  <a:pt x="0" y="0"/>
                </a:moveTo>
                <a:cubicBezTo>
                  <a:pt x="73742" y="141339"/>
                  <a:pt x="147484" y="282678"/>
                  <a:pt x="265471" y="486697"/>
                </a:cubicBezTo>
                <a:cubicBezTo>
                  <a:pt x="383458" y="690716"/>
                  <a:pt x="545690" y="957416"/>
                  <a:pt x="707923" y="122411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Freeform 183"/>
          <p:cNvSpPr/>
          <p:nvPr/>
        </p:nvSpPr>
        <p:spPr bwMode="auto">
          <a:xfrm>
            <a:off x="6910388" y="2019300"/>
            <a:ext cx="1922462" cy="2535238"/>
          </a:xfrm>
          <a:custGeom>
            <a:avLst/>
            <a:gdLst>
              <a:gd name="connsiteX0" fmla="*/ 0 w 2212258"/>
              <a:gd name="connsiteY0" fmla="*/ 0 h 3126658"/>
              <a:gd name="connsiteX1" fmla="*/ 1061883 w 2212258"/>
              <a:gd name="connsiteY1" fmla="*/ 693174 h 3126658"/>
              <a:gd name="connsiteX2" fmla="*/ 2212258 w 2212258"/>
              <a:gd name="connsiteY2" fmla="*/ 3126658 h 312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2258" h="3126658">
                <a:moveTo>
                  <a:pt x="0" y="0"/>
                </a:moveTo>
                <a:cubicBezTo>
                  <a:pt x="346586" y="86032"/>
                  <a:pt x="693173" y="172064"/>
                  <a:pt x="1061883" y="693174"/>
                </a:cubicBezTo>
                <a:cubicBezTo>
                  <a:pt x="1430593" y="1214284"/>
                  <a:pt x="1821425" y="2170471"/>
                  <a:pt x="2212258" y="312665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Freeform 184"/>
          <p:cNvSpPr/>
          <p:nvPr/>
        </p:nvSpPr>
        <p:spPr bwMode="auto">
          <a:xfrm>
            <a:off x="6867525" y="2019300"/>
            <a:ext cx="939800" cy="1052513"/>
          </a:xfrm>
          <a:custGeom>
            <a:avLst/>
            <a:gdLst>
              <a:gd name="connsiteX0" fmla="*/ 1081548 w 1081548"/>
              <a:gd name="connsiteY0" fmla="*/ 1297858 h 1297858"/>
              <a:gd name="connsiteX1" fmla="*/ 167148 w 1081548"/>
              <a:gd name="connsiteY1" fmla="*/ 294968 h 1297858"/>
              <a:gd name="connsiteX2" fmla="*/ 78657 w 1081548"/>
              <a:gd name="connsiteY2" fmla="*/ 0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548" h="1297858">
                <a:moveTo>
                  <a:pt x="1081548" y="1297858"/>
                </a:moveTo>
                <a:cubicBezTo>
                  <a:pt x="707922" y="904568"/>
                  <a:pt x="334296" y="511278"/>
                  <a:pt x="167148" y="294968"/>
                </a:cubicBezTo>
                <a:cubicBezTo>
                  <a:pt x="0" y="78658"/>
                  <a:pt x="39328" y="39329"/>
                  <a:pt x="7865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Freeform 185"/>
          <p:cNvSpPr/>
          <p:nvPr/>
        </p:nvSpPr>
        <p:spPr bwMode="auto">
          <a:xfrm>
            <a:off x="5653088" y="3048000"/>
            <a:ext cx="885825" cy="239713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reeform 186"/>
          <p:cNvSpPr/>
          <p:nvPr/>
        </p:nvSpPr>
        <p:spPr bwMode="auto">
          <a:xfrm>
            <a:off x="5641975" y="1039813"/>
            <a:ext cx="639763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Freeform 187"/>
          <p:cNvSpPr/>
          <p:nvPr/>
        </p:nvSpPr>
        <p:spPr bwMode="auto">
          <a:xfrm>
            <a:off x="4629150" y="3011488"/>
            <a:ext cx="1038225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Freeform 188"/>
          <p:cNvSpPr/>
          <p:nvPr/>
        </p:nvSpPr>
        <p:spPr bwMode="auto">
          <a:xfrm>
            <a:off x="4589463" y="3395663"/>
            <a:ext cx="1346200" cy="538162"/>
          </a:xfrm>
          <a:custGeom>
            <a:avLst/>
            <a:gdLst>
              <a:gd name="connsiteX0" fmla="*/ 0 w 1548581"/>
              <a:gd name="connsiteY0" fmla="*/ 663677 h 663677"/>
              <a:gd name="connsiteX1" fmla="*/ 899652 w 1548581"/>
              <a:gd name="connsiteY1" fmla="*/ 353961 h 663677"/>
              <a:gd name="connsiteX2" fmla="*/ 1548581 w 1548581"/>
              <a:gd name="connsiteY2" fmla="*/ 0 h 66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8581" h="663677">
                <a:moveTo>
                  <a:pt x="0" y="663677"/>
                </a:moveTo>
                <a:cubicBezTo>
                  <a:pt x="320777" y="564125"/>
                  <a:pt x="641555" y="464574"/>
                  <a:pt x="899652" y="353961"/>
                </a:cubicBezTo>
                <a:cubicBezTo>
                  <a:pt x="1157749" y="243348"/>
                  <a:pt x="1353165" y="121674"/>
                  <a:pt x="15485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Freeform 189"/>
          <p:cNvSpPr/>
          <p:nvPr/>
        </p:nvSpPr>
        <p:spPr bwMode="auto">
          <a:xfrm>
            <a:off x="5680075" y="3036888"/>
            <a:ext cx="255588" cy="334962"/>
          </a:xfrm>
          <a:custGeom>
            <a:avLst/>
            <a:gdLst>
              <a:gd name="connsiteX0" fmla="*/ 0 w 294968"/>
              <a:gd name="connsiteY0" fmla="*/ 0 h 412955"/>
              <a:gd name="connsiteX1" fmla="*/ 58994 w 294968"/>
              <a:gd name="connsiteY1" fmla="*/ 265471 h 412955"/>
              <a:gd name="connsiteX2" fmla="*/ 294968 w 294968"/>
              <a:gd name="connsiteY2" fmla="*/ 412955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68" h="412955">
                <a:moveTo>
                  <a:pt x="0" y="0"/>
                </a:moveTo>
                <a:cubicBezTo>
                  <a:pt x="4916" y="98322"/>
                  <a:pt x="9833" y="196645"/>
                  <a:pt x="58994" y="265471"/>
                </a:cubicBezTo>
                <a:cubicBezTo>
                  <a:pt x="108155" y="334297"/>
                  <a:pt x="201561" y="373626"/>
                  <a:pt x="294968" y="41295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Freeform 190"/>
          <p:cNvSpPr/>
          <p:nvPr/>
        </p:nvSpPr>
        <p:spPr bwMode="auto">
          <a:xfrm>
            <a:off x="5988050" y="3275013"/>
            <a:ext cx="550863" cy="120650"/>
          </a:xfrm>
          <a:custGeom>
            <a:avLst/>
            <a:gdLst>
              <a:gd name="connsiteX0" fmla="*/ 0 w 634180"/>
              <a:gd name="connsiteY0" fmla="*/ 147484 h 147484"/>
              <a:gd name="connsiteX1" fmla="*/ 294967 w 634180"/>
              <a:gd name="connsiteY1" fmla="*/ 73742 h 147484"/>
              <a:gd name="connsiteX2" fmla="*/ 634180 w 634180"/>
              <a:gd name="connsiteY2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147484">
                <a:moveTo>
                  <a:pt x="0" y="147484"/>
                </a:moveTo>
                <a:lnTo>
                  <a:pt x="294967" y="73742"/>
                </a:lnTo>
                <a:cubicBezTo>
                  <a:pt x="400664" y="49161"/>
                  <a:pt x="517422" y="24580"/>
                  <a:pt x="63418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Freeform 191"/>
          <p:cNvSpPr/>
          <p:nvPr/>
        </p:nvSpPr>
        <p:spPr bwMode="auto">
          <a:xfrm>
            <a:off x="5646738" y="2354263"/>
            <a:ext cx="122237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Freeform 192"/>
          <p:cNvSpPr/>
          <p:nvPr/>
        </p:nvSpPr>
        <p:spPr bwMode="auto">
          <a:xfrm>
            <a:off x="5768975" y="1003300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Freeform 193"/>
          <p:cNvSpPr/>
          <p:nvPr/>
        </p:nvSpPr>
        <p:spPr bwMode="auto">
          <a:xfrm>
            <a:off x="4629150" y="2365375"/>
            <a:ext cx="1139825" cy="1568450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Freeform 194"/>
          <p:cNvSpPr/>
          <p:nvPr/>
        </p:nvSpPr>
        <p:spPr bwMode="auto">
          <a:xfrm>
            <a:off x="4616450" y="3921125"/>
            <a:ext cx="1652588" cy="157163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Freeform 195"/>
          <p:cNvSpPr/>
          <p:nvPr/>
        </p:nvSpPr>
        <p:spPr bwMode="auto">
          <a:xfrm>
            <a:off x="6281738" y="3287713"/>
            <a:ext cx="307975" cy="788987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" name="Freeform 196"/>
          <p:cNvSpPr/>
          <p:nvPr/>
        </p:nvSpPr>
        <p:spPr bwMode="auto">
          <a:xfrm>
            <a:off x="6294438" y="4052888"/>
            <a:ext cx="2525712" cy="528637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1" name="Freeform 200"/>
          <p:cNvSpPr/>
          <p:nvPr/>
        </p:nvSpPr>
        <p:spPr bwMode="auto">
          <a:xfrm>
            <a:off x="5781675" y="3862388"/>
            <a:ext cx="539750" cy="201612"/>
          </a:xfrm>
          <a:custGeom>
            <a:avLst/>
            <a:gdLst>
              <a:gd name="connsiteX0" fmla="*/ 619433 w 619433"/>
              <a:gd name="connsiteY0" fmla="*/ 250722 h 250722"/>
              <a:gd name="connsiteX1" fmla="*/ 191730 w 619433"/>
              <a:gd name="connsiteY1" fmla="*/ 88490 h 250722"/>
              <a:gd name="connsiteX2" fmla="*/ 0 w 619433"/>
              <a:gd name="connsiteY2" fmla="*/ 0 h 2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3" h="250722">
                <a:moveTo>
                  <a:pt x="619433" y="250722"/>
                </a:moveTo>
                <a:lnTo>
                  <a:pt x="191730" y="88490"/>
                </a:lnTo>
                <a:cubicBezTo>
                  <a:pt x="88491" y="46703"/>
                  <a:pt x="44245" y="2335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Freeform 201"/>
          <p:cNvSpPr/>
          <p:nvPr/>
        </p:nvSpPr>
        <p:spPr bwMode="auto">
          <a:xfrm>
            <a:off x="5781675" y="3311525"/>
            <a:ext cx="808038" cy="574675"/>
          </a:xfrm>
          <a:custGeom>
            <a:avLst/>
            <a:gdLst>
              <a:gd name="connsiteX0" fmla="*/ 0 w 929149"/>
              <a:gd name="connsiteY0" fmla="*/ 707923 h 707923"/>
              <a:gd name="connsiteX1" fmla="*/ 501446 w 929149"/>
              <a:gd name="connsiteY1" fmla="*/ 457200 h 707923"/>
              <a:gd name="connsiteX2" fmla="*/ 929149 w 929149"/>
              <a:gd name="connsiteY2" fmla="*/ 0 h 70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149" h="707923">
                <a:moveTo>
                  <a:pt x="0" y="707923"/>
                </a:moveTo>
                <a:cubicBezTo>
                  <a:pt x="173294" y="641555"/>
                  <a:pt x="346588" y="575187"/>
                  <a:pt x="501446" y="457200"/>
                </a:cubicBezTo>
                <a:cubicBezTo>
                  <a:pt x="656304" y="339213"/>
                  <a:pt x="792726" y="169606"/>
                  <a:pt x="92914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Freeform 202"/>
          <p:cNvSpPr/>
          <p:nvPr/>
        </p:nvSpPr>
        <p:spPr bwMode="auto">
          <a:xfrm>
            <a:off x="4551363" y="3908425"/>
            <a:ext cx="1244600" cy="39688"/>
          </a:xfrm>
          <a:custGeom>
            <a:avLst/>
            <a:gdLst>
              <a:gd name="connsiteX0" fmla="*/ 1430594 w 1430594"/>
              <a:gd name="connsiteY0" fmla="*/ 0 h 46704"/>
              <a:gd name="connsiteX1" fmla="*/ 855407 w 1430594"/>
              <a:gd name="connsiteY1" fmla="*/ 44246 h 46704"/>
              <a:gd name="connsiteX2" fmla="*/ 0 w 1430594"/>
              <a:gd name="connsiteY2" fmla="*/ 14749 h 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594" h="46704">
                <a:moveTo>
                  <a:pt x="1430594" y="0"/>
                </a:moveTo>
                <a:cubicBezTo>
                  <a:pt x="1262216" y="20894"/>
                  <a:pt x="1093839" y="41788"/>
                  <a:pt x="855407" y="44246"/>
                </a:cubicBezTo>
                <a:cubicBezTo>
                  <a:pt x="616975" y="46704"/>
                  <a:pt x="308487" y="30726"/>
                  <a:pt x="0" y="1474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Freeform 203"/>
          <p:cNvSpPr/>
          <p:nvPr/>
        </p:nvSpPr>
        <p:spPr bwMode="auto">
          <a:xfrm>
            <a:off x="4629150" y="3933825"/>
            <a:ext cx="1960563" cy="544513"/>
          </a:xfrm>
          <a:custGeom>
            <a:avLst/>
            <a:gdLst>
              <a:gd name="connsiteX0" fmla="*/ 0 w 2256503"/>
              <a:gd name="connsiteY0" fmla="*/ 0 h 671052"/>
              <a:gd name="connsiteX1" fmla="*/ 1504335 w 2256503"/>
              <a:gd name="connsiteY1" fmla="*/ 560439 h 671052"/>
              <a:gd name="connsiteX2" fmla="*/ 2256503 w 2256503"/>
              <a:gd name="connsiteY2" fmla="*/ 663678 h 67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503" h="671052">
                <a:moveTo>
                  <a:pt x="0" y="0"/>
                </a:moveTo>
                <a:cubicBezTo>
                  <a:pt x="564125" y="224913"/>
                  <a:pt x="1128251" y="449826"/>
                  <a:pt x="1504335" y="560439"/>
                </a:cubicBezTo>
                <a:cubicBezTo>
                  <a:pt x="1880419" y="671052"/>
                  <a:pt x="2068461" y="667365"/>
                  <a:pt x="2256503" y="66367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Freeform 204"/>
          <p:cNvSpPr/>
          <p:nvPr/>
        </p:nvSpPr>
        <p:spPr bwMode="auto">
          <a:xfrm>
            <a:off x="6307138" y="4089400"/>
            <a:ext cx="269875" cy="358775"/>
          </a:xfrm>
          <a:custGeom>
            <a:avLst/>
            <a:gdLst>
              <a:gd name="connsiteX0" fmla="*/ 0 w 309716"/>
              <a:gd name="connsiteY0" fmla="*/ 0 h 442452"/>
              <a:gd name="connsiteX1" fmla="*/ 58994 w 309716"/>
              <a:gd name="connsiteY1" fmla="*/ 235974 h 442452"/>
              <a:gd name="connsiteX2" fmla="*/ 309716 w 309716"/>
              <a:gd name="connsiteY2" fmla="*/ 442452 h 44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442452">
                <a:moveTo>
                  <a:pt x="0" y="0"/>
                </a:moveTo>
                <a:cubicBezTo>
                  <a:pt x="3687" y="81116"/>
                  <a:pt x="7375" y="162232"/>
                  <a:pt x="58994" y="235974"/>
                </a:cubicBezTo>
                <a:cubicBezTo>
                  <a:pt x="110613" y="309716"/>
                  <a:pt x="210164" y="376084"/>
                  <a:pt x="309716" y="44245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Freeform 205"/>
          <p:cNvSpPr/>
          <p:nvPr/>
        </p:nvSpPr>
        <p:spPr bwMode="auto">
          <a:xfrm>
            <a:off x="6564313" y="4470400"/>
            <a:ext cx="2268537" cy="207963"/>
          </a:xfrm>
          <a:custGeom>
            <a:avLst/>
            <a:gdLst>
              <a:gd name="connsiteX0" fmla="*/ 0 w 2610465"/>
              <a:gd name="connsiteY0" fmla="*/ 0 h 255638"/>
              <a:gd name="connsiteX1" fmla="*/ 1002890 w 2610465"/>
              <a:gd name="connsiteY1" fmla="*/ 235974 h 255638"/>
              <a:gd name="connsiteX2" fmla="*/ 2610465 w 2610465"/>
              <a:gd name="connsiteY2" fmla="*/ 117987 h 25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465" h="255638">
                <a:moveTo>
                  <a:pt x="0" y="0"/>
                </a:moveTo>
                <a:cubicBezTo>
                  <a:pt x="283906" y="108155"/>
                  <a:pt x="567813" y="216310"/>
                  <a:pt x="1002890" y="235974"/>
                </a:cubicBezTo>
                <a:cubicBezTo>
                  <a:pt x="1437967" y="255638"/>
                  <a:pt x="2024216" y="186812"/>
                  <a:pt x="2610465" y="117987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TextBox 65"/>
          <p:cNvSpPr txBox="1">
            <a:spLocks noChangeArrowheads="1"/>
          </p:cNvSpPr>
          <p:nvPr/>
        </p:nvSpPr>
        <p:spPr bwMode="auto">
          <a:xfrm>
            <a:off x="7138988" y="3516313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13" name="TextBox 66"/>
          <p:cNvSpPr txBox="1">
            <a:spLocks noChangeArrowheads="1"/>
          </p:cNvSpPr>
          <p:nvPr/>
        </p:nvSpPr>
        <p:spPr bwMode="auto">
          <a:xfrm>
            <a:off x="6378575" y="3689350"/>
            <a:ext cx="26511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265" name="TextBox 67"/>
          <p:cNvSpPr txBox="1">
            <a:spLocks noChangeArrowheads="1"/>
          </p:cNvSpPr>
          <p:nvPr/>
        </p:nvSpPr>
        <p:spPr bwMode="auto">
          <a:xfrm>
            <a:off x="7667625" y="3113088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266" name="TextBox 68"/>
          <p:cNvSpPr txBox="1">
            <a:spLocks noChangeArrowheads="1"/>
          </p:cNvSpPr>
          <p:nvPr/>
        </p:nvSpPr>
        <p:spPr bwMode="auto">
          <a:xfrm>
            <a:off x="7123113" y="2817813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9267" name="TextBox 69"/>
          <p:cNvSpPr txBox="1">
            <a:spLocks noChangeArrowheads="1"/>
          </p:cNvSpPr>
          <p:nvPr/>
        </p:nvSpPr>
        <p:spPr bwMode="auto">
          <a:xfrm>
            <a:off x="6911975" y="1592263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17" name="TextBox 70"/>
          <p:cNvSpPr txBox="1">
            <a:spLocks noChangeArrowheads="1"/>
          </p:cNvSpPr>
          <p:nvPr/>
        </p:nvSpPr>
        <p:spPr bwMode="auto">
          <a:xfrm>
            <a:off x="5441950" y="2105025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18" name="TextBox 71"/>
          <p:cNvSpPr txBox="1">
            <a:spLocks noChangeArrowheads="1"/>
          </p:cNvSpPr>
          <p:nvPr/>
        </p:nvSpPr>
        <p:spPr bwMode="auto">
          <a:xfrm>
            <a:off x="5545138" y="3186113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170" name="Oval 169"/>
          <p:cNvSpPr/>
          <p:nvPr/>
        </p:nvSpPr>
        <p:spPr bwMode="auto">
          <a:xfrm>
            <a:off x="7124700" y="4143375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Freeform 197"/>
          <p:cNvSpPr/>
          <p:nvPr/>
        </p:nvSpPr>
        <p:spPr bwMode="auto">
          <a:xfrm>
            <a:off x="6321425" y="4051300"/>
            <a:ext cx="884238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Freeform 198"/>
          <p:cNvSpPr/>
          <p:nvPr/>
        </p:nvSpPr>
        <p:spPr bwMode="auto">
          <a:xfrm>
            <a:off x="6577013" y="3275013"/>
            <a:ext cx="628650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Freeform 199"/>
          <p:cNvSpPr/>
          <p:nvPr/>
        </p:nvSpPr>
        <p:spPr bwMode="auto">
          <a:xfrm>
            <a:off x="7192963" y="4232275"/>
            <a:ext cx="1679575" cy="322263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3" name="TextBox 72"/>
          <p:cNvSpPr txBox="1">
            <a:spLocks noChangeArrowheads="1"/>
          </p:cNvSpPr>
          <p:nvPr/>
        </p:nvSpPr>
        <p:spPr bwMode="auto">
          <a:xfrm>
            <a:off x="6927850" y="4143375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271" name="TextBox 73"/>
          <p:cNvSpPr txBox="1">
            <a:spLocks noChangeArrowheads="1"/>
          </p:cNvSpPr>
          <p:nvPr/>
        </p:nvSpPr>
        <p:spPr bwMode="auto">
          <a:xfrm>
            <a:off x="6110288" y="4103688"/>
            <a:ext cx="330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272" name="TextBox 74"/>
          <p:cNvSpPr txBox="1">
            <a:spLocks noChangeArrowheads="1"/>
          </p:cNvSpPr>
          <p:nvPr/>
        </p:nvSpPr>
        <p:spPr bwMode="auto">
          <a:xfrm>
            <a:off x="5638800" y="3509963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pSp>
        <p:nvGrpSpPr>
          <p:cNvPr id="3" name="Group 221"/>
          <p:cNvGrpSpPr>
            <a:grpSpLocks/>
          </p:cNvGrpSpPr>
          <p:nvPr/>
        </p:nvGrpSpPr>
        <p:grpSpPr bwMode="auto">
          <a:xfrm>
            <a:off x="4294188" y="776288"/>
            <a:ext cx="4849812" cy="4005262"/>
            <a:chOff x="4294909" y="983644"/>
            <a:chExt cx="4849091" cy="4005118"/>
          </a:xfrm>
        </p:grpSpPr>
        <p:sp>
          <p:nvSpPr>
            <p:cNvPr id="153" name="Oval 152"/>
            <p:cNvSpPr/>
            <p:nvPr/>
          </p:nvSpPr>
          <p:spPr bwMode="auto">
            <a:xfrm>
              <a:off x="4540934" y="4072808"/>
              <a:ext cx="133330" cy="1254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6229783" y="1169374"/>
              <a:ext cx="131743" cy="12223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Freeform 156"/>
            <p:cNvSpPr/>
            <p:nvPr/>
          </p:nvSpPr>
          <p:spPr bwMode="auto">
            <a:xfrm>
              <a:off x="4615536" y="1223347"/>
              <a:ext cx="1666627" cy="2905021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4615536" y="4153767"/>
              <a:ext cx="4217360" cy="834995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6294862" y="1247160"/>
              <a:ext cx="2538035" cy="3492374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6" name="TextBox 60"/>
            <p:cNvSpPr txBox="1">
              <a:spLocks noChangeArrowheads="1"/>
            </p:cNvSpPr>
            <p:nvPr/>
          </p:nvSpPr>
          <p:spPr bwMode="auto">
            <a:xfrm>
              <a:off x="4294909" y="4011593"/>
              <a:ext cx="359252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247" name="TextBox 61"/>
            <p:cNvSpPr txBox="1">
              <a:spLocks noChangeArrowheads="1"/>
            </p:cNvSpPr>
            <p:nvPr/>
          </p:nvSpPr>
          <p:spPr bwMode="auto">
            <a:xfrm>
              <a:off x="5971011" y="983644"/>
              <a:ext cx="359252" cy="29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55" name="Oval 154"/>
            <p:cNvSpPr/>
            <p:nvPr/>
          </p:nvSpPr>
          <p:spPr bwMode="auto">
            <a:xfrm>
              <a:off x="8745597" y="4691911"/>
              <a:ext cx="133330" cy="1222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9" name="TextBox 62"/>
            <p:cNvSpPr txBox="1">
              <a:spLocks noChangeArrowheads="1"/>
            </p:cNvSpPr>
            <p:nvPr/>
          </p:nvSpPr>
          <p:spPr bwMode="auto">
            <a:xfrm>
              <a:off x="8879079" y="4505953"/>
              <a:ext cx="264921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165" name="Oval 164"/>
          <p:cNvSpPr/>
          <p:nvPr/>
        </p:nvSpPr>
        <p:spPr bwMode="auto">
          <a:xfrm>
            <a:off x="7223125" y="3432175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7024688" y="2722563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6494463" y="3216275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TextBox 63"/>
          <p:cNvSpPr txBox="1">
            <a:spLocks noChangeArrowheads="1"/>
          </p:cNvSpPr>
          <p:nvPr/>
        </p:nvSpPr>
        <p:spPr bwMode="auto">
          <a:xfrm>
            <a:off x="6561138" y="2900363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63" name="Oval 162"/>
          <p:cNvSpPr/>
          <p:nvPr/>
        </p:nvSpPr>
        <p:spPr bwMode="auto">
          <a:xfrm>
            <a:off x="5600700" y="2968625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TextBox 64"/>
          <p:cNvSpPr txBox="1">
            <a:spLocks noChangeArrowheads="1"/>
          </p:cNvSpPr>
          <p:nvPr/>
        </p:nvSpPr>
        <p:spPr bwMode="auto">
          <a:xfrm>
            <a:off x="5329238" y="2801938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grpSp>
        <p:nvGrpSpPr>
          <p:cNvPr id="7236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207" name="Rectangle 206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"/>
                            </p:stCondLst>
                            <p:childTnLst>
                              <p:par>
                                <p:cTn id="1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6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500"/>
                            </p:stCondLst>
                            <p:childTnLst>
                              <p:par>
                                <p:cTn id="17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000"/>
                            </p:stCondLst>
                            <p:childTnLst>
                              <p:par>
                                <p:cTn id="1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7500"/>
                            </p:stCondLst>
                            <p:childTnLst>
                              <p:par>
                                <p:cTn id="1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8000"/>
                            </p:stCondLst>
                            <p:childTnLst>
                              <p:par>
                                <p:cTn id="1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8500"/>
                            </p:stCondLst>
                            <p:childTnLst>
                              <p:par>
                                <p:cTn id="2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9000"/>
                            </p:stCondLst>
                            <p:childTnLst>
                              <p:par>
                                <p:cTn id="2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4" grpId="0" animBg="1"/>
      <p:bldP spid="167" grpId="0" animBg="1"/>
      <p:bldP spid="168" grpId="0" animBg="1"/>
      <p:bldP spid="169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12" grpId="0"/>
      <p:bldP spid="213" grpId="0"/>
      <p:bldP spid="9265" grpId="0"/>
      <p:bldP spid="9266" grpId="0"/>
      <p:bldP spid="9267" grpId="0"/>
      <p:bldP spid="217" grpId="0"/>
      <p:bldP spid="218" grpId="0"/>
      <p:bldP spid="170" grpId="0" animBg="1"/>
      <p:bldP spid="198" grpId="0" animBg="1"/>
      <p:bldP spid="199" grpId="0" animBg="1"/>
      <p:bldP spid="200" grpId="0" animBg="1"/>
      <p:bldP spid="9293" grpId="0"/>
      <p:bldP spid="9271" grpId="0"/>
      <p:bldP spid="9272" grpId="0"/>
      <p:bldP spid="165" grpId="0" animBg="1"/>
      <p:bldP spid="166" grpId="0" animBg="1"/>
      <p:bldP spid="156" grpId="0" animBg="1"/>
      <p:bldP spid="210" grpId="0"/>
      <p:bldP spid="163" grpId="0" animBg="1"/>
      <p:bldP spid="2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4"/>
          <p:cNvGrpSpPr>
            <a:grpSpLocks/>
          </p:cNvGrpSpPr>
          <p:nvPr/>
        </p:nvGrpSpPr>
        <p:grpSpPr bwMode="auto">
          <a:xfrm>
            <a:off x="0" y="1371600"/>
            <a:ext cx="4849813" cy="4005263"/>
            <a:chOff x="1065213" y="161925"/>
            <a:chExt cx="7336128" cy="5768975"/>
          </a:xfrm>
        </p:grpSpPr>
        <p:sp>
          <p:nvSpPr>
            <p:cNvPr id="6" name="Freeform 5"/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48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35" name="TextBox 60"/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436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437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438" name="TextBox 63"/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439" name="TextBox 64"/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440" name="TextBox 65"/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44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442" name="TextBox 67"/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443" name="TextBox 68"/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444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445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446" name="TextBox 71"/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447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448" name="TextBox 73"/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449" name="TextBox 74"/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6" name="Rounded Rectangle 75"/>
          <p:cNvSpPr/>
          <p:nvPr/>
        </p:nvSpPr>
        <p:spPr bwMode="auto">
          <a:xfrm>
            <a:off x="193964" y="5133319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Properties of Plane 3-trees</a:t>
            </a:r>
          </a:p>
        </p:txBody>
      </p:sp>
      <p:grpSp>
        <p:nvGrpSpPr>
          <p:cNvPr id="3" name="Group 206"/>
          <p:cNvGrpSpPr>
            <a:grpSpLocks/>
          </p:cNvGrpSpPr>
          <p:nvPr/>
        </p:nvGrpSpPr>
        <p:grpSpPr bwMode="auto">
          <a:xfrm>
            <a:off x="4294188" y="776288"/>
            <a:ext cx="4849812" cy="4005262"/>
            <a:chOff x="4294188" y="776425"/>
            <a:chExt cx="4849812" cy="4005263"/>
          </a:xfrm>
        </p:grpSpPr>
        <p:sp>
          <p:nvSpPr>
            <p:cNvPr id="152" name="Freeform 151"/>
            <p:cNvSpPr/>
            <p:nvPr/>
          </p:nvSpPr>
          <p:spPr bwMode="auto">
            <a:xfrm>
              <a:off x="4589318" y="1014870"/>
              <a:ext cx="4242955" cy="3700169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6551613" y="3298963"/>
              <a:ext cx="2306637" cy="1268413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4616450" y="3275151"/>
              <a:ext cx="1973263" cy="622300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5700713" y="2321062"/>
              <a:ext cx="131762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5897563" y="3310076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7686675" y="30322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6826250" y="1949587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6229350" y="3989526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Oval 170"/>
            <p:cNvSpPr/>
            <p:nvPr/>
          </p:nvSpPr>
          <p:spPr bwMode="auto">
            <a:xfrm>
              <a:off x="6494463" y="43911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5700713" y="3833951"/>
              <a:ext cx="131762" cy="1254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Freeform 172"/>
            <p:cNvSpPr/>
            <p:nvPr/>
          </p:nvSpPr>
          <p:spPr bwMode="auto">
            <a:xfrm>
              <a:off x="6281738" y="1051062"/>
              <a:ext cx="1000125" cy="2439989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Freeform 173"/>
            <p:cNvSpPr/>
            <p:nvPr/>
          </p:nvSpPr>
          <p:spPr bwMode="auto">
            <a:xfrm>
              <a:off x="6291263" y="1039950"/>
              <a:ext cx="260350" cy="2235201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Freeform 174"/>
            <p:cNvSpPr/>
            <p:nvPr/>
          </p:nvSpPr>
          <p:spPr bwMode="auto">
            <a:xfrm>
              <a:off x="6564313" y="3287851"/>
              <a:ext cx="704850" cy="214312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7294563" y="3525976"/>
              <a:ext cx="1487487" cy="1006475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6269038" y="1062175"/>
              <a:ext cx="1487487" cy="2009776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Freeform 177"/>
            <p:cNvSpPr/>
            <p:nvPr/>
          </p:nvSpPr>
          <p:spPr bwMode="auto">
            <a:xfrm>
              <a:off x="7769225" y="3095763"/>
              <a:ext cx="1103313" cy="1495425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7243763" y="3083063"/>
              <a:ext cx="550862" cy="442913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 bwMode="auto">
            <a:xfrm>
              <a:off x="7051675" y="2797313"/>
              <a:ext cx="242888" cy="682625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 bwMode="auto">
            <a:xfrm>
              <a:off x="7051675" y="2773500"/>
              <a:ext cx="742950" cy="346075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 bwMode="auto">
            <a:xfrm>
              <a:off x="6281738" y="1074875"/>
              <a:ext cx="782637" cy="1685925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Freeform 182"/>
            <p:cNvSpPr/>
            <p:nvPr/>
          </p:nvSpPr>
          <p:spPr bwMode="auto">
            <a:xfrm>
              <a:off x="6294438" y="1027250"/>
              <a:ext cx="615950" cy="992187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 bwMode="auto">
            <a:xfrm>
              <a:off x="6910388" y="2019437"/>
              <a:ext cx="1922462" cy="2535239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 bwMode="auto">
            <a:xfrm>
              <a:off x="6867525" y="2019437"/>
              <a:ext cx="939800" cy="1052513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 bwMode="auto">
            <a:xfrm>
              <a:off x="5653088" y="3048138"/>
              <a:ext cx="885825" cy="23971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 bwMode="auto">
            <a:xfrm>
              <a:off x="5641975" y="1039950"/>
              <a:ext cx="639763" cy="1997075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Freeform 187"/>
            <p:cNvSpPr/>
            <p:nvPr/>
          </p:nvSpPr>
          <p:spPr bwMode="auto">
            <a:xfrm>
              <a:off x="4629150" y="3011626"/>
              <a:ext cx="1038225" cy="896937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9" name="Freeform 188"/>
            <p:cNvSpPr/>
            <p:nvPr/>
          </p:nvSpPr>
          <p:spPr bwMode="auto">
            <a:xfrm>
              <a:off x="4589463" y="3395801"/>
              <a:ext cx="1346200" cy="53816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Freeform 189"/>
            <p:cNvSpPr/>
            <p:nvPr/>
          </p:nvSpPr>
          <p:spPr bwMode="auto">
            <a:xfrm>
              <a:off x="5680075" y="3037026"/>
              <a:ext cx="255588" cy="334962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Freeform 190"/>
            <p:cNvSpPr/>
            <p:nvPr/>
          </p:nvSpPr>
          <p:spPr bwMode="auto">
            <a:xfrm>
              <a:off x="5988050" y="3275151"/>
              <a:ext cx="550863" cy="120650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 bwMode="auto">
            <a:xfrm>
              <a:off x="5646738" y="2354400"/>
              <a:ext cx="122237" cy="669925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5768975" y="1003437"/>
              <a:ext cx="552450" cy="1339850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4629150" y="2365512"/>
              <a:ext cx="1139825" cy="1568450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 bwMode="auto">
            <a:xfrm>
              <a:off x="4616450" y="3921263"/>
              <a:ext cx="1652588" cy="157163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 bwMode="auto">
            <a:xfrm>
              <a:off x="6281738" y="3287851"/>
              <a:ext cx="307975" cy="788987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 bwMode="auto">
            <a:xfrm>
              <a:off x="6294438" y="4053026"/>
              <a:ext cx="2525712" cy="528637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Freeform 200"/>
            <p:cNvSpPr/>
            <p:nvPr/>
          </p:nvSpPr>
          <p:spPr bwMode="auto">
            <a:xfrm>
              <a:off x="5781675" y="3862526"/>
              <a:ext cx="539750" cy="201612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Freeform 201"/>
            <p:cNvSpPr/>
            <p:nvPr/>
          </p:nvSpPr>
          <p:spPr bwMode="auto">
            <a:xfrm>
              <a:off x="5781675" y="3311663"/>
              <a:ext cx="808038" cy="574675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551363" y="3908563"/>
              <a:ext cx="1244600" cy="39688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Freeform 203"/>
            <p:cNvSpPr/>
            <p:nvPr/>
          </p:nvSpPr>
          <p:spPr bwMode="auto">
            <a:xfrm>
              <a:off x="4629150" y="3933963"/>
              <a:ext cx="1960563" cy="544513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Freeform 204"/>
            <p:cNvSpPr/>
            <p:nvPr/>
          </p:nvSpPr>
          <p:spPr bwMode="auto">
            <a:xfrm>
              <a:off x="6307138" y="4089538"/>
              <a:ext cx="269875" cy="358775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Freeform 205"/>
            <p:cNvSpPr/>
            <p:nvPr/>
          </p:nvSpPr>
          <p:spPr bwMode="auto">
            <a:xfrm>
              <a:off x="6564313" y="4470538"/>
              <a:ext cx="2268537" cy="207963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50" name="TextBox 65"/>
            <p:cNvSpPr txBox="1">
              <a:spLocks noChangeArrowheads="1"/>
            </p:cNvSpPr>
            <p:nvPr/>
          </p:nvSpPr>
          <p:spPr bwMode="auto">
            <a:xfrm>
              <a:off x="7138988" y="35164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351" name="TextBox 66"/>
            <p:cNvSpPr txBox="1">
              <a:spLocks noChangeArrowheads="1"/>
            </p:cNvSpPr>
            <p:nvPr/>
          </p:nvSpPr>
          <p:spPr bwMode="auto">
            <a:xfrm>
              <a:off x="6378575" y="3689488"/>
              <a:ext cx="265113" cy="300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352" name="TextBox 67"/>
            <p:cNvSpPr txBox="1">
              <a:spLocks noChangeArrowheads="1"/>
            </p:cNvSpPr>
            <p:nvPr/>
          </p:nvSpPr>
          <p:spPr bwMode="auto">
            <a:xfrm>
              <a:off x="7667625" y="3113225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353" name="TextBox 68"/>
            <p:cNvSpPr txBox="1">
              <a:spLocks noChangeArrowheads="1"/>
            </p:cNvSpPr>
            <p:nvPr/>
          </p:nvSpPr>
          <p:spPr bwMode="auto">
            <a:xfrm>
              <a:off x="7123113" y="281795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354" name="TextBox 69"/>
            <p:cNvSpPr txBox="1">
              <a:spLocks noChangeArrowheads="1"/>
            </p:cNvSpPr>
            <p:nvPr/>
          </p:nvSpPr>
          <p:spPr bwMode="auto">
            <a:xfrm>
              <a:off x="6911975" y="1592400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355" name="TextBox 70"/>
            <p:cNvSpPr txBox="1">
              <a:spLocks noChangeArrowheads="1"/>
            </p:cNvSpPr>
            <p:nvPr/>
          </p:nvSpPr>
          <p:spPr bwMode="auto">
            <a:xfrm>
              <a:off x="5441950" y="2105163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356" name="TextBox 71"/>
            <p:cNvSpPr txBox="1">
              <a:spLocks noChangeArrowheads="1"/>
            </p:cNvSpPr>
            <p:nvPr/>
          </p:nvSpPr>
          <p:spPr bwMode="auto">
            <a:xfrm>
              <a:off x="5545138" y="31862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7124700" y="4143513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 bwMode="auto">
            <a:xfrm>
              <a:off x="6321425" y="4051438"/>
              <a:ext cx="884238" cy="157163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6577013" y="3275151"/>
              <a:ext cx="628650" cy="944562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 bwMode="auto">
            <a:xfrm>
              <a:off x="7192963" y="4232413"/>
              <a:ext cx="1679575" cy="322263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1" name="TextBox 72"/>
            <p:cNvSpPr txBox="1">
              <a:spLocks noChangeArrowheads="1"/>
            </p:cNvSpPr>
            <p:nvPr/>
          </p:nvSpPr>
          <p:spPr bwMode="auto">
            <a:xfrm>
              <a:off x="6928190" y="4143326"/>
              <a:ext cx="331181" cy="299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362" name="TextBox 73"/>
            <p:cNvSpPr txBox="1">
              <a:spLocks noChangeArrowheads="1"/>
            </p:cNvSpPr>
            <p:nvPr/>
          </p:nvSpPr>
          <p:spPr bwMode="auto">
            <a:xfrm>
              <a:off x="6110288" y="4103825"/>
              <a:ext cx="330200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363" name="TextBox 74"/>
            <p:cNvSpPr txBox="1">
              <a:spLocks noChangeArrowheads="1"/>
            </p:cNvSpPr>
            <p:nvPr/>
          </p:nvSpPr>
          <p:spPr bwMode="auto">
            <a:xfrm>
              <a:off x="5638800" y="3510100"/>
              <a:ext cx="331788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grpSp>
          <p:nvGrpSpPr>
            <p:cNvPr id="8364" name="Group 221"/>
            <p:cNvGrpSpPr>
              <a:grpSpLocks/>
            </p:cNvGrpSpPr>
            <p:nvPr/>
          </p:nvGrpSpPr>
          <p:grpSpPr bwMode="auto">
            <a:xfrm>
              <a:off x="4294188" y="776425"/>
              <a:ext cx="4849812" cy="4005263"/>
              <a:chOff x="4294909" y="983644"/>
              <a:chExt cx="4849091" cy="4005118"/>
            </a:xfrm>
          </p:grpSpPr>
          <p:sp>
            <p:nvSpPr>
              <p:cNvPr id="153" name="Oval 152"/>
              <p:cNvSpPr/>
              <p:nvPr/>
            </p:nvSpPr>
            <p:spPr bwMode="auto">
              <a:xfrm>
                <a:off x="4540934" y="4072808"/>
                <a:ext cx="133330" cy="12540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 bwMode="auto">
              <a:xfrm>
                <a:off x="6229783" y="1169374"/>
                <a:ext cx="131743" cy="12223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Freeform 156"/>
              <p:cNvSpPr/>
              <p:nvPr/>
            </p:nvSpPr>
            <p:spPr bwMode="auto">
              <a:xfrm>
                <a:off x="4615536" y="1223347"/>
                <a:ext cx="1666627" cy="290502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Freeform 157"/>
              <p:cNvSpPr/>
              <p:nvPr/>
            </p:nvSpPr>
            <p:spPr bwMode="auto">
              <a:xfrm>
                <a:off x="4615536" y="4153767"/>
                <a:ext cx="4217360" cy="834995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Freeform 158"/>
              <p:cNvSpPr/>
              <p:nvPr/>
            </p:nvSpPr>
            <p:spPr bwMode="auto">
              <a:xfrm>
                <a:off x="6294862" y="1247160"/>
                <a:ext cx="2538035" cy="3492374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6" name="TextBox 60"/>
              <p:cNvSpPr txBox="1">
                <a:spLocks noChangeArrowheads="1"/>
              </p:cNvSpPr>
              <p:nvPr/>
            </p:nvSpPr>
            <p:spPr bwMode="auto">
              <a:xfrm>
                <a:off x="4294909" y="4011593"/>
                <a:ext cx="359252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8377" name="TextBox 61"/>
              <p:cNvSpPr txBox="1">
                <a:spLocks noChangeArrowheads="1"/>
              </p:cNvSpPr>
              <p:nvPr/>
            </p:nvSpPr>
            <p:spPr bwMode="auto">
              <a:xfrm>
                <a:off x="5971011" y="983644"/>
                <a:ext cx="359252" cy="299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55" name="Oval 154"/>
              <p:cNvSpPr/>
              <p:nvPr/>
            </p:nvSpPr>
            <p:spPr bwMode="auto">
              <a:xfrm>
                <a:off x="8745597" y="4691911"/>
                <a:ext cx="133330" cy="1222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9" name="TextBox 62"/>
              <p:cNvSpPr txBox="1">
                <a:spLocks noChangeArrowheads="1"/>
              </p:cNvSpPr>
              <p:nvPr/>
            </p:nvSpPr>
            <p:spPr bwMode="auto">
              <a:xfrm>
                <a:off x="8879079" y="4505953"/>
                <a:ext cx="264921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65" name="Oval 164"/>
            <p:cNvSpPr/>
            <p:nvPr/>
          </p:nvSpPr>
          <p:spPr bwMode="auto">
            <a:xfrm>
              <a:off x="7223125" y="34323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7024688" y="2722700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6494463" y="32164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8" name="TextBox 63"/>
            <p:cNvSpPr txBox="1">
              <a:spLocks noChangeArrowheads="1"/>
            </p:cNvSpPr>
            <p:nvPr/>
          </p:nvSpPr>
          <p:spPr bwMode="auto">
            <a:xfrm>
              <a:off x="6561138" y="290050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5600700" y="2968763"/>
              <a:ext cx="133350" cy="1254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70" name="TextBox 64"/>
            <p:cNvSpPr txBox="1">
              <a:spLocks noChangeArrowheads="1"/>
            </p:cNvSpPr>
            <p:nvPr/>
          </p:nvSpPr>
          <p:spPr bwMode="auto">
            <a:xfrm>
              <a:off x="5329238" y="2802075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</p:grpSp>
      <p:grpSp>
        <p:nvGrpSpPr>
          <p:cNvPr id="8199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sp>
        <p:nvSpPr>
          <p:cNvPr id="214" name="Freeform 213"/>
          <p:cNvSpPr/>
          <p:nvPr/>
        </p:nvSpPr>
        <p:spPr>
          <a:xfrm>
            <a:off x="1995488" y="1662113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15" name="Freeform 214"/>
          <p:cNvSpPr/>
          <p:nvPr/>
        </p:nvSpPr>
        <p:spPr>
          <a:xfrm>
            <a:off x="373063" y="3902075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6" name="Freeform 215"/>
          <p:cNvSpPr/>
          <p:nvPr/>
        </p:nvSpPr>
        <p:spPr>
          <a:xfrm>
            <a:off x="2279650" y="3940175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0" name="Rectangle 219"/>
          <p:cNvSpPr/>
          <p:nvPr/>
        </p:nvSpPr>
        <p:spPr>
          <a:xfrm>
            <a:off x="0" y="5937161"/>
            <a:ext cx="9144000" cy="656822"/>
          </a:xfrm>
          <a:prstGeom prst="rect">
            <a:avLst/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The representative vertex of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is the vertex which is neighbor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all the three outer vertices of </a:t>
            </a:r>
            <a:r>
              <a:rPr lang="en-US" sz="20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1" name="Rectangular Callout 220"/>
          <p:cNvSpPr/>
          <p:nvPr/>
        </p:nvSpPr>
        <p:spPr>
          <a:xfrm>
            <a:off x="2691684" y="978794"/>
            <a:ext cx="4056845" cy="566671"/>
          </a:xfrm>
          <a:prstGeom prst="wedgeRectCallout">
            <a:avLst>
              <a:gd name="adj1" fmla="val -54262"/>
              <a:gd name="adj2" fmla="val 413666"/>
            </a:avLst>
          </a:prstGeom>
          <a:solidFill>
            <a:schemeClr val="tx2">
              <a:lumMod val="20000"/>
              <a:lumOff val="80000"/>
              <a:alpha val="84000"/>
            </a:schemeClr>
          </a:solidFill>
          <a:ln w="381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The representative vertex of </a:t>
            </a:r>
            <a:r>
              <a:rPr lang="en-US" sz="2200" i="1" dirty="0">
                <a:solidFill>
                  <a:schemeClr val="tx1"/>
                </a:solidFill>
                <a:effectLst>
                  <a:outerShdw blurRad="25400" dist="12700" dir="2760000" algn="ctr" rotWithShape="0">
                    <a:schemeClr val="tx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grpSp>
        <p:nvGrpSpPr>
          <p:cNvPr id="61" name="Group 249"/>
          <p:cNvGrpSpPr>
            <a:grpSpLocks/>
          </p:cNvGrpSpPr>
          <p:nvPr/>
        </p:nvGrpSpPr>
        <p:grpSpPr bwMode="auto">
          <a:xfrm>
            <a:off x="246063" y="3490913"/>
            <a:ext cx="4603750" cy="1893887"/>
            <a:chOff x="1498689" y="4057452"/>
            <a:chExt cx="4603750" cy="1894067"/>
          </a:xfrm>
        </p:grpSpPr>
        <p:sp>
          <p:nvSpPr>
            <p:cNvPr id="251" name="Freeform 250"/>
            <p:cNvSpPr/>
            <p:nvPr/>
          </p:nvSpPr>
          <p:spPr>
            <a:xfrm>
              <a:off x="1532586" y="4464676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8277" name="Group 357"/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253" name="Freeform 252"/>
              <p:cNvSpPr/>
              <p:nvPr/>
            </p:nvSpPr>
            <p:spPr bwMode="auto">
              <a:xfrm>
                <a:off x="1358095" y="3815921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4" name="Freeform 253"/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5" name="Freeform 254"/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" name="Freeform 255"/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257"/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Freeform 260"/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2" name="Freeform 261"/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7" name="TextBox 74"/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264" name="Oval 263"/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9" name="TextBox 62"/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3293257" y="3839735"/>
                <a:ext cx="2306638" cy="126853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0" name="Freeform 269"/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1" name="Freeform 270"/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2" name="Freeform 271"/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97" name="TextBox 66"/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274" name="Oval 273"/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5" name="Freeform 274"/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6" name="Freeform 275"/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7" name="Freeform 276"/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2" name="TextBox 72"/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8303" name="TextBox 73"/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280" name="Oval 279"/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5" name="TextBox 63"/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63" name="Group 281"/>
          <p:cNvGrpSpPr>
            <a:grpSpLocks/>
          </p:cNvGrpSpPr>
          <p:nvPr/>
        </p:nvGrpSpPr>
        <p:grpSpPr bwMode="auto">
          <a:xfrm>
            <a:off x="1938338" y="1517650"/>
            <a:ext cx="2649537" cy="3692525"/>
            <a:chOff x="6510538" y="1865290"/>
            <a:chExt cx="2649538" cy="3692664"/>
          </a:xfrm>
        </p:grpSpPr>
        <p:sp>
          <p:nvSpPr>
            <p:cNvPr id="283" name="Freeform 282"/>
            <p:cNvSpPr/>
            <p:nvPr/>
          </p:nvSpPr>
          <p:spPr>
            <a:xfrm>
              <a:off x="6566079" y="1865290"/>
              <a:ext cx="2565042" cy="3633989"/>
            </a:xfrm>
            <a:custGeom>
              <a:avLst/>
              <a:gdLst>
                <a:gd name="connsiteX0" fmla="*/ 2500648 w 2565042"/>
                <a:gd name="connsiteY0" fmla="*/ 3621110 h 3633989"/>
                <a:gd name="connsiteX1" fmla="*/ 1470338 w 2565042"/>
                <a:gd name="connsiteY1" fmla="*/ 3286259 h 3633989"/>
                <a:gd name="connsiteX2" fmla="*/ 684727 w 2565042"/>
                <a:gd name="connsiteY2" fmla="*/ 2887014 h 3633989"/>
                <a:gd name="connsiteX3" fmla="*/ 259724 w 2565042"/>
                <a:gd name="connsiteY3" fmla="*/ 2384738 h 3633989"/>
                <a:gd name="connsiteX4" fmla="*/ 246845 w 2565042"/>
                <a:gd name="connsiteY4" fmla="*/ 2307465 h 3633989"/>
                <a:gd name="connsiteX5" fmla="*/ 79420 w 2565042"/>
                <a:gd name="connsiteY5" fmla="*/ 1869583 h 3633989"/>
                <a:gd name="connsiteX6" fmla="*/ 15025 w 2565042"/>
                <a:gd name="connsiteY6" fmla="*/ 1135487 h 3633989"/>
                <a:gd name="connsiteX7" fmla="*/ 2146 w 2565042"/>
                <a:gd name="connsiteY7" fmla="*/ 169572 h 3633989"/>
                <a:gd name="connsiteX8" fmla="*/ 27904 w 2565042"/>
                <a:gd name="connsiteY8" fmla="*/ 118056 h 3633989"/>
                <a:gd name="connsiteX9" fmla="*/ 118056 w 2565042"/>
                <a:gd name="connsiteY9" fmla="*/ 169572 h 3633989"/>
                <a:gd name="connsiteX10" fmla="*/ 671848 w 2565042"/>
                <a:gd name="connsiteY10" fmla="*/ 478665 h 3633989"/>
                <a:gd name="connsiteX11" fmla="*/ 1148366 w 2565042"/>
                <a:gd name="connsiteY11" fmla="*/ 826395 h 3633989"/>
                <a:gd name="connsiteX12" fmla="*/ 1521853 w 2565042"/>
                <a:gd name="connsiteY12" fmla="*/ 1238518 h 3633989"/>
                <a:gd name="connsiteX13" fmla="*/ 1830946 w 2565042"/>
                <a:gd name="connsiteY13" fmla="*/ 1766552 h 3633989"/>
                <a:gd name="connsiteX14" fmla="*/ 2114282 w 2565042"/>
                <a:gd name="connsiteY14" fmla="*/ 2397617 h 3633989"/>
                <a:gd name="connsiteX15" fmla="*/ 2565042 w 2565042"/>
                <a:gd name="connsiteY15" fmla="*/ 3633989 h 363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5042" h="3633989">
                  <a:moveTo>
                    <a:pt x="2500648" y="3621110"/>
                  </a:moveTo>
                  <a:cubicBezTo>
                    <a:pt x="2136819" y="3514859"/>
                    <a:pt x="1772991" y="3408608"/>
                    <a:pt x="1470338" y="3286259"/>
                  </a:cubicBezTo>
                  <a:cubicBezTo>
                    <a:pt x="1167685" y="3163910"/>
                    <a:pt x="886496" y="3037268"/>
                    <a:pt x="684727" y="2887014"/>
                  </a:cubicBezTo>
                  <a:cubicBezTo>
                    <a:pt x="482958" y="2736760"/>
                    <a:pt x="332704" y="2481330"/>
                    <a:pt x="259724" y="2384738"/>
                  </a:cubicBezTo>
                  <a:cubicBezTo>
                    <a:pt x="186744" y="2288147"/>
                    <a:pt x="276896" y="2393324"/>
                    <a:pt x="246845" y="2307465"/>
                  </a:cubicBezTo>
                  <a:cubicBezTo>
                    <a:pt x="216794" y="2221606"/>
                    <a:pt x="118057" y="2064913"/>
                    <a:pt x="79420" y="1869583"/>
                  </a:cubicBezTo>
                  <a:cubicBezTo>
                    <a:pt x="40783" y="1674253"/>
                    <a:pt x="27904" y="1418822"/>
                    <a:pt x="15025" y="1135487"/>
                  </a:cubicBezTo>
                  <a:cubicBezTo>
                    <a:pt x="2146" y="852152"/>
                    <a:pt x="0" y="339144"/>
                    <a:pt x="2146" y="169572"/>
                  </a:cubicBezTo>
                  <a:cubicBezTo>
                    <a:pt x="4292" y="0"/>
                    <a:pt x="8586" y="118056"/>
                    <a:pt x="27904" y="118056"/>
                  </a:cubicBezTo>
                  <a:cubicBezTo>
                    <a:pt x="47222" y="118056"/>
                    <a:pt x="118056" y="169572"/>
                    <a:pt x="118056" y="169572"/>
                  </a:cubicBezTo>
                  <a:cubicBezTo>
                    <a:pt x="225380" y="229674"/>
                    <a:pt x="500130" y="369195"/>
                    <a:pt x="671848" y="478665"/>
                  </a:cubicBezTo>
                  <a:cubicBezTo>
                    <a:pt x="843566" y="588136"/>
                    <a:pt x="1006699" y="699753"/>
                    <a:pt x="1148366" y="826395"/>
                  </a:cubicBezTo>
                  <a:cubicBezTo>
                    <a:pt x="1290033" y="953037"/>
                    <a:pt x="1408090" y="1081825"/>
                    <a:pt x="1521853" y="1238518"/>
                  </a:cubicBezTo>
                  <a:cubicBezTo>
                    <a:pt x="1635616" y="1395211"/>
                    <a:pt x="1732208" y="1573369"/>
                    <a:pt x="1830946" y="1766552"/>
                  </a:cubicBezTo>
                  <a:cubicBezTo>
                    <a:pt x="1929684" y="1959735"/>
                    <a:pt x="1991933" y="2086378"/>
                    <a:pt x="2114282" y="2397617"/>
                  </a:cubicBezTo>
                  <a:cubicBezTo>
                    <a:pt x="2236631" y="2708857"/>
                    <a:pt x="2400836" y="3171423"/>
                    <a:pt x="2565042" y="3633989"/>
                  </a:cubicBezTo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8246" name="Group 312"/>
            <p:cNvGrpSpPr>
              <a:grpSpLocks/>
            </p:cNvGrpSpPr>
            <p:nvPr/>
          </p:nvGrpSpPr>
          <p:grpSpPr bwMode="auto">
            <a:xfrm>
              <a:off x="6510538" y="1913054"/>
              <a:ext cx="2649538" cy="3644900"/>
              <a:chOff x="2970995" y="1503076"/>
              <a:chExt cx="2649538" cy="3644900"/>
            </a:xfrm>
          </p:grpSpPr>
          <p:sp>
            <p:nvSpPr>
              <p:cNvPr id="285" name="Oval 284"/>
              <p:cNvSpPr/>
              <p:nvPr/>
            </p:nvSpPr>
            <p:spPr bwMode="auto">
              <a:xfrm>
                <a:off x="2970995" y="1502939"/>
                <a:ext cx="131762" cy="12224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" name="Freeform 285"/>
              <p:cNvSpPr/>
              <p:nvPr/>
            </p:nvSpPr>
            <p:spPr bwMode="auto">
              <a:xfrm>
                <a:off x="3036082" y="1580730"/>
                <a:ext cx="2538414" cy="3492631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 bwMode="auto">
              <a:xfrm>
                <a:off x="5487183" y="5025734"/>
                <a:ext cx="133350" cy="12224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0" name="Freeform 289"/>
              <p:cNvSpPr/>
              <p:nvPr/>
            </p:nvSpPr>
            <p:spPr bwMode="auto">
              <a:xfrm>
                <a:off x="3293257" y="3839827"/>
                <a:ext cx="2306639" cy="1268461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>
                <a:off x="4428321" y="3573117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2" name="Oval 291"/>
              <p:cNvSpPr/>
              <p:nvPr/>
            </p:nvSpPr>
            <p:spPr bwMode="auto">
              <a:xfrm>
                <a:off x="3567895" y="2490401"/>
                <a:ext cx="131762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3023382" y="1591842"/>
                <a:ext cx="1000125" cy="2440080"/>
              </a:xfrm>
              <a:custGeom>
                <a:avLst/>
                <a:gdLst>
                  <a:gd name="connsiteX0" fmla="*/ 0 w 1150374"/>
                  <a:gd name="connsiteY0" fmla="*/ 0 h 3008671"/>
                  <a:gd name="connsiteX1" fmla="*/ 471948 w 1150374"/>
                  <a:gd name="connsiteY1" fmla="*/ 2050026 h 3008671"/>
                  <a:gd name="connsiteX2" fmla="*/ 1150374 w 1150374"/>
                  <a:gd name="connsiteY2" fmla="*/ 3008671 h 3008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0374" h="3008671">
                    <a:moveTo>
                      <a:pt x="0" y="0"/>
                    </a:moveTo>
                    <a:cubicBezTo>
                      <a:pt x="140109" y="774290"/>
                      <a:pt x="280219" y="1548581"/>
                      <a:pt x="471948" y="2050026"/>
                    </a:cubicBezTo>
                    <a:cubicBezTo>
                      <a:pt x="663677" y="2551471"/>
                      <a:pt x="907025" y="2780071"/>
                      <a:pt x="1150374" y="300867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3032907" y="1580730"/>
                <a:ext cx="260350" cy="2235284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3305957" y="3828714"/>
                <a:ext cx="704850" cy="214320"/>
              </a:xfrm>
              <a:custGeom>
                <a:avLst/>
                <a:gdLst>
                  <a:gd name="connsiteX0" fmla="*/ 811161 w 811161"/>
                  <a:gd name="connsiteY0" fmla="*/ 265471 h 265471"/>
                  <a:gd name="connsiteX1" fmla="*/ 339213 w 811161"/>
                  <a:gd name="connsiteY1" fmla="*/ 103239 h 265471"/>
                  <a:gd name="connsiteX2" fmla="*/ 0 w 811161"/>
                  <a:gd name="connsiteY2" fmla="*/ 0 h 265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1161" h="265471">
                    <a:moveTo>
                      <a:pt x="811161" y="265471"/>
                    </a:moveTo>
                    <a:lnTo>
                      <a:pt x="339213" y="103239"/>
                    </a:lnTo>
                    <a:cubicBezTo>
                      <a:pt x="204020" y="58994"/>
                      <a:pt x="102010" y="29497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6" name="Freeform 295"/>
              <p:cNvSpPr/>
              <p:nvPr/>
            </p:nvSpPr>
            <p:spPr bwMode="auto">
              <a:xfrm>
                <a:off x="4036207" y="4066848"/>
                <a:ext cx="1487489" cy="1006513"/>
              </a:xfrm>
              <a:custGeom>
                <a:avLst/>
                <a:gdLst>
                  <a:gd name="connsiteX0" fmla="*/ 0 w 1710813"/>
                  <a:gd name="connsiteY0" fmla="*/ 0 h 1238865"/>
                  <a:gd name="connsiteX1" fmla="*/ 368710 w 1710813"/>
                  <a:gd name="connsiteY1" fmla="*/ 309716 h 1238865"/>
                  <a:gd name="connsiteX2" fmla="*/ 1710813 w 1710813"/>
                  <a:gd name="connsiteY2" fmla="*/ 1238865 h 123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1238865">
                    <a:moveTo>
                      <a:pt x="0" y="0"/>
                    </a:moveTo>
                    <a:cubicBezTo>
                      <a:pt x="41787" y="51619"/>
                      <a:pt x="83575" y="103239"/>
                      <a:pt x="368710" y="309716"/>
                    </a:cubicBezTo>
                    <a:cubicBezTo>
                      <a:pt x="653846" y="516194"/>
                      <a:pt x="1182329" y="877529"/>
                      <a:pt x="1710813" y="123886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7" name="Freeform 296"/>
              <p:cNvSpPr/>
              <p:nvPr/>
            </p:nvSpPr>
            <p:spPr bwMode="auto">
              <a:xfrm>
                <a:off x="3010682" y="1602956"/>
                <a:ext cx="1487489" cy="2009851"/>
              </a:xfrm>
              <a:custGeom>
                <a:avLst/>
                <a:gdLst>
                  <a:gd name="connsiteX0" fmla="*/ 1710813 w 1710813"/>
                  <a:gd name="connsiteY0" fmla="*/ 2477729 h 2477729"/>
                  <a:gd name="connsiteX1" fmla="*/ 648929 w 1710813"/>
                  <a:gd name="connsiteY1" fmla="*/ 1563329 h 2477729"/>
                  <a:gd name="connsiteX2" fmla="*/ 0 w 1710813"/>
                  <a:gd name="connsiteY2" fmla="*/ 0 h 2477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2477729">
                    <a:moveTo>
                      <a:pt x="1710813" y="2477729"/>
                    </a:moveTo>
                    <a:cubicBezTo>
                      <a:pt x="1322438" y="2227006"/>
                      <a:pt x="934064" y="1976284"/>
                      <a:pt x="648929" y="1563329"/>
                    </a:cubicBezTo>
                    <a:cubicBezTo>
                      <a:pt x="363794" y="1150374"/>
                      <a:pt x="181897" y="575187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8" name="Freeform 297"/>
              <p:cNvSpPr/>
              <p:nvPr/>
            </p:nvSpPr>
            <p:spPr bwMode="auto">
              <a:xfrm>
                <a:off x="4510871" y="3636619"/>
                <a:ext cx="1103312" cy="1495481"/>
              </a:xfrm>
              <a:custGeom>
                <a:avLst/>
                <a:gdLst>
                  <a:gd name="connsiteX0" fmla="*/ 0 w 1268362"/>
                  <a:gd name="connsiteY0" fmla="*/ 0 h 1843548"/>
                  <a:gd name="connsiteX1" fmla="*/ 280220 w 1268362"/>
                  <a:gd name="connsiteY1" fmla="*/ 324465 h 1843548"/>
                  <a:gd name="connsiteX2" fmla="*/ 1268362 w 1268362"/>
                  <a:gd name="connsiteY2" fmla="*/ 1843548 h 184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8362" h="1843548">
                    <a:moveTo>
                      <a:pt x="0" y="0"/>
                    </a:moveTo>
                    <a:cubicBezTo>
                      <a:pt x="34413" y="8603"/>
                      <a:pt x="68826" y="17207"/>
                      <a:pt x="280220" y="324465"/>
                    </a:cubicBezTo>
                    <a:cubicBezTo>
                      <a:pt x="491614" y="631723"/>
                      <a:pt x="879988" y="1237635"/>
                      <a:pt x="1268362" y="184354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9" name="Freeform 298"/>
              <p:cNvSpPr/>
              <p:nvPr/>
            </p:nvSpPr>
            <p:spPr bwMode="auto">
              <a:xfrm>
                <a:off x="3985407" y="3623919"/>
                <a:ext cx="550863" cy="442930"/>
              </a:xfrm>
              <a:custGeom>
                <a:avLst/>
                <a:gdLst>
                  <a:gd name="connsiteX0" fmla="*/ 634180 w 634180"/>
                  <a:gd name="connsiteY0" fmla="*/ 0 h 545690"/>
                  <a:gd name="connsiteX1" fmla="*/ 353961 w 634180"/>
                  <a:gd name="connsiteY1" fmla="*/ 353961 h 545690"/>
                  <a:gd name="connsiteX2" fmla="*/ 0 w 634180"/>
                  <a:gd name="connsiteY2" fmla="*/ 545690 h 54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545690">
                    <a:moveTo>
                      <a:pt x="634180" y="0"/>
                    </a:moveTo>
                    <a:cubicBezTo>
                      <a:pt x="546919" y="131506"/>
                      <a:pt x="459658" y="263013"/>
                      <a:pt x="353961" y="353961"/>
                    </a:cubicBezTo>
                    <a:cubicBezTo>
                      <a:pt x="248264" y="444909"/>
                      <a:pt x="124132" y="495299"/>
                      <a:pt x="0" y="54569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0" name="Freeform 299"/>
              <p:cNvSpPr/>
              <p:nvPr/>
            </p:nvSpPr>
            <p:spPr bwMode="auto">
              <a:xfrm>
                <a:off x="3793320" y="3338158"/>
                <a:ext cx="242887" cy="682651"/>
              </a:xfrm>
              <a:custGeom>
                <a:avLst/>
                <a:gdLst>
                  <a:gd name="connsiteX0" fmla="*/ 280219 w 280219"/>
                  <a:gd name="connsiteY0" fmla="*/ 840658 h 840658"/>
                  <a:gd name="connsiteX1" fmla="*/ 58993 w 280219"/>
                  <a:gd name="connsiteY1" fmla="*/ 412955 h 840658"/>
                  <a:gd name="connsiteX2" fmla="*/ 0 w 280219"/>
                  <a:gd name="connsiteY2" fmla="*/ 0 h 84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219" h="840658">
                    <a:moveTo>
                      <a:pt x="280219" y="840658"/>
                    </a:moveTo>
                    <a:cubicBezTo>
                      <a:pt x="192957" y="696861"/>
                      <a:pt x="105696" y="553065"/>
                      <a:pt x="58993" y="412955"/>
                    </a:cubicBezTo>
                    <a:cubicBezTo>
                      <a:pt x="12290" y="272845"/>
                      <a:pt x="7374" y="7128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1" name="Freeform 300"/>
              <p:cNvSpPr/>
              <p:nvPr/>
            </p:nvSpPr>
            <p:spPr bwMode="auto">
              <a:xfrm>
                <a:off x="3793320" y="3314345"/>
                <a:ext cx="742950" cy="346088"/>
              </a:xfrm>
              <a:custGeom>
                <a:avLst/>
                <a:gdLst>
                  <a:gd name="connsiteX0" fmla="*/ 0 w 855406"/>
                  <a:gd name="connsiteY0" fmla="*/ 0 h 427703"/>
                  <a:gd name="connsiteX1" fmla="*/ 235974 w 855406"/>
                  <a:gd name="connsiteY1" fmla="*/ 147484 h 427703"/>
                  <a:gd name="connsiteX2" fmla="*/ 855406 w 855406"/>
                  <a:gd name="connsiteY2" fmla="*/ 427703 h 427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5406" h="427703">
                    <a:moveTo>
                      <a:pt x="0" y="0"/>
                    </a:moveTo>
                    <a:cubicBezTo>
                      <a:pt x="46703" y="38100"/>
                      <a:pt x="93406" y="76200"/>
                      <a:pt x="235974" y="147484"/>
                    </a:cubicBezTo>
                    <a:cubicBezTo>
                      <a:pt x="378542" y="218768"/>
                      <a:pt x="616974" y="323235"/>
                      <a:pt x="855406" y="427703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2" name="Freeform 301"/>
              <p:cNvSpPr/>
              <p:nvPr/>
            </p:nvSpPr>
            <p:spPr bwMode="auto">
              <a:xfrm>
                <a:off x="3023382" y="1615656"/>
                <a:ext cx="782638" cy="1685988"/>
              </a:xfrm>
              <a:custGeom>
                <a:avLst/>
                <a:gdLst>
                  <a:gd name="connsiteX0" fmla="*/ 899651 w 899651"/>
                  <a:gd name="connsiteY0" fmla="*/ 2079522 h 2079522"/>
                  <a:gd name="connsiteX1" fmla="*/ 383458 w 899651"/>
                  <a:gd name="connsiteY1" fmla="*/ 1371600 h 2079522"/>
                  <a:gd name="connsiteX2" fmla="*/ 0 w 899651"/>
                  <a:gd name="connsiteY2" fmla="*/ 0 h 2079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9651" h="2079522">
                    <a:moveTo>
                      <a:pt x="899651" y="2079522"/>
                    </a:moveTo>
                    <a:cubicBezTo>
                      <a:pt x="716525" y="1898854"/>
                      <a:pt x="533400" y="1718187"/>
                      <a:pt x="383458" y="1371600"/>
                    </a:cubicBezTo>
                    <a:cubicBezTo>
                      <a:pt x="233516" y="1025013"/>
                      <a:pt x="116758" y="512506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3" name="Freeform 302"/>
              <p:cNvSpPr/>
              <p:nvPr/>
            </p:nvSpPr>
            <p:spPr bwMode="auto">
              <a:xfrm>
                <a:off x="3036082" y="1568029"/>
                <a:ext cx="615950" cy="992224"/>
              </a:xfrm>
              <a:custGeom>
                <a:avLst/>
                <a:gdLst>
                  <a:gd name="connsiteX0" fmla="*/ 0 w 707923"/>
                  <a:gd name="connsiteY0" fmla="*/ 0 h 1224116"/>
                  <a:gd name="connsiteX1" fmla="*/ 265471 w 707923"/>
                  <a:gd name="connsiteY1" fmla="*/ 486697 h 1224116"/>
                  <a:gd name="connsiteX2" fmla="*/ 707923 w 707923"/>
                  <a:gd name="connsiteY2" fmla="*/ 1224116 h 122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7923" h="1224116">
                    <a:moveTo>
                      <a:pt x="0" y="0"/>
                    </a:moveTo>
                    <a:cubicBezTo>
                      <a:pt x="73742" y="141339"/>
                      <a:pt x="147484" y="282678"/>
                      <a:pt x="265471" y="486697"/>
                    </a:cubicBezTo>
                    <a:cubicBezTo>
                      <a:pt x="383458" y="690716"/>
                      <a:pt x="545690" y="957416"/>
                      <a:pt x="707923" y="122411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4" name="Freeform 303"/>
              <p:cNvSpPr/>
              <p:nvPr/>
            </p:nvSpPr>
            <p:spPr bwMode="auto">
              <a:xfrm>
                <a:off x="3652032" y="2560254"/>
                <a:ext cx="1922464" cy="2535333"/>
              </a:xfrm>
              <a:custGeom>
                <a:avLst/>
                <a:gdLst>
                  <a:gd name="connsiteX0" fmla="*/ 0 w 2212258"/>
                  <a:gd name="connsiteY0" fmla="*/ 0 h 3126658"/>
                  <a:gd name="connsiteX1" fmla="*/ 1061883 w 2212258"/>
                  <a:gd name="connsiteY1" fmla="*/ 693174 h 3126658"/>
                  <a:gd name="connsiteX2" fmla="*/ 2212258 w 2212258"/>
                  <a:gd name="connsiteY2" fmla="*/ 3126658 h 3126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2258" h="3126658">
                    <a:moveTo>
                      <a:pt x="0" y="0"/>
                    </a:moveTo>
                    <a:cubicBezTo>
                      <a:pt x="346586" y="86032"/>
                      <a:pt x="693173" y="172064"/>
                      <a:pt x="1061883" y="693174"/>
                    </a:cubicBezTo>
                    <a:cubicBezTo>
                      <a:pt x="1430593" y="1214284"/>
                      <a:pt x="1821425" y="2170471"/>
                      <a:pt x="2212258" y="31266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3609170" y="2560254"/>
                <a:ext cx="939800" cy="1052553"/>
              </a:xfrm>
              <a:custGeom>
                <a:avLst/>
                <a:gdLst>
                  <a:gd name="connsiteX0" fmla="*/ 1081548 w 1081548"/>
                  <a:gd name="connsiteY0" fmla="*/ 1297858 h 1297858"/>
                  <a:gd name="connsiteX1" fmla="*/ 167148 w 1081548"/>
                  <a:gd name="connsiteY1" fmla="*/ 294968 h 1297858"/>
                  <a:gd name="connsiteX2" fmla="*/ 78657 w 1081548"/>
                  <a:gd name="connsiteY2" fmla="*/ 0 h 129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81548" h="1297858">
                    <a:moveTo>
                      <a:pt x="1081548" y="1297858"/>
                    </a:moveTo>
                    <a:cubicBezTo>
                      <a:pt x="707922" y="904568"/>
                      <a:pt x="334296" y="511278"/>
                      <a:pt x="167148" y="294968"/>
                    </a:cubicBezTo>
                    <a:cubicBezTo>
                      <a:pt x="0" y="78658"/>
                      <a:pt x="39328" y="39329"/>
                      <a:pt x="78657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66" name="TextBox 65"/>
              <p:cNvSpPr txBox="1">
                <a:spLocks noChangeArrowheads="1"/>
              </p:cNvSpPr>
              <p:nvPr/>
            </p:nvSpPr>
            <p:spPr bwMode="auto">
              <a:xfrm>
                <a:off x="3880633" y="40573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8267" name="TextBox 67"/>
              <p:cNvSpPr txBox="1">
                <a:spLocks noChangeArrowheads="1"/>
              </p:cNvSpPr>
              <p:nvPr/>
            </p:nvSpPr>
            <p:spPr bwMode="auto">
              <a:xfrm>
                <a:off x="4409270" y="3654138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8268" name="TextBox 68"/>
              <p:cNvSpPr txBox="1">
                <a:spLocks noChangeArrowheads="1"/>
              </p:cNvSpPr>
              <p:nvPr/>
            </p:nvSpPr>
            <p:spPr bwMode="auto">
              <a:xfrm>
                <a:off x="3864758" y="335886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</p:txBody>
          </p:sp>
          <p:sp>
            <p:nvSpPr>
              <p:cNvPr id="8269" name="TextBox 69"/>
              <p:cNvSpPr txBox="1">
                <a:spLocks noChangeArrowheads="1"/>
              </p:cNvSpPr>
              <p:nvPr/>
            </p:nvSpPr>
            <p:spPr bwMode="auto">
              <a:xfrm>
                <a:off x="3653620" y="2133313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j</a:t>
                </a:r>
              </a:p>
            </p:txBody>
          </p:sp>
          <p:sp>
            <p:nvSpPr>
              <p:cNvPr id="310" name="Oval 309"/>
              <p:cNvSpPr/>
              <p:nvPr/>
            </p:nvSpPr>
            <p:spPr bwMode="auto">
              <a:xfrm>
                <a:off x="3964770" y="3973182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 bwMode="auto">
              <a:xfrm>
                <a:off x="3766332" y="3263543"/>
                <a:ext cx="133350" cy="12224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 bwMode="auto">
              <a:xfrm>
                <a:off x="3236107" y="3757274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3" name="TextBox 63"/>
              <p:cNvSpPr txBox="1">
                <a:spLocks noChangeArrowheads="1"/>
              </p:cNvSpPr>
              <p:nvPr/>
            </p:nvSpPr>
            <p:spPr bwMode="auto">
              <a:xfrm>
                <a:off x="3277025" y="344141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65" name="Group 313"/>
          <p:cNvGrpSpPr>
            <a:grpSpLocks/>
          </p:cNvGrpSpPr>
          <p:nvPr/>
        </p:nvGrpSpPr>
        <p:grpSpPr bwMode="auto">
          <a:xfrm>
            <a:off x="225425" y="1565275"/>
            <a:ext cx="2087563" cy="3097213"/>
            <a:chOff x="496585" y="1333504"/>
            <a:chExt cx="2087563" cy="3096827"/>
          </a:xfrm>
        </p:grpSpPr>
        <p:sp>
          <p:nvSpPr>
            <p:cNvPr id="315" name="Freeform 314"/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8221" name="Group 407"/>
            <p:cNvGrpSpPr>
              <a:grpSpLocks/>
            </p:cNvGrpSpPr>
            <p:nvPr/>
          </p:nvGrpSpPr>
          <p:grpSpPr bwMode="auto">
            <a:xfrm>
              <a:off x="496585" y="1333504"/>
              <a:ext cx="2087563" cy="3028950"/>
              <a:chOff x="1281895" y="1503076"/>
              <a:chExt cx="2087563" cy="3028950"/>
            </a:xfrm>
          </p:grpSpPr>
          <p:sp>
            <p:nvSpPr>
              <p:cNvPr id="317" name="Freeform 316"/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" name="Freeform 319"/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" name="Freeform 320"/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2" name="Freeform 321"/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8" name="TextBox 70"/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324" name="Oval 323"/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6" name="Freeform 325"/>
              <p:cNvSpPr/>
              <p:nvPr/>
            </p:nvSpPr>
            <p:spPr bwMode="auto">
              <a:xfrm>
                <a:off x="3032908" y="1580854"/>
                <a:ext cx="260350" cy="2234921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7" name="Freeform 326"/>
              <p:cNvSpPr/>
              <p:nvPr/>
            </p:nvSpPr>
            <p:spPr bwMode="auto">
              <a:xfrm>
                <a:off x="1358095" y="3815775"/>
                <a:ext cx="1973263" cy="622222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8" name="Freeform 327"/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9" name="Freeform 328"/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3" name="Freeform 332"/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4" name="Freeform 333"/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38" name="TextBox 71"/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2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523" name="Rectangular Callout 522"/>
          <p:cNvSpPr/>
          <p:nvPr/>
        </p:nvSpPr>
        <p:spPr>
          <a:xfrm>
            <a:off x="180303" y="991673"/>
            <a:ext cx="2163651" cy="399245"/>
          </a:xfrm>
          <a:prstGeom prst="wedgeRectCallout">
            <a:avLst>
              <a:gd name="adj1" fmla="val -1285"/>
              <a:gd name="adj2" fmla="val 390647"/>
            </a:avLst>
          </a:pr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3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>
                  <a:alpha val="78000"/>
                </a:srgb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524" name="Rectangular Callout 523"/>
          <p:cNvSpPr/>
          <p:nvPr/>
        </p:nvSpPr>
        <p:spPr>
          <a:xfrm>
            <a:off x="4172753" y="1815920"/>
            <a:ext cx="2163651" cy="399245"/>
          </a:xfrm>
          <a:prstGeom prst="wedgeRectCallout">
            <a:avLst>
              <a:gd name="adj1" fmla="val -79261"/>
              <a:gd name="adj2" fmla="val 229357"/>
            </a:avLst>
          </a:prstGeom>
          <a:gradFill flip="none" rotWithShape="1">
            <a:gsLst>
              <a:gs pos="1000">
                <a:schemeClr val="tx2">
                  <a:lumMod val="60000"/>
                  <a:lumOff val="40000"/>
                  <a:alpha val="33000"/>
                </a:schemeClr>
              </a:gs>
              <a:gs pos="0">
                <a:srgbClr val="0047FF">
                  <a:alpha val="0"/>
                </a:srgbClr>
              </a:gs>
              <a:gs pos="100000">
                <a:srgbClr val="0000CC">
                  <a:alpha val="37000"/>
                </a:srgbClr>
              </a:gs>
              <a:gs pos="91000">
                <a:srgbClr val="0047FF">
                  <a:alpha val="88000"/>
                </a:srgbClr>
              </a:gs>
              <a:gs pos="69000">
                <a:srgbClr val="0070C0">
                  <a:alpha val="49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526" name="Rectangular Callout 525"/>
          <p:cNvSpPr/>
          <p:nvPr/>
        </p:nvSpPr>
        <p:spPr>
          <a:xfrm>
            <a:off x="4765182" y="5396246"/>
            <a:ext cx="2163651" cy="399245"/>
          </a:xfrm>
          <a:prstGeom prst="wedgeRectCallout">
            <a:avLst>
              <a:gd name="adj1" fmla="val -101285"/>
              <a:gd name="adj2" fmla="val -125483"/>
            </a:avLst>
          </a:pr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 animBg="1"/>
      <p:bldP spid="215" grpId="0" animBg="1"/>
      <p:bldP spid="2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981"/>
          </a:xfr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 Idea : Dynamic Programming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6" name="Rectangle 5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3" name="Group 424"/>
          <p:cNvGrpSpPr>
            <a:grpSpLocks/>
          </p:cNvGrpSpPr>
          <p:nvPr/>
        </p:nvGrpSpPr>
        <p:grpSpPr bwMode="auto">
          <a:xfrm>
            <a:off x="4819650" y="1035050"/>
            <a:ext cx="4170363" cy="5448300"/>
            <a:chOff x="4819247" y="1035699"/>
            <a:chExt cx="4170205" cy="5447448"/>
          </a:xfrm>
        </p:grpSpPr>
        <p:sp>
          <p:nvSpPr>
            <p:cNvPr id="415" name="Rectangle 414"/>
            <p:cNvSpPr/>
            <p:nvPr/>
          </p:nvSpPr>
          <p:spPr bwMode="auto">
            <a:xfrm>
              <a:off x="4843059" y="1053159"/>
              <a:ext cx="1700148" cy="24761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grpSp>
          <p:nvGrpSpPr>
            <p:cNvPr id="9433" name="Group 145"/>
            <p:cNvGrpSpPr>
              <a:grpSpLocks/>
            </p:cNvGrpSpPr>
            <p:nvPr/>
          </p:nvGrpSpPr>
          <p:grpSpPr bwMode="auto">
            <a:xfrm>
              <a:off x="4819247" y="1035699"/>
              <a:ext cx="1736098" cy="2549702"/>
              <a:chOff x="6004103" y="1563732"/>
              <a:chExt cx="1736098" cy="2549702"/>
            </a:xfrm>
          </p:grpSpPr>
          <p:grpSp>
            <p:nvGrpSpPr>
              <p:cNvPr id="9504" name="Group 236"/>
              <p:cNvGrpSpPr>
                <a:grpSpLocks/>
              </p:cNvGrpSpPr>
              <p:nvPr/>
            </p:nvGrpSpPr>
            <p:grpSpPr bwMode="auto">
              <a:xfrm>
                <a:off x="6004103" y="1576610"/>
                <a:ext cx="873213" cy="2536824"/>
                <a:chOff x="18694484" y="17956776"/>
                <a:chExt cx="2386928" cy="5683393"/>
              </a:xfrm>
            </p:grpSpPr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18815983" y="19403670"/>
                  <a:ext cx="2230384" cy="1422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18881074" y="18696023"/>
                  <a:ext cx="216529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flipV="1">
                  <a:off x="18750896" y="17995490"/>
                  <a:ext cx="2325848" cy="1066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>
                  <a:off x="17490585" y="20758330"/>
                  <a:ext cx="5597162" cy="2169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522" name="Group 152"/>
                <p:cNvGrpSpPr>
                  <a:grpSpLocks/>
                </p:cNvGrpSpPr>
                <p:nvPr/>
              </p:nvGrpSpPr>
              <p:grpSpPr bwMode="auto">
                <a:xfrm>
                  <a:off x="18733435" y="17956776"/>
                  <a:ext cx="2325904" cy="5683393"/>
                  <a:chOff x="3445565" y="3210046"/>
                  <a:chExt cx="999065" cy="2722980"/>
                </a:xfrm>
              </p:grpSpPr>
              <p:cxnSp>
                <p:nvCxnSpPr>
                  <p:cNvPr id="126" name="Straight Connector 125"/>
                  <p:cNvCxnSpPr/>
                  <p:nvPr/>
                </p:nvCxnSpPr>
                <p:spPr>
                  <a:xfrm rot="5400000">
                    <a:off x="2103393" y="4567403"/>
                    <a:ext cx="2691888" cy="745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5400000">
                    <a:off x="3076849" y="4564606"/>
                    <a:ext cx="2722555" cy="1304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0" name="Straight Connector 109"/>
                <p:cNvCxnSpPr/>
                <p:nvPr/>
              </p:nvCxnSpPr>
              <p:spPr>
                <a:xfrm flipV="1">
                  <a:off x="18694484" y="23510862"/>
                  <a:ext cx="235188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18794289" y="22845889"/>
                  <a:ext cx="2286793" cy="355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flipV="1">
                  <a:off x="18789948" y="22127575"/>
                  <a:ext cx="2256419" cy="1066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18820324" y="21462600"/>
                  <a:ext cx="2226043" cy="711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18815983" y="20783403"/>
                  <a:ext cx="2230384" cy="355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18820324" y="20082868"/>
                  <a:ext cx="2226043" cy="2133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>
                  <a:off x="16718195" y="20786778"/>
                  <a:ext cx="5597162" cy="2169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05" name="Group 236"/>
              <p:cNvGrpSpPr>
                <a:grpSpLocks/>
              </p:cNvGrpSpPr>
              <p:nvPr/>
            </p:nvGrpSpPr>
            <p:grpSpPr bwMode="auto">
              <a:xfrm>
                <a:off x="6866988" y="1563732"/>
                <a:ext cx="873213" cy="2536824"/>
                <a:chOff x="18694484" y="17956777"/>
                <a:chExt cx="2386928" cy="5683393"/>
              </a:xfrm>
            </p:grpSpPr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18817848" y="19404075"/>
                  <a:ext cx="2230384" cy="1422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18882938" y="18696427"/>
                  <a:ext cx="216529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flipV="1">
                  <a:off x="18752760" y="18024342"/>
                  <a:ext cx="2325848" cy="1066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>
                  <a:off x="17492449" y="20758734"/>
                  <a:ext cx="5597162" cy="2169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auto">
                <a:xfrm rot="5400000">
                  <a:off x="18204809" y="20782842"/>
                  <a:ext cx="5682506" cy="3037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flipV="1">
                  <a:off x="18696348" y="23511267"/>
                  <a:ext cx="235188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18796153" y="22846294"/>
                  <a:ext cx="2286793" cy="355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flipV="1">
                  <a:off x="18791812" y="22127979"/>
                  <a:ext cx="2256419" cy="1066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18822188" y="21463004"/>
                  <a:ext cx="2226043" cy="7112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18817848" y="20783807"/>
                  <a:ext cx="2230384" cy="355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18822188" y="20083272"/>
                  <a:ext cx="2226043" cy="2133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>
                  <a:off x="16720059" y="20787182"/>
                  <a:ext cx="5597162" cy="21695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9" name="Freeform 238"/>
            <p:cNvSpPr/>
            <p:nvPr/>
          </p:nvSpPr>
          <p:spPr>
            <a:xfrm>
              <a:off x="4842456" y="1068946"/>
              <a:ext cx="1146220" cy="1249251"/>
            </a:xfrm>
            <a:custGeom>
              <a:avLst/>
              <a:gdLst>
                <a:gd name="connsiteX0" fmla="*/ 0 w 1146220"/>
                <a:gd name="connsiteY0" fmla="*/ 1210615 h 1210615"/>
                <a:gd name="connsiteX1" fmla="*/ 850006 w 1146220"/>
                <a:gd name="connsiteY1" fmla="*/ 1210615 h 1210615"/>
                <a:gd name="connsiteX2" fmla="*/ 1146220 w 1146220"/>
                <a:gd name="connsiteY2" fmla="*/ 0 h 1210615"/>
                <a:gd name="connsiteX3" fmla="*/ 0 w 1146220"/>
                <a:gd name="connsiteY3" fmla="*/ 1210615 h 121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220" h="1210615">
                  <a:moveTo>
                    <a:pt x="0" y="1210615"/>
                  </a:moveTo>
                  <a:lnTo>
                    <a:pt x="850006" y="1210615"/>
                  </a:lnTo>
                  <a:lnTo>
                    <a:pt x="1146220" y="0"/>
                  </a:lnTo>
                  <a:lnTo>
                    <a:pt x="0" y="12106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437" name="Group 423"/>
            <p:cNvGrpSpPr>
              <a:grpSpLocks/>
            </p:cNvGrpSpPr>
            <p:nvPr/>
          </p:nvGrpSpPr>
          <p:grpSpPr bwMode="auto">
            <a:xfrm>
              <a:off x="5166977" y="3740262"/>
              <a:ext cx="3822475" cy="2742885"/>
              <a:chOff x="5166977" y="3740262"/>
              <a:chExt cx="3822475" cy="2742885"/>
            </a:xfrm>
          </p:grpSpPr>
          <p:sp>
            <p:nvSpPr>
              <p:cNvPr id="417" name="Rectangle 416"/>
              <p:cNvSpPr/>
              <p:nvPr/>
            </p:nvSpPr>
            <p:spPr bwMode="auto">
              <a:xfrm>
                <a:off x="7275017" y="3961004"/>
                <a:ext cx="1700148" cy="247611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416" name="Rectangle 415"/>
              <p:cNvSpPr/>
              <p:nvPr/>
            </p:nvSpPr>
            <p:spPr bwMode="auto">
              <a:xfrm>
                <a:off x="5200233" y="3768947"/>
                <a:ext cx="1700149" cy="247452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grpSp>
            <p:nvGrpSpPr>
              <p:cNvPr id="9440" name="Group 146"/>
              <p:cNvGrpSpPr>
                <a:grpSpLocks/>
              </p:cNvGrpSpPr>
              <p:nvPr/>
            </p:nvGrpSpPr>
            <p:grpSpPr bwMode="auto">
              <a:xfrm>
                <a:off x="5166977" y="3740262"/>
                <a:ext cx="1736098" cy="2549702"/>
                <a:chOff x="6004103" y="1563732"/>
                <a:chExt cx="1736098" cy="2549702"/>
              </a:xfrm>
            </p:grpSpPr>
            <p:grpSp>
              <p:nvGrpSpPr>
                <p:cNvPr id="9476" name="Group 236"/>
                <p:cNvGrpSpPr>
                  <a:grpSpLocks/>
                </p:cNvGrpSpPr>
                <p:nvPr/>
              </p:nvGrpSpPr>
              <p:grpSpPr bwMode="auto">
                <a:xfrm>
                  <a:off x="6004111" y="1576761"/>
                  <a:ext cx="873214" cy="2536872"/>
                  <a:chOff x="18694484" y="17956776"/>
                  <a:chExt cx="2386928" cy="5683393"/>
                </a:xfrm>
              </p:grpSpPr>
              <p:cxnSp>
                <p:nvCxnSpPr>
                  <p:cNvPr id="162" name="Straight Connector 161"/>
                  <p:cNvCxnSpPr/>
                  <p:nvPr/>
                </p:nvCxnSpPr>
                <p:spPr>
                  <a:xfrm>
                    <a:off x="18815743" y="19403560"/>
                    <a:ext cx="2230381" cy="1422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/>
                  <p:cNvCxnSpPr/>
                  <p:nvPr/>
                </p:nvCxnSpPr>
                <p:spPr>
                  <a:xfrm>
                    <a:off x="18880830" y="18695926"/>
                    <a:ext cx="2165293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/>
                  <p:cNvCxnSpPr/>
                  <p:nvPr/>
                </p:nvCxnSpPr>
                <p:spPr>
                  <a:xfrm flipV="1">
                    <a:off x="18750653" y="17995406"/>
                    <a:ext cx="2325845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 rot="5400000">
                    <a:off x="17490393" y="20758194"/>
                    <a:ext cx="5597056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494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18733355" y="17956776"/>
                    <a:ext cx="2325881" cy="5683393"/>
                    <a:chOff x="3445565" y="3210046"/>
                    <a:chExt cx="999065" cy="2722980"/>
                  </a:xfrm>
                </p:grpSpPr>
                <p:cxnSp>
                  <p:nvCxnSpPr>
                    <p:cNvPr id="174" name="Straight Connector 173"/>
                    <p:cNvCxnSpPr/>
                    <p:nvPr/>
                  </p:nvCxnSpPr>
                  <p:spPr>
                    <a:xfrm rot="5400000">
                      <a:off x="2103348" y="4567338"/>
                      <a:ext cx="2691837" cy="7456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42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Straight Connector 174"/>
                    <p:cNvCxnSpPr/>
                    <p:nvPr/>
                  </p:nvCxnSpPr>
                  <p:spPr>
                    <a:xfrm rot="5400000">
                      <a:off x="3076813" y="4564542"/>
                      <a:ext cx="2722504" cy="1304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42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7" name="Straight Connector 166"/>
                  <p:cNvCxnSpPr/>
                  <p:nvPr/>
                </p:nvCxnSpPr>
                <p:spPr>
                  <a:xfrm flipV="1">
                    <a:off x="18694243" y="23510674"/>
                    <a:ext cx="2351880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18794045" y="22845714"/>
                    <a:ext cx="2286793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/>
                  <p:cNvCxnSpPr/>
                  <p:nvPr/>
                </p:nvCxnSpPr>
                <p:spPr>
                  <a:xfrm flipV="1">
                    <a:off x="18789707" y="22127413"/>
                    <a:ext cx="2256417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18820081" y="21462451"/>
                    <a:ext cx="2226043" cy="7112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18815743" y="20783266"/>
                    <a:ext cx="2230381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18820081" y="20082744"/>
                    <a:ext cx="2226043" cy="2133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>
                    <a:off x="16718004" y="20786641"/>
                    <a:ext cx="5597056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77" name="Group 236"/>
                <p:cNvGrpSpPr>
                  <a:grpSpLocks/>
                </p:cNvGrpSpPr>
                <p:nvPr/>
              </p:nvGrpSpPr>
              <p:grpSpPr bwMode="auto">
                <a:xfrm>
                  <a:off x="6866989" y="1563878"/>
                  <a:ext cx="873213" cy="2536870"/>
                  <a:chOff x="18694484" y="17956777"/>
                  <a:chExt cx="2386928" cy="5683393"/>
                </a:xfrm>
              </p:grpSpPr>
              <p:cxnSp>
                <p:nvCxnSpPr>
                  <p:cNvPr id="150" name="Straight Connector 149"/>
                  <p:cNvCxnSpPr/>
                  <p:nvPr/>
                </p:nvCxnSpPr>
                <p:spPr>
                  <a:xfrm>
                    <a:off x="18817626" y="19403977"/>
                    <a:ext cx="2230384" cy="1422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18882714" y="18696342"/>
                    <a:ext cx="2165296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flipV="1">
                    <a:off x="18752536" y="18024269"/>
                    <a:ext cx="2325848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5400000">
                    <a:off x="17492276" y="20758611"/>
                    <a:ext cx="5597060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 bwMode="auto">
                  <a:xfrm rot="5400000">
                    <a:off x="18204637" y="20782721"/>
                    <a:ext cx="5682403" cy="3037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flipV="1">
                    <a:off x="18696127" y="23511094"/>
                    <a:ext cx="2351883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>
                    <a:off x="18795929" y="22846133"/>
                    <a:ext cx="2286795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 flipV="1">
                    <a:off x="18791591" y="22127832"/>
                    <a:ext cx="2256419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>
                    <a:off x="18821964" y="21462869"/>
                    <a:ext cx="2226046" cy="7112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>
                  <a:xfrm>
                    <a:off x="18817626" y="20783684"/>
                    <a:ext cx="2230384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/>
                  <p:cNvCxnSpPr/>
                  <p:nvPr/>
                </p:nvCxnSpPr>
                <p:spPr>
                  <a:xfrm>
                    <a:off x="18821964" y="20083161"/>
                    <a:ext cx="2226046" cy="2133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/>
                  <p:nvPr/>
                </p:nvCxnSpPr>
                <p:spPr>
                  <a:xfrm rot="5400000">
                    <a:off x="16719886" y="20787059"/>
                    <a:ext cx="5597060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441" name="Group 175"/>
              <p:cNvGrpSpPr>
                <a:grpSpLocks/>
              </p:cNvGrpSpPr>
              <p:nvPr/>
            </p:nvGrpSpPr>
            <p:grpSpPr bwMode="auto">
              <a:xfrm>
                <a:off x="7253354" y="3933445"/>
                <a:ext cx="1736098" cy="2549702"/>
                <a:chOff x="6004103" y="1563732"/>
                <a:chExt cx="1736098" cy="2549702"/>
              </a:xfrm>
            </p:grpSpPr>
            <p:grpSp>
              <p:nvGrpSpPr>
                <p:cNvPr id="9448" name="Group 236"/>
                <p:cNvGrpSpPr>
                  <a:grpSpLocks/>
                </p:cNvGrpSpPr>
                <p:nvPr/>
              </p:nvGrpSpPr>
              <p:grpSpPr bwMode="auto">
                <a:xfrm>
                  <a:off x="6004111" y="1576761"/>
                  <a:ext cx="873214" cy="2536872"/>
                  <a:chOff x="18694484" y="17956776"/>
                  <a:chExt cx="2386928" cy="5683393"/>
                </a:xfrm>
              </p:grpSpPr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18814428" y="19404595"/>
                    <a:ext cx="2230381" cy="1422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>
                    <a:off x="18879516" y="18696961"/>
                    <a:ext cx="2165293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 flipV="1">
                    <a:off x="18749338" y="17996441"/>
                    <a:ext cx="2325845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>
                    <a:off x="17489078" y="20759229"/>
                    <a:ext cx="5597056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466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18733355" y="17956776"/>
                    <a:ext cx="2325881" cy="5683393"/>
                    <a:chOff x="3445565" y="3210046"/>
                    <a:chExt cx="999065" cy="2722980"/>
                  </a:xfrm>
                </p:grpSpPr>
                <p:cxnSp>
                  <p:nvCxnSpPr>
                    <p:cNvPr id="203" name="Straight Connector 202"/>
                    <p:cNvCxnSpPr/>
                    <p:nvPr/>
                  </p:nvCxnSpPr>
                  <p:spPr>
                    <a:xfrm rot="5400000">
                      <a:off x="2102784" y="4567833"/>
                      <a:ext cx="2691837" cy="7456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42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Straight Connector 203"/>
                    <p:cNvCxnSpPr/>
                    <p:nvPr/>
                  </p:nvCxnSpPr>
                  <p:spPr>
                    <a:xfrm rot="5400000">
                      <a:off x="3076248" y="4565038"/>
                      <a:ext cx="2722504" cy="1304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42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6" name="Straight Connector 195"/>
                  <p:cNvCxnSpPr/>
                  <p:nvPr/>
                </p:nvCxnSpPr>
                <p:spPr>
                  <a:xfrm flipV="1">
                    <a:off x="18692929" y="23511709"/>
                    <a:ext cx="2351880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/>
                  <p:cNvCxnSpPr/>
                  <p:nvPr/>
                </p:nvCxnSpPr>
                <p:spPr>
                  <a:xfrm>
                    <a:off x="18792730" y="22846749"/>
                    <a:ext cx="2286793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/>
                  <p:cNvCxnSpPr/>
                  <p:nvPr/>
                </p:nvCxnSpPr>
                <p:spPr>
                  <a:xfrm flipV="1">
                    <a:off x="18788392" y="22128448"/>
                    <a:ext cx="2256417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/>
                  <p:cNvCxnSpPr/>
                  <p:nvPr/>
                </p:nvCxnSpPr>
                <p:spPr>
                  <a:xfrm>
                    <a:off x="18818766" y="21463486"/>
                    <a:ext cx="2226043" cy="7112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/>
                  <p:cNvCxnSpPr/>
                  <p:nvPr/>
                </p:nvCxnSpPr>
                <p:spPr>
                  <a:xfrm>
                    <a:off x="18814428" y="20784301"/>
                    <a:ext cx="2230381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>
                  <a:xfrm>
                    <a:off x="18818766" y="20083779"/>
                    <a:ext cx="2226043" cy="2133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Straight Connector 201"/>
                  <p:cNvCxnSpPr/>
                  <p:nvPr/>
                </p:nvCxnSpPr>
                <p:spPr>
                  <a:xfrm rot="5400000">
                    <a:off x="16716689" y="20787676"/>
                    <a:ext cx="5597056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49" name="Group 236"/>
                <p:cNvGrpSpPr>
                  <a:grpSpLocks/>
                </p:cNvGrpSpPr>
                <p:nvPr/>
              </p:nvGrpSpPr>
              <p:grpSpPr bwMode="auto">
                <a:xfrm>
                  <a:off x="6866990" y="1563879"/>
                  <a:ext cx="873213" cy="2536870"/>
                  <a:chOff x="18694484" y="17956777"/>
                  <a:chExt cx="2386928" cy="5683393"/>
                </a:xfrm>
              </p:grpSpPr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18816309" y="19405009"/>
                    <a:ext cx="2230384" cy="1422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18881396" y="18697375"/>
                    <a:ext cx="2165296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/>
                  <p:cNvCxnSpPr/>
                  <p:nvPr/>
                </p:nvCxnSpPr>
                <p:spPr>
                  <a:xfrm flipV="1">
                    <a:off x="18751218" y="18025302"/>
                    <a:ext cx="2325848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>
                    <a:off x="17490958" y="20759644"/>
                    <a:ext cx="5597060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 bwMode="auto">
                  <a:xfrm rot="5400000">
                    <a:off x="18203319" y="20783754"/>
                    <a:ext cx="5682403" cy="3037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 flipV="1">
                    <a:off x="18694809" y="23512127"/>
                    <a:ext cx="2351883" cy="10669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18794611" y="22847166"/>
                    <a:ext cx="2286795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/>
                  <p:cNvCxnSpPr/>
                  <p:nvPr/>
                </p:nvCxnSpPr>
                <p:spPr>
                  <a:xfrm flipV="1">
                    <a:off x="18790273" y="22128865"/>
                    <a:ext cx="2256419" cy="10667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>
                    <a:off x="18820647" y="21463901"/>
                    <a:ext cx="2226046" cy="7112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18816309" y="20784717"/>
                    <a:ext cx="2230384" cy="3555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>
                    <a:off x="18820647" y="20084194"/>
                    <a:ext cx="2226046" cy="21336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>
                    <a:off x="16718568" y="20788092"/>
                    <a:ext cx="5597060" cy="21698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38" name="Freeform 237"/>
              <p:cNvSpPr/>
              <p:nvPr/>
            </p:nvSpPr>
            <p:spPr>
              <a:xfrm>
                <a:off x="5203064" y="4997003"/>
                <a:ext cx="1687133" cy="1223493"/>
              </a:xfrm>
              <a:custGeom>
                <a:avLst/>
                <a:gdLst>
                  <a:gd name="connsiteX0" fmla="*/ 1133341 w 1687133"/>
                  <a:gd name="connsiteY0" fmla="*/ 0 h 2421229"/>
                  <a:gd name="connsiteX1" fmla="*/ 0 w 1687133"/>
                  <a:gd name="connsiteY1" fmla="*/ 1197736 h 2421229"/>
                  <a:gd name="connsiteX2" fmla="*/ 1687133 w 1687133"/>
                  <a:gd name="connsiteY2" fmla="*/ 2421229 h 2421229"/>
                  <a:gd name="connsiteX3" fmla="*/ 1133341 w 1687133"/>
                  <a:gd name="connsiteY3" fmla="*/ 0 h 2421229"/>
                  <a:gd name="connsiteX0" fmla="*/ 837126 w 1687133"/>
                  <a:gd name="connsiteY0" fmla="*/ 12878 h 1223493"/>
                  <a:gd name="connsiteX1" fmla="*/ 0 w 1687133"/>
                  <a:gd name="connsiteY1" fmla="*/ 0 h 1223493"/>
                  <a:gd name="connsiteX2" fmla="*/ 1687133 w 1687133"/>
                  <a:gd name="connsiteY2" fmla="*/ 1223493 h 1223493"/>
                  <a:gd name="connsiteX3" fmla="*/ 837126 w 1687133"/>
                  <a:gd name="connsiteY3" fmla="*/ 12878 h 1223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7133" h="1223493">
                    <a:moveTo>
                      <a:pt x="837126" y="12878"/>
                    </a:moveTo>
                    <a:lnTo>
                      <a:pt x="0" y="0"/>
                    </a:lnTo>
                    <a:lnTo>
                      <a:pt x="1687133" y="1223493"/>
                    </a:lnTo>
                    <a:lnTo>
                      <a:pt x="837126" y="12878"/>
                    </a:lnTo>
                    <a:close/>
                  </a:path>
                </a:pathLst>
              </a:custGeom>
              <a:gradFill flip="none" rotWithShape="1">
                <a:gsLst>
                  <a:gs pos="89000">
                    <a:srgbClr val="009242">
                      <a:alpha val="20000"/>
                    </a:srgbClr>
                  </a:gs>
                  <a:gs pos="0">
                    <a:srgbClr val="00B050"/>
                  </a:gs>
                  <a:gs pos="98000">
                    <a:srgbClr val="00602B"/>
                  </a:gs>
                  <a:gs pos="0">
                    <a:srgbClr val="00602B"/>
                  </a:gs>
                  <a:gs pos="0">
                    <a:srgbClr val="00602B"/>
                  </a:gs>
                  <a:gs pos="0">
                    <a:srgbClr val="00B050"/>
                  </a:gs>
                  <a:gs pos="3000">
                    <a:srgbClr val="00B050"/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0" name="Freeform 239"/>
              <p:cNvSpPr/>
              <p:nvPr/>
            </p:nvSpPr>
            <p:spPr>
              <a:xfrm>
                <a:off x="8113690" y="3979572"/>
                <a:ext cx="862885" cy="2434107"/>
              </a:xfrm>
              <a:custGeom>
                <a:avLst/>
                <a:gdLst>
                  <a:gd name="connsiteX0" fmla="*/ 309093 w 862885"/>
                  <a:gd name="connsiteY0" fmla="*/ 0 h 2434107"/>
                  <a:gd name="connsiteX1" fmla="*/ 0 w 862885"/>
                  <a:gd name="connsiteY1" fmla="*/ 1236372 h 2434107"/>
                  <a:gd name="connsiteX2" fmla="*/ 862885 w 862885"/>
                  <a:gd name="connsiteY2" fmla="*/ 2434107 h 2434107"/>
                  <a:gd name="connsiteX3" fmla="*/ 309093 w 862885"/>
                  <a:gd name="connsiteY3" fmla="*/ 0 h 2434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885" h="2434107">
                    <a:moveTo>
                      <a:pt x="309093" y="0"/>
                    </a:moveTo>
                    <a:lnTo>
                      <a:pt x="0" y="1236372"/>
                    </a:lnTo>
                    <a:lnTo>
                      <a:pt x="862885" y="2434107"/>
                    </a:lnTo>
                    <a:lnTo>
                      <a:pt x="309093" y="0"/>
                    </a:lnTo>
                    <a:close/>
                  </a:path>
                </a:pathLst>
              </a:custGeom>
              <a:gradFill flip="none" rotWithShape="1">
                <a:gsLst>
                  <a:gs pos="1000">
                    <a:schemeClr val="tx2">
                      <a:lumMod val="60000"/>
                      <a:lumOff val="40000"/>
                      <a:alpha val="58000"/>
                    </a:schemeClr>
                  </a:gs>
                  <a:gs pos="0">
                    <a:srgbClr val="0047FF">
                      <a:alpha val="39000"/>
                    </a:srgbClr>
                  </a:gs>
                  <a:gs pos="100000">
                    <a:srgbClr val="0000CC"/>
                  </a:gs>
                  <a:gs pos="91000">
                    <a:srgbClr val="0047FF"/>
                  </a:gs>
                  <a:gs pos="69000">
                    <a:srgbClr val="0070C0"/>
                  </a:gs>
                  <a:gs pos="100000">
                    <a:srgbClr val="0047FF">
                      <a:alpha val="0"/>
                    </a:srgbClr>
                  </a:gs>
                  <a:gs pos="100000">
                    <a:srgbClr val="0070C0">
                      <a:alpha val="0"/>
                    </a:srgbClr>
                  </a:gs>
                  <a:gs pos="100000">
                    <a:srgbClr val="0047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2" name="Group 425"/>
          <p:cNvGrpSpPr>
            <a:grpSpLocks/>
          </p:cNvGrpSpPr>
          <p:nvPr/>
        </p:nvGrpSpPr>
        <p:grpSpPr bwMode="auto">
          <a:xfrm>
            <a:off x="7215188" y="1022350"/>
            <a:ext cx="1735137" cy="2549525"/>
            <a:chOff x="7214718" y="1022819"/>
            <a:chExt cx="1736098" cy="2549702"/>
          </a:xfrm>
        </p:grpSpPr>
        <p:sp>
          <p:nvSpPr>
            <p:cNvPr id="418" name="Rectangle 417"/>
            <p:cNvSpPr/>
            <p:nvPr/>
          </p:nvSpPr>
          <p:spPr bwMode="auto">
            <a:xfrm>
              <a:off x="7248073" y="1037108"/>
              <a:ext cx="1701155" cy="247667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grpSp>
          <p:nvGrpSpPr>
            <p:cNvPr id="9394" name="Group 204"/>
            <p:cNvGrpSpPr>
              <a:grpSpLocks/>
            </p:cNvGrpSpPr>
            <p:nvPr/>
          </p:nvGrpSpPr>
          <p:grpSpPr bwMode="auto">
            <a:xfrm>
              <a:off x="7214718" y="1022819"/>
              <a:ext cx="1736098" cy="2549702"/>
              <a:chOff x="6004103" y="1563732"/>
              <a:chExt cx="1736098" cy="2549702"/>
            </a:xfrm>
          </p:grpSpPr>
          <p:grpSp>
            <p:nvGrpSpPr>
              <p:cNvPr id="9404" name="Group 236"/>
              <p:cNvGrpSpPr>
                <a:grpSpLocks/>
              </p:cNvGrpSpPr>
              <p:nvPr/>
            </p:nvGrpSpPr>
            <p:grpSpPr bwMode="auto">
              <a:xfrm>
                <a:off x="6004111" y="1576761"/>
                <a:ext cx="873214" cy="2536872"/>
                <a:chOff x="18694484" y="17956776"/>
                <a:chExt cx="2386928" cy="5683393"/>
              </a:xfrm>
            </p:grpSpPr>
            <p:cxnSp>
              <p:nvCxnSpPr>
                <p:cNvPr id="220" name="Straight Connector 219"/>
                <p:cNvCxnSpPr/>
                <p:nvPr/>
              </p:nvCxnSpPr>
              <p:spPr>
                <a:xfrm>
                  <a:off x="18816033" y="19403638"/>
                  <a:ext cx="2231700" cy="1422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>
                  <a:off x="18881159" y="18695845"/>
                  <a:ext cx="2166574" cy="1067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flipV="1">
                  <a:off x="18750905" y="17995166"/>
                  <a:ext cx="2327220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5400000">
                  <a:off x="17490922" y="20758574"/>
                  <a:ext cx="5598320" cy="2171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22" name="Group 152"/>
                <p:cNvGrpSpPr>
                  <a:grpSpLocks/>
                </p:cNvGrpSpPr>
                <p:nvPr/>
              </p:nvGrpSpPr>
              <p:grpSpPr bwMode="auto">
                <a:xfrm>
                  <a:off x="18733355" y="17956776"/>
                  <a:ext cx="2325881" cy="5683393"/>
                  <a:chOff x="3445565" y="3210046"/>
                  <a:chExt cx="999065" cy="2722980"/>
                </a:xfrm>
              </p:grpSpPr>
              <p:cxnSp>
                <p:nvCxnSpPr>
                  <p:cNvPr id="232" name="Straight Connector 231"/>
                  <p:cNvCxnSpPr/>
                  <p:nvPr/>
                </p:nvCxnSpPr>
                <p:spPr>
                  <a:xfrm rot="5400000">
                    <a:off x="2103151" y="4567524"/>
                    <a:ext cx="2692445" cy="7460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/>
                  <p:cNvCxnSpPr/>
                  <p:nvPr/>
                </p:nvCxnSpPr>
                <p:spPr>
                  <a:xfrm rot="5400000">
                    <a:off x="3077197" y="4564726"/>
                    <a:ext cx="2723118" cy="13054"/>
                  </a:xfrm>
                  <a:prstGeom prst="line">
                    <a:avLst/>
                  </a:prstGeom>
                  <a:ln>
                    <a:solidFill>
                      <a:schemeClr val="tx1">
                        <a:alpha val="42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5" name="Straight Connector 224"/>
                <p:cNvCxnSpPr/>
                <p:nvPr/>
              </p:nvCxnSpPr>
              <p:spPr>
                <a:xfrm flipV="1">
                  <a:off x="18694462" y="23511680"/>
                  <a:ext cx="2353271" cy="1067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>
                  <a:off x="18794323" y="22846570"/>
                  <a:ext cx="2288145" cy="355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flipV="1">
                  <a:off x="18789982" y="22128107"/>
                  <a:ext cx="2257751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>
                  <a:off x="18820374" y="21462994"/>
                  <a:ext cx="2227359" cy="7113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18816033" y="20783656"/>
                  <a:ext cx="2231700" cy="355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>
                  <a:off x="18820374" y="20082976"/>
                  <a:ext cx="2227359" cy="21340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 rot="5400000">
                  <a:off x="16718076" y="20787028"/>
                  <a:ext cx="5598320" cy="2171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05" name="Group 236"/>
              <p:cNvGrpSpPr>
                <a:grpSpLocks/>
              </p:cNvGrpSpPr>
              <p:nvPr/>
            </p:nvGrpSpPr>
            <p:grpSpPr bwMode="auto">
              <a:xfrm>
                <a:off x="6866990" y="1563879"/>
                <a:ext cx="873213" cy="2536870"/>
                <a:chOff x="18694484" y="17956777"/>
                <a:chExt cx="2386928" cy="5683393"/>
              </a:xfrm>
            </p:grpSpPr>
            <p:cxnSp>
              <p:nvCxnSpPr>
                <p:cNvPr id="208" name="Straight Connector 207"/>
                <p:cNvCxnSpPr/>
                <p:nvPr/>
              </p:nvCxnSpPr>
              <p:spPr>
                <a:xfrm>
                  <a:off x="18814970" y="19404046"/>
                  <a:ext cx="2231702" cy="14227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>
                  <a:off x="18880098" y="18696252"/>
                  <a:ext cx="2166573" cy="1067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flipV="1">
                  <a:off x="18749843" y="18024027"/>
                  <a:ext cx="232722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5400000">
                  <a:off x="17489860" y="20758983"/>
                  <a:ext cx="5598325" cy="2170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 bwMode="auto">
                <a:xfrm rot="5400000">
                  <a:off x="18202658" y="20783094"/>
                  <a:ext cx="5683687" cy="3039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8693398" y="23512091"/>
                  <a:ext cx="2353274" cy="1067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8793262" y="22846980"/>
                  <a:ext cx="2288145" cy="355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 flipV="1">
                  <a:off x="18788919" y="22128517"/>
                  <a:ext cx="2257753" cy="10669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>
                  <a:off x="18819313" y="21463403"/>
                  <a:ext cx="2227359" cy="7114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18814970" y="20784065"/>
                  <a:ext cx="2231702" cy="3556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18819313" y="20083384"/>
                  <a:ext cx="2227359" cy="21341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5400000">
                  <a:off x="16717014" y="20787437"/>
                  <a:ext cx="5598325" cy="21708"/>
                </a:xfrm>
                <a:prstGeom prst="line">
                  <a:avLst/>
                </a:prstGeom>
                <a:ln>
                  <a:solidFill>
                    <a:schemeClr val="tx1">
                      <a:alpha val="42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1" name="Freeform 240"/>
            <p:cNvSpPr/>
            <p:nvPr/>
          </p:nvSpPr>
          <p:spPr>
            <a:xfrm>
              <a:off x="7225048" y="1030309"/>
              <a:ext cx="1146220" cy="1249251"/>
            </a:xfrm>
            <a:custGeom>
              <a:avLst/>
              <a:gdLst>
                <a:gd name="connsiteX0" fmla="*/ 0 w 1146220"/>
                <a:gd name="connsiteY0" fmla="*/ 1210615 h 1210615"/>
                <a:gd name="connsiteX1" fmla="*/ 850006 w 1146220"/>
                <a:gd name="connsiteY1" fmla="*/ 1210615 h 1210615"/>
                <a:gd name="connsiteX2" fmla="*/ 1146220 w 1146220"/>
                <a:gd name="connsiteY2" fmla="*/ 0 h 1210615"/>
                <a:gd name="connsiteX3" fmla="*/ 0 w 1146220"/>
                <a:gd name="connsiteY3" fmla="*/ 1210615 h 121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220" h="1210615">
                  <a:moveTo>
                    <a:pt x="0" y="1210615"/>
                  </a:moveTo>
                  <a:lnTo>
                    <a:pt x="850006" y="1210615"/>
                  </a:lnTo>
                  <a:lnTo>
                    <a:pt x="1146220" y="0"/>
                  </a:lnTo>
                  <a:lnTo>
                    <a:pt x="0" y="12106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7237926" y="2279561"/>
              <a:ext cx="1687133" cy="1223493"/>
            </a:xfrm>
            <a:custGeom>
              <a:avLst/>
              <a:gdLst>
                <a:gd name="connsiteX0" fmla="*/ 1133341 w 1687133"/>
                <a:gd name="connsiteY0" fmla="*/ 0 h 2421229"/>
                <a:gd name="connsiteX1" fmla="*/ 0 w 1687133"/>
                <a:gd name="connsiteY1" fmla="*/ 1197736 h 2421229"/>
                <a:gd name="connsiteX2" fmla="*/ 1687133 w 1687133"/>
                <a:gd name="connsiteY2" fmla="*/ 2421229 h 2421229"/>
                <a:gd name="connsiteX3" fmla="*/ 1133341 w 1687133"/>
                <a:gd name="connsiteY3" fmla="*/ 0 h 2421229"/>
                <a:gd name="connsiteX0" fmla="*/ 837126 w 1687133"/>
                <a:gd name="connsiteY0" fmla="*/ 12878 h 1223493"/>
                <a:gd name="connsiteX1" fmla="*/ 0 w 1687133"/>
                <a:gd name="connsiteY1" fmla="*/ 0 h 1223493"/>
                <a:gd name="connsiteX2" fmla="*/ 1687133 w 1687133"/>
                <a:gd name="connsiteY2" fmla="*/ 1223493 h 1223493"/>
                <a:gd name="connsiteX3" fmla="*/ 837126 w 1687133"/>
                <a:gd name="connsiteY3" fmla="*/ 12878 h 1223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7133" h="1223493">
                  <a:moveTo>
                    <a:pt x="837126" y="12878"/>
                  </a:moveTo>
                  <a:lnTo>
                    <a:pt x="0" y="0"/>
                  </a:lnTo>
                  <a:lnTo>
                    <a:pt x="1687133" y="1223493"/>
                  </a:lnTo>
                  <a:lnTo>
                    <a:pt x="837126" y="12878"/>
                  </a:lnTo>
                  <a:close/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8062174" y="1056067"/>
              <a:ext cx="862885" cy="2434107"/>
            </a:xfrm>
            <a:custGeom>
              <a:avLst/>
              <a:gdLst>
                <a:gd name="connsiteX0" fmla="*/ 309093 w 862885"/>
                <a:gd name="connsiteY0" fmla="*/ 0 h 2434107"/>
                <a:gd name="connsiteX1" fmla="*/ 0 w 862885"/>
                <a:gd name="connsiteY1" fmla="*/ 1236372 h 2434107"/>
                <a:gd name="connsiteX2" fmla="*/ 862885 w 862885"/>
                <a:gd name="connsiteY2" fmla="*/ 2434107 h 2434107"/>
                <a:gd name="connsiteX3" fmla="*/ 309093 w 862885"/>
                <a:gd name="connsiteY3" fmla="*/ 0 h 2434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2434107">
                  <a:moveTo>
                    <a:pt x="309093" y="0"/>
                  </a:moveTo>
                  <a:lnTo>
                    <a:pt x="0" y="1236372"/>
                  </a:lnTo>
                  <a:lnTo>
                    <a:pt x="862885" y="2434107"/>
                  </a:lnTo>
                  <a:lnTo>
                    <a:pt x="309093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223" name="Group 74"/>
          <p:cNvGrpSpPr>
            <a:grpSpLocks/>
          </p:cNvGrpSpPr>
          <p:nvPr/>
        </p:nvGrpSpPr>
        <p:grpSpPr bwMode="auto">
          <a:xfrm>
            <a:off x="0" y="1371600"/>
            <a:ext cx="4849813" cy="4005263"/>
            <a:chOff x="1065213" y="161925"/>
            <a:chExt cx="7336128" cy="5768975"/>
          </a:xfrm>
        </p:grpSpPr>
        <p:sp>
          <p:nvSpPr>
            <p:cNvPr id="256" name="Freeform 255"/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Freeform 26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2" name="Freeform 26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Freeform 26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4" name="Freeform 26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Freeform 26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Freeform 276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Freeform 278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0" name="Freeform 279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1" name="Freeform 280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2" name="Freeform 281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3" name="Freeform 282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4" name="Freeform 283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5" name="Freeform 284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" name="Freeform 285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7" name="Freeform 286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8" name="Freeform 287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9" name="Freeform 288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0" name="Freeform 289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1" name="Freeform 290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2" name="Freeform 291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3" name="Freeform 292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4" name="Freeform 293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5" name="Freeform 294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6" name="Freeform 295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" name="Freeform 296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8" name="Freeform 297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" name="Freeform 298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0" name="Freeform 299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1" name="Freeform 300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2" name="Freeform 301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3" name="Freeform 302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4" name="Freeform 303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5" name="Freeform 304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6" name="Freeform 305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" name="Freeform 306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" name="Freeform 307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" name="Freeform 308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" name="Freeform 309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78" name="TextBox 60"/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9379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9380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9381" name="TextBox 63"/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9382" name="TextBox 64"/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9383" name="TextBox 65"/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9384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9385" name="TextBox 67"/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9386" name="TextBox 68"/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9387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9388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9389" name="TextBox 71"/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9390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9391" name="TextBox 73"/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9392" name="TextBox 74"/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326" name="Freeform 325"/>
          <p:cNvSpPr/>
          <p:nvPr/>
        </p:nvSpPr>
        <p:spPr>
          <a:xfrm>
            <a:off x="1995488" y="1662113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327" name="Freeform 326"/>
          <p:cNvSpPr/>
          <p:nvPr/>
        </p:nvSpPr>
        <p:spPr>
          <a:xfrm>
            <a:off x="373063" y="3902075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8" name="Freeform 327"/>
          <p:cNvSpPr/>
          <p:nvPr/>
        </p:nvSpPr>
        <p:spPr>
          <a:xfrm>
            <a:off x="2279650" y="3940175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ln w="34925" cmpd="sng">
            <a:solidFill>
              <a:schemeClr val="tx1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9227" name="Group 328"/>
          <p:cNvGrpSpPr>
            <a:grpSpLocks/>
          </p:cNvGrpSpPr>
          <p:nvPr/>
        </p:nvGrpSpPr>
        <p:grpSpPr bwMode="auto">
          <a:xfrm>
            <a:off x="246063" y="3490913"/>
            <a:ext cx="4603750" cy="1893887"/>
            <a:chOff x="1498689" y="4057452"/>
            <a:chExt cx="4603750" cy="1894067"/>
          </a:xfrm>
        </p:grpSpPr>
        <p:sp>
          <p:nvSpPr>
            <p:cNvPr id="330" name="Freeform 329"/>
            <p:cNvSpPr/>
            <p:nvPr/>
          </p:nvSpPr>
          <p:spPr>
            <a:xfrm>
              <a:off x="1532586" y="4464676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9294" name="Group 357"/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332" name="Freeform 331"/>
              <p:cNvSpPr/>
              <p:nvPr/>
            </p:nvSpPr>
            <p:spPr bwMode="auto">
              <a:xfrm>
                <a:off x="1358095" y="3815921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3" name="Freeform 332"/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4" name="Freeform 333"/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5" name="Freeform 334"/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6" name="Oval 335"/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8" name="Oval 337"/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9" name="Freeform 338"/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0" name="Freeform 339"/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04" name="TextBox 74"/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342" name="Oval 341"/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06" name="TextBox 62"/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44" name="Freeform 343"/>
              <p:cNvSpPr/>
              <p:nvPr/>
            </p:nvSpPr>
            <p:spPr bwMode="auto">
              <a:xfrm>
                <a:off x="3293257" y="3839735"/>
                <a:ext cx="2306638" cy="126853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7" name="Freeform 346"/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" name="Freeform 347"/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9" name="Freeform 348"/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" name="Freeform 349"/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14" name="TextBox 66"/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352" name="Oval 351"/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3" name="Freeform 352"/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4" name="Freeform 353"/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5" name="Freeform 354"/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19" name="TextBox 72"/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9320" name="TextBox 73"/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358" name="Oval 357"/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22" name="TextBox 63"/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9228" name="Group 359"/>
          <p:cNvGrpSpPr>
            <a:grpSpLocks/>
          </p:cNvGrpSpPr>
          <p:nvPr/>
        </p:nvGrpSpPr>
        <p:grpSpPr bwMode="auto">
          <a:xfrm>
            <a:off x="1938338" y="1517650"/>
            <a:ext cx="2649537" cy="3692525"/>
            <a:chOff x="6510538" y="1865290"/>
            <a:chExt cx="2649538" cy="3692664"/>
          </a:xfrm>
        </p:grpSpPr>
        <p:sp>
          <p:nvSpPr>
            <p:cNvPr id="361" name="Freeform 360"/>
            <p:cNvSpPr/>
            <p:nvPr/>
          </p:nvSpPr>
          <p:spPr>
            <a:xfrm>
              <a:off x="6566079" y="1865290"/>
              <a:ext cx="2565042" cy="3633989"/>
            </a:xfrm>
            <a:custGeom>
              <a:avLst/>
              <a:gdLst>
                <a:gd name="connsiteX0" fmla="*/ 2500648 w 2565042"/>
                <a:gd name="connsiteY0" fmla="*/ 3621110 h 3633989"/>
                <a:gd name="connsiteX1" fmla="*/ 1470338 w 2565042"/>
                <a:gd name="connsiteY1" fmla="*/ 3286259 h 3633989"/>
                <a:gd name="connsiteX2" fmla="*/ 684727 w 2565042"/>
                <a:gd name="connsiteY2" fmla="*/ 2887014 h 3633989"/>
                <a:gd name="connsiteX3" fmla="*/ 259724 w 2565042"/>
                <a:gd name="connsiteY3" fmla="*/ 2384738 h 3633989"/>
                <a:gd name="connsiteX4" fmla="*/ 246845 w 2565042"/>
                <a:gd name="connsiteY4" fmla="*/ 2307465 h 3633989"/>
                <a:gd name="connsiteX5" fmla="*/ 79420 w 2565042"/>
                <a:gd name="connsiteY5" fmla="*/ 1869583 h 3633989"/>
                <a:gd name="connsiteX6" fmla="*/ 15025 w 2565042"/>
                <a:gd name="connsiteY6" fmla="*/ 1135487 h 3633989"/>
                <a:gd name="connsiteX7" fmla="*/ 2146 w 2565042"/>
                <a:gd name="connsiteY7" fmla="*/ 169572 h 3633989"/>
                <a:gd name="connsiteX8" fmla="*/ 27904 w 2565042"/>
                <a:gd name="connsiteY8" fmla="*/ 118056 h 3633989"/>
                <a:gd name="connsiteX9" fmla="*/ 118056 w 2565042"/>
                <a:gd name="connsiteY9" fmla="*/ 169572 h 3633989"/>
                <a:gd name="connsiteX10" fmla="*/ 671848 w 2565042"/>
                <a:gd name="connsiteY10" fmla="*/ 478665 h 3633989"/>
                <a:gd name="connsiteX11" fmla="*/ 1148366 w 2565042"/>
                <a:gd name="connsiteY11" fmla="*/ 826395 h 3633989"/>
                <a:gd name="connsiteX12" fmla="*/ 1521853 w 2565042"/>
                <a:gd name="connsiteY12" fmla="*/ 1238518 h 3633989"/>
                <a:gd name="connsiteX13" fmla="*/ 1830946 w 2565042"/>
                <a:gd name="connsiteY13" fmla="*/ 1766552 h 3633989"/>
                <a:gd name="connsiteX14" fmla="*/ 2114282 w 2565042"/>
                <a:gd name="connsiteY14" fmla="*/ 2397617 h 3633989"/>
                <a:gd name="connsiteX15" fmla="*/ 2565042 w 2565042"/>
                <a:gd name="connsiteY15" fmla="*/ 3633989 h 363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5042" h="3633989">
                  <a:moveTo>
                    <a:pt x="2500648" y="3621110"/>
                  </a:moveTo>
                  <a:cubicBezTo>
                    <a:pt x="2136819" y="3514859"/>
                    <a:pt x="1772991" y="3408608"/>
                    <a:pt x="1470338" y="3286259"/>
                  </a:cubicBezTo>
                  <a:cubicBezTo>
                    <a:pt x="1167685" y="3163910"/>
                    <a:pt x="886496" y="3037268"/>
                    <a:pt x="684727" y="2887014"/>
                  </a:cubicBezTo>
                  <a:cubicBezTo>
                    <a:pt x="482958" y="2736760"/>
                    <a:pt x="332704" y="2481330"/>
                    <a:pt x="259724" y="2384738"/>
                  </a:cubicBezTo>
                  <a:cubicBezTo>
                    <a:pt x="186744" y="2288147"/>
                    <a:pt x="276896" y="2393324"/>
                    <a:pt x="246845" y="2307465"/>
                  </a:cubicBezTo>
                  <a:cubicBezTo>
                    <a:pt x="216794" y="2221606"/>
                    <a:pt x="118057" y="2064913"/>
                    <a:pt x="79420" y="1869583"/>
                  </a:cubicBezTo>
                  <a:cubicBezTo>
                    <a:pt x="40783" y="1674253"/>
                    <a:pt x="27904" y="1418822"/>
                    <a:pt x="15025" y="1135487"/>
                  </a:cubicBezTo>
                  <a:cubicBezTo>
                    <a:pt x="2146" y="852152"/>
                    <a:pt x="0" y="339144"/>
                    <a:pt x="2146" y="169572"/>
                  </a:cubicBezTo>
                  <a:cubicBezTo>
                    <a:pt x="4292" y="0"/>
                    <a:pt x="8586" y="118056"/>
                    <a:pt x="27904" y="118056"/>
                  </a:cubicBezTo>
                  <a:cubicBezTo>
                    <a:pt x="47222" y="118056"/>
                    <a:pt x="118056" y="169572"/>
                    <a:pt x="118056" y="169572"/>
                  </a:cubicBezTo>
                  <a:cubicBezTo>
                    <a:pt x="225380" y="229674"/>
                    <a:pt x="500130" y="369195"/>
                    <a:pt x="671848" y="478665"/>
                  </a:cubicBezTo>
                  <a:cubicBezTo>
                    <a:pt x="843566" y="588136"/>
                    <a:pt x="1006699" y="699753"/>
                    <a:pt x="1148366" y="826395"/>
                  </a:cubicBezTo>
                  <a:cubicBezTo>
                    <a:pt x="1290033" y="953037"/>
                    <a:pt x="1408090" y="1081825"/>
                    <a:pt x="1521853" y="1238518"/>
                  </a:cubicBezTo>
                  <a:cubicBezTo>
                    <a:pt x="1635616" y="1395211"/>
                    <a:pt x="1732208" y="1573369"/>
                    <a:pt x="1830946" y="1766552"/>
                  </a:cubicBezTo>
                  <a:cubicBezTo>
                    <a:pt x="1929684" y="1959735"/>
                    <a:pt x="1991933" y="2086378"/>
                    <a:pt x="2114282" y="2397617"/>
                  </a:cubicBezTo>
                  <a:cubicBezTo>
                    <a:pt x="2236631" y="2708857"/>
                    <a:pt x="2400836" y="3171423"/>
                    <a:pt x="2565042" y="3633989"/>
                  </a:cubicBezTo>
                </a:path>
              </a:pathLst>
            </a:custGeom>
            <a:gradFill flip="none" rotWithShape="1">
              <a:gsLst>
                <a:gs pos="1000">
                  <a:schemeClr val="tx2">
                    <a:lumMod val="60000"/>
                    <a:lumOff val="40000"/>
                    <a:alpha val="58000"/>
                  </a:scheme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9263" name="Group 312"/>
            <p:cNvGrpSpPr>
              <a:grpSpLocks/>
            </p:cNvGrpSpPr>
            <p:nvPr/>
          </p:nvGrpSpPr>
          <p:grpSpPr bwMode="auto">
            <a:xfrm>
              <a:off x="6510538" y="1913054"/>
              <a:ext cx="2649538" cy="3644900"/>
              <a:chOff x="2970995" y="1503076"/>
              <a:chExt cx="2649538" cy="3644900"/>
            </a:xfrm>
          </p:grpSpPr>
          <p:sp>
            <p:nvSpPr>
              <p:cNvPr id="363" name="Oval 362"/>
              <p:cNvSpPr/>
              <p:nvPr/>
            </p:nvSpPr>
            <p:spPr bwMode="auto">
              <a:xfrm>
                <a:off x="2970995" y="1502939"/>
                <a:ext cx="131762" cy="12224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4" name="Freeform 363"/>
              <p:cNvSpPr/>
              <p:nvPr/>
            </p:nvSpPr>
            <p:spPr bwMode="auto">
              <a:xfrm>
                <a:off x="3036082" y="1580730"/>
                <a:ext cx="2538414" cy="3492631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5" name="Oval 364"/>
              <p:cNvSpPr/>
              <p:nvPr/>
            </p:nvSpPr>
            <p:spPr bwMode="auto">
              <a:xfrm>
                <a:off x="5487183" y="5025734"/>
                <a:ext cx="133350" cy="12224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6" name="Freeform 365"/>
              <p:cNvSpPr/>
              <p:nvPr/>
            </p:nvSpPr>
            <p:spPr bwMode="auto">
              <a:xfrm>
                <a:off x="3293257" y="3839827"/>
                <a:ext cx="2306639" cy="1268461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7" name="Oval 366"/>
              <p:cNvSpPr/>
              <p:nvPr/>
            </p:nvSpPr>
            <p:spPr bwMode="auto">
              <a:xfrm>
                <a:off x="4428321" y="3573117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 bwMode="auto">
              <a:xfrm>
                <a:off x="3567895" y="2490401"/>
                <a:ext cx="131762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9" name="Freeform 368"/>
              <p:cNvSpPr/>
              <p:nvPr/>
            </p:nvSpPr>
            <p:spPr bwMode="auto">
              <a:xfrm>
                <a:off x="3023382" y="1591842"/>
                <a:ext cx="1000125" cy="2440080"/>
              </a:xfrm>
              <a:custGeom>
                <a:avLst/>
                <a:gdLst>
                  <a:gd name="connsiteX0" fmla="*/ 0 w 1150374"/>
                  <a:gd name="connsiteY0" fmla="*/ 0 h 3008671"/>
                  <a:gd name="connsiteX1" fmla="*/ 471948 w 1150374"/>
                  <a:gd name="connsiteY1" fmla="*/ 2050026 h 3008671"/>
                  <a:gd name="connsiteX2" fmla="*/ 1150374 w 1150374"/>
                  <a:gd name="connsiteY2" fmla="*/ 3008671 h 3008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0374" h="3008671">
                    <a:moveTo>
                      <a:pt x="0" y="0"/>
                    </a:moveTo>
                    <a:cubicBezTo>
                      <a:pt x="140109" y="774290"/>
                      <a:pt x="280219" y="1548581"/>
                      <a:pt x="471948" y="2050026"/>
                    </a:cubicBezTo>
                    <a:cubicBezTo>
                      <a:pt x="663677" y="2551471"/>
                      <a:pt x="907025" y="2780071"/>
                      <a:pt x="1150374" y="300867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0" name="Freeform 369"/>
              <p:cNvSpPr/>
              <p:nvPr/>
            </p:nvSpPr>
            <p:spPr bwMode="auto">
              <a:xfrm>
                <a:off x="3032907" y="1580730"/>
                <a:ext cx="260350" cy="2235284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1" name="Freeform 370"/>
              <p:cNvSpPr/>
              <p:nvPr/>
            </p:nvSpPr>
            <p:spPr bwMode="auto">
              <a:xfrm>
                <a:off x="3305957" y="3828714"/>
                <a:ext cx="704850" cy="214320"/>
              </a:xfrm>
              <a:custGeom>
                <a:avLst/>
                <a:gdLst>
                  <a:gd name="connsiteX0" fmla="*/ 811161 w 811161"/>
                  <a:gd name="connsiteY0" fmla="*/ 265471 h 265471"/>
                  <a:gd name="connsiteX1" fmla="*/ 339213 w 811161"/>
                  <a:gd name="connsiteY1" fmla="*/ 103239 h 265471"/>
                  <a:gd name="connsiteX2" fmla="*/ 0 w 811161"/>
                  <a:gd name="connsiteY2" fmla="*/ 0 h 265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1161" h="265471">
                    <a:moveTo>
                      <a:pt x="811161" y="265471"/>
                    </a:moveTo>
                    <a:lnTo>
                      <a:pt x="339213" y="103239"/>
                    </a:lnTo>
                    <a:cubicBezTo>
                      <a:pt x="204020" y="58994"/>
                      <a:pt x="102010" y="29497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2" name="Freeform 371"/>
              <p:cNvSpPr/>
              <p:nvPr/>
            </p:nvSpPr>
            <p:spPr bwMode="auto">
              <a:xfrm>
                <a:off x="4036207" y="4066848"/>
                <a:ext cx="1487489" cy="1006513"/>
              </a:xfrm>
              <a:custGeom>
                <a:avLst/>
                <a:gdLst>
                  <a:gd name="connsiteX0" fmla="*/ 0 w 1710813"/>
                  <a:gd name="connsiteY0" fmla="*/ 0 h 1238865"/>
                  <a:gd name="connsiteX1" fmla="*/ 368710 w 1710813"/>
                  <a:gd name="connsiteY1" fmla="*/ 309716 h 1238865"/>
                  <a:gd name="connsiteX2" fmla="*/ 1710813 w 1710813"/>
                  <a:gd name="connsiteY2" fmla="*/ 1238865 h 123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1238865">
                    <a:moveTo>
                      <a:pt x="0" y="0"/>
                    </a:moveTo>
                    <a:cubicBezTo>
                      <a:pt x="41787" y="51619"/>
                      <a:pt x="83575" y="103239"/>
                      <a:pt x="368710" y="309716"/>
                    </a:cubicBezTo>
                    <a:cubicBezTo>
                      <a:pt x="653846" y="516194"/>
                      <a:pt x="1182329" y="877529"/>
                      <a:pt x="1710813" y="123886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3" name="Freeform 372"/>
              <p:cNvSpPr/>
              <p:nvPr/>
            </p:nvSpPr>
            <p:spPr bwMode="auto">
              <a:xfrm>
                <a:off x="3010682" y="1602956"/>
                <a:ext cx="1487489" cy="2009851"/>
              </a:xfrm>
              <a:custGeom>
                <a:avLst/>
                <a:gdLst>
                  <a:gd name="connsiteX0" fmla="*/ 1710813 w 1710813"/>
                  <a:gd name="connsiteY0" fmla="*/ 2477729 h 2477729"/>
                  <a:gd name="connsiteX1" fmla="*/ 648929 w 1710813"/>
                  <a:gd name="connsiteY1" fmla="*/ 1563329 h 2477729"/>
                  <a:gd name="connsiteX2" fmla="*/ 0 w 1710813"/>
                  <a:gd name="connsiteY2" fmla="*/ 0 h 2477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2477729">
                    <a:moveTo>
                      <a:pt x="1710813" y="2477729"/>
                    </a:moveTo>
                    <a:cubicBezTo>
                      <a:pt x="1322438" y="2227006"/>
                      <a:pt x="934064" y="1976284"/>
                      <a:pt x="648929" y="1563329"/>
                    </a:cubicBezTo>
                    <a:cubicBezTo>
                      <a:pt x="363794" y="1150374"/>
                      <a:pt x="181897" y="575187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4" name="Freeform 373"/>
              <p:cNvSpPr/>
              <p:nvPr/>
            </p:nvSpPr>
            <p:spPr bwMode="auto">
              <a:xfrm>
                <a:off x="4510871" y="3636619"/>
                <a:ext cx="1103312" cy="1495481"/>
              </a:xfrm>
              <a:custGeom>
                <a:avLst/>
                <a:gdLst>
                  <a:gd name="connsiteX0" fmla="*/ 0 w 1268362"/>
                  <a:gd name="connsiteY0" fmla="*/ 0 h 1843548"/>
                  <a:gd name="connsiteX1" fmla="*/ 280220 w 1268362"/>
                  <a:gd name="connsiteY1" fmla="*/ 324465 h 1843548"/>
                  <a:gd name="connsiteX2" fmla="*/ 1268362 w 1268362"/>
                  <a:gd name="connsiteY2" fmla="*/ 1843548 h 184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8362" h="1843548">
                    <a:moveTo>
                      <a:pt x="0" y="0"/>
                    </a:moveTo>
                    <a:cubicBezTo>
                      <a:pt x="34413" y="8603"/>
                      <a:pt x="68826" y="17207"/>
                      <a:pt x="280220" y="324465"/>
                    </a:cubicBezTo>
                    <a:cubicBezTo>
                      <a:pt x="491614" y="631723"/>
                      <a:pt x="879988" y="1237635"/>
                      <a:pt x="1268362" y="184354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5" name="Freeform 374"/>
              <p:cNvSpPr/>
              <p:nvPr/>
            </p:nvSpPr>
            <p:spPr bwMode="auto">
              <a:xfrm>
                <a:off x="3985407" y="3623919"/>
                <a:ext cx="550863" cy="442930"/>
              </a:xfrm>
              <a:custGeom>
                <a:avLst/>
                <a:gdLst>
                  <a:gd name="connsiteX0" fmla="*/ 634180 w 634180"/>
                  <a:gd name="connsiteY0" fmla="*/ 0 h 545690"/>
                  <a:gd name="connsiteX1" fmla="*/ 353961 w 634180"/>
                  <a:gd name="connsiteY1" fmla="*/ 353961 h 545690"/>
                  <a:gd name="connsiteX2" fmla="*/ 0 w 634180"/>
                  <a:gd name="connsiteY2" fmla="*/ 545690 h 54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545690">
                    <a:moveTo>
                      <a:pt x="634180" y="0"/>
                    </a:moveTo>
                    <a:cubicBezTo>
                      <a:pt x="546919" y="131506"/>
                      <a:pt x="459658" y="263013"/>
                      <a:pt x="353961" y="353961"/>
                    </a:cubicBezTo>
                    <a:cubicBezTo>
                      <a:pt x="248264" y="444909"/>
                      <a:pt x="124132" y="495299"/>
                      <a:pt x="0" y="54569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6" name="Freeform 375"/>
              <p:cNvSpPr/>
              <p:nvPr/>
            </p:nvSpPr>
            <p:spPr bwMode="auto">
              <a:xfrm>
                <a:off x="3793320" y="3338158"/>
                <a:ext cx="242887" cy="682651"/>
              </a:xfrm>
              <a:custGeom>
                <a:avLst/>
                <a:gdLst>
                  <a:gd name="connsiteX0" fmla="*/ 280219 w 280219"/>
                  <a:gd name="connsiteY0" fmla="*/ 840658 h 840658"/>
                  <a:gd name="connsiteX1" fmla="*/ 58993 w 280219"/>
                  <a:gd name="connsiteY1" fmla="*/ 412955 h 840658"/>
                  <a:gd name="connsiteX2" fmla="*/ 0 w 280219"/>
                  <a:gd name="connsiteY2" fmla="*/ 0 h 84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219" h="840658">
                    <a:moveTo>
                      <a:pt x="280219" y="840658"/>
                    </a:moveTo>
                    <a:cubicBezTo>
                      <a:pt x="192957" y="696861"/>
                      <a:pt x="105696" y="553065"/>
                      <a:pt x="58993" y="412955"/>
                    </a:cubicBezTo>
                    <a:cubicBezTo>
                      <a:pt x="12290" y="272845"/>
                      <a:pt x="7374" y="7128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7" name="Freeform 376"/>
              <p:cNvSpPr/>
              <p:nvPr/>
            </p:nvSpPr>
            <p:spPr bwMode="auto">
              <a:xfrm>
                <a:off x="3793320" y="3314345"/>
                <a:ext cx="742950" cy="346088"/>
              </a:xfrm>
              <a:custGeom>
                <a:avLst/>
                <a:gdLst>
                  <a:gd name="connsiteX0" fmla="*/ 0 w 855406"/>
                  <a:gd name="connsiteY0" fmla="*/ 0 h 427703"/>
                  <a:gd name="connsiteX1" fmla="*/ 235974 w 855406"/>
                  <a:gd name="connsiteY1" fmla="*/ 147484 h 427703"/>
                  <a:gd name="connsiteX2" fmla="*/ 855406 w 855406"/>
                  <a:gd name="connsiteY2" fmla="*/ 427703 h 427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5406" h="427703">
                    <a:moveTo>
                      <a:pt x="0" y="0"/>
                    </a:moveTo>
                    <a:cubicBezTo>
                      <a:pt x="46703" y="38100"/>
                      <a:pt x="93406" y="76200"/>
                      <a:pt x="235974" y="147484"/>
                    </a:cubicBezTo>
                    <a:cubicBezTo>
                      <a:pt x="378542" y="218768"/>
                      <a:pt x="616974" y="323235"/>
                      <a:pt x="855406" y="427703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8" name="Freeform 377"/>
              <p:cNvSpPr/>
              <p:nvPr/>
            </p:nvSpPr>
            <p:spPr bwMode="auto">
              <a:xfrm>
                <a:off x="3023382" y="1615656"/>
                <a:ext cx="782638" cy="1685988"/>
              </a:xfrm>
              <a:custGeom>
                <a:avLst/>
                <a:gdLst>
                  <a:gd name="connsiteX0" fmla="*/ 899651 w 899651"/>
                  <a:gd name="connsiteY0" fmla="*/ 2079522 h 2079522"/>
                  <a:gd name="connsiteX1" fmla="*/ 383458 w 899651"/>
                  <a:gd name="connsiteY1" fmla="*/ 1371600 h 2079522"/>
                  <a:gd name="connsiteX2" fmla="*/ 0 w 899651"/>
                  <a:gd name="connsiteY2" fmla="*/ 0 h 2079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9651" h="2079522">
                    <a:moveTo>
                      <a:pt x="899651" y="2079522"/>
                    </a:moveTo>
                    <a:cubicBezTo>
                      <a:pt x="716525" y="1898854"/>
                      <a:pt x="533400" y="1718187"/>
                      <a:pt x="383458" y="1371600"/>
                    </a:cubicBezTo>
                    <a:cubicBezTo>
                      <a:pt x="233516" y="1025013"/>
                      <a:pt x="116758" y="512506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9" name="Freeform 378"/>
              <p:cNvSpPr/>
              <p:nvPr/>
            </p:nvSpPr>
            <p:spPr bwMode="auto">
              <a:xfrm>
                <a:off x="3036082" y="1568029"/>
                <a:ext cx="615950" cy="992224"/>
              </a:xfrm>
              <a:custGeom>
                <a:avLst/>
                <a:gdLst>
                  <a:gd name="connsiteX0" fmla="*/ 0 w 707923"/>
                  <a:gd name="connsiteY0" fmla="*/ 0 h 1224116"/>
                  <a:gd name="connsiteX1" fmla="*/ 265471 w 707923"/>
                  <a:gd name="connsiteY1" fmla="*/ 486697 h 1224116"/>
                  <a:gd name="connsiteX2" fmla="*/ 707923 w 707923"/>
                  <a:gd name="connsiteY2" fmla="*/ 1224116 h 122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7923" h="1224116">
                    <a:moveTo>
                      <a:pt x="0" y="0"/>
                    </a:moveTo>
                    <a:cubicBezTo>
                      <a:pt x="73742" y="141339"/>
                      <a:pt x="147484" y="282678"/>
                      <a:pt x="265471" y="486697"/>
                    </a:cubicBezTo>
                    <a:cubicBezTo>
                      <a:pt x="383458" y="690716"/>
                      <a:pt x="545690" y="957416"/>
                      <a:pt x="707923" y="122411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0" name="Freeform 379"/>
              <p:cNvSpPr/>
              <p:nvPr/>
            </p:nvSpPr>
            <p:spPr bwMode="auto">
              <a:xfrm>
                <a:off x="3652032" y="2560254"/>
                <a:ext cx="1922464" cy="2535333"/>
              </a:xfrm>
              <a:custGeom>
                <a:avLst/>
                <a:gdLst>
                  <a:gd name="connsiteX0" fmla="*/ 0 w 2212258"/>
                  <a:gd name="connsiteY0" fmla="*/ 0 h 3126658"/>
                  <a:gd name="connsiteX1" fmla="*/ 1061883 w 2212258"/>
                  <a:gd name="connsiteY1" fmla="*/ 693174 h 3126658"/>
                  <a:gd name="connsiteX2" fmla="*/ 2212258 w 2212258"/>
                  <a:gd name="connsiteY2" fmla="*/ 3126658 h 3126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2258" h="3126658">
                    <a:moveTo>
                      <a:pt x="0" y="0"/>
                    </a:moveTo>
                    <a:cubicBezTo>
                      <a:pt x="346586" y="86032"/>
                      <a:pt x="693173" y="172064"/>
                      <a:pt x="1061883" y="693174"/>
                    </a:cubicBezTo>
                    <a:cubicBezTo>
                      <a:pt x="1430593" y="1214284"/>
                      <a:pt x="1821425" y="2170471"/>
                      <a:pt x="2212258" y="31266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1" name="Freeform 380"/>
              <p:cNvSpPr/>
              <p:nvPr/>
            </p:nvSpPr>
            <p:spPr bwMode="auto">
              <a:xfrm>
                <a:off x="3609170" y="2560254"/>
                <a:ext cx="939800" cy="1052553"/>
              </a:xfrm>
              <a:custGeom>
                <a:avLst/>
                <a:gdLst>
                  <a:gd name="connsiteX0" fmla="*/ 1081548 w 1081548"/>
                  <a:gd name="connsiteY0" fmla="*/ 1297858 h 1297858"/>
                  <a:gd name="connsiteX1" fmla="*/ 167148 w 1081548"/>
                  <a:gd name="connsiteY1" fmla="*/ 294968 h 1297858"/>
                  <a:gd name="connsiteX2" fmla="*/ 78657 w 1081548"/>
                  <a:gd name="connsiteY2" fmla="*/ 0 h 129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81548" h="1297858">
                    <a:moveTo>
                      <a:pt x="1081548" y="1297858"/>
                    </a:moveTo>
                    <a:cubicBezTo>
                      <a:pt x="707922" y="904568"/>
                      <a:pt x="334296" y="511278"/>
                      <a:pt x="167148" y="294968"/>
                    </a:cubicBezTo>
                    <a:cubicBezTo>
                      <a:pt x="0" y="78658"/>
                      <a:pt x="39328" y="39329"/>
                      <a:pt x="78657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83" name="TextBox 65"/>
              <p:cNvSpPr txBox="1">
                <a:spLocks noChangeArrowheads="1"/>
              </p:cNvSpPr>
              <p:nvPr/>
            </p:nvSpPr>
            <p:spPr bwMode="auto">
              <a:xfrm>
                <a:off x="3880633" y="40573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9284" name="TextBox 67"/>
              <p:cNvSpPr txBox="1">
                <a:spLocks noChangeArrowheads="1"/>
              </p:cNvSpPr>
              <p:nvPr/>
            </p:nvSpPr>
            <p:spPr bwMode="auto">
              <a:xfrm>
                <a:off x="4409270" y="3654138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9285" name="TextBox 68"/>
              <p:cNvSpPr txBox="1">
                <a:spLocks noChangeArrowheads="1"/>
              </p:cNvSpPr>
              <p:nvPr/>
            </p:nvSpPr>
            <p:spPr bwMode="auto">
              <a:xfrm>
                <a:off x="3864758" y="335886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</p:txBody>
          </p:sp>
          <p:sp>
            <p:nvSpPr>
              <p:cNvPr id="9286" name="TextBox 69"/>
              <p:cNvSpPr txBox="1">
                <a:spLocks noChangeArrowheads="1"/>
              </p:cNvSpPr>
              <p:nvPr/>
            </p:nvSpPr>
            <p:spPr bwMode="auto">
              <a:xfrm>
                <a:off x="3653620" y="2133313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j</a:t>
                </a:r>
              </a:p>
            </p:txBody>
          </p:sp>
          <p:sp>
            <p:nvSpPr>
              <p:cNvPr id="386" name="Oval 385"/>
              <p:cNvSpPr/>
              <p:nvPr/>
            </p:nvSpPr>
            <p:spPr bwMode="auto">
              <a:xfrm>
                <a:off x="3964770" y="3973182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7" name="Oval 386"/>
              <p:cNvSpPr/>
              <p:nvPr/>
            </p:nvSpPr>
            <p:spPr bwMode="auto">
              <a:xfrm>
                <a:off x="3766332" y="3263543"/>
                <a:ext cx="133350" cy="12224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 bwMode="auto">
              <a:xfrm>
                <a:off x="3236107" y="3757274"/>
                <a:ext cx="133350" cy="1238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90" name="TextBox 63"/>
              <p:cNvSpPr txBox="1">
                <a:spLocks noChangeArrowheads="1"/>
              </p:cNvSpPr>
              <p:nvPr/>
            </p:nvSpPr>
            <p:spPr bwMode="auto">
              <a:xfrm>
                <a:off x="3277025" y="344141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9229" name="Group 389"/>
          <p:cNvGrpSpPr>
            <a:grpSpLocks/>
          </p:cNvGrpSpPr>
          <p:nvPr/>
        </p:nvGrpSpPr>
        <p:grpSpPr bwMode="auto">
          <a:xfrm>
            <a:off x="225425" y="1565275"/>
            <a:ext cx="2087563" cy="3097213"/>
            <a:chOff x="496585" y="1333504"/>
            <a:chExt cx="2087563" cy="3096827"/>
          </a:xfrm>
        </p:grpSpPr>
        <p:sp>
          <p:nvSpPr>
            <p:cNvPr id="391" name="Freeform 390"/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9238" name="Group 407"/>
            <p:cNvGrpSpPr>
              <a:grpSpLocks/>
            </p:cNvGrpSpPr>
            <p:nvPr/>
          </p:nvGrpSpPr>
          <p:grpSpPr bwMode="auto">
            <a:xfrm>
              <a:off x="496585" y="1333504"/>
              <a:ext cx="2087563" cy="3028950"/>
              <a:chOff x="1281895" y="1503076"/>
              <a:chExt cx="2087563" cy="3028950"/>
            </a:xfrm>
          </p:grpSpPr>
          <p:sp>
            <p:nvSpPr>
              <p:cNvPr id="393" name="Freeform 392"/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4" name="Freeform 393"/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6" name="Freeform 395"/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7" name="Freeform 396"/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8" name="Freeform 397"/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5" name="TextBox 70"/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400" name="Oval 399"/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1" name="Freeform 400"/>
              <p:cNvSpPr/>
              <p:nvPr/>
            </p:nvSpPr>
            <p:spPr bwMode="auto">
              <a:xfrm>
                <a:off x="3032908" y="1580854"/>
                <a:ext cx="260350" cy="2234921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2" name="Freeform 401"/>
              <p:cNvSpPr/>
              <p:nvPr/>
            </p:nvSpPr>
            <p:spPr bwMode="auto">
              <a:xfrm>
                <a:off x="1358095" y="3815775"/>
                <a:ext cx="1973263" cy="622222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3" name="Freeform 402"/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4" name="Freeform 403"/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6" name="Oval 405"/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7" name="Freeform 406"/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8" name="Freeform 407"/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55" name="TextBox 71"/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410" name="Freeform 409"/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59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419" name="Freeform 418"/>
          <p:cNvSpPr/>
          <p:nvPr/>
        </p:nvSpPr>
        <p:spPr>
          <a:xfrm>
            <a:off x="5924550" y="1512888"/>
            <a:ext cx="1776413" cy="598487"/>
          </a:xfrm>
          <a:custGeom>
            <a:avLst/>
            <a:gdLst>
              <a:gd name="connsiteX0" fmla="*/ 0 w 1777284"/>
              <a:gd name="connsiteY0" fmla="*/ 598867 h 598867"/>
              <a:gd name="connsiteX1" fmla="*/ 875763 w 1777284"/>
              <a:gd name="connsiteY1" fmla="*/ 45076 h 598867"/>
              <a:gd name="connsiteX2" fmla="*/ 1777284 w 1777284"/>
              <a:gd name="connsiteY2" fmla="*/ 328411 h 59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7284" h="598867">
                <a:moveTo>
                  <a:pt x="0" y="598867"/>
                </a:moveTo>
                <a:cubicBezTo>
                  <a:pt x="289774" y="344509"/>
                  <a:pt x="579549" y="90152"/>
                  <a:pt x="875763" y="45076"/>
                </a:cubicBezTo>
                <a:cubicBezTo>
                  <a:pt x="1171977" y="0"/>
                  <a:pt x="1474630" y="164205"/>
                  <a:pt x="1777284" y="328411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Freeform 419"/>
          <p:cNvSpPr/>
          <p:nvPr/>
        </p:nvSpPr>
        <p:spPr>
          <a:xfrm>
            <a:off x="6284913" y="2614613"/>
            <a:ext cx="1584325" cy="2227262"/>
          </a:xfrm>
          <a:custGeom>
            <a:avLst/>
            <a:gdLst>
              <a:gd name="connsiteX0" fmla="*/ 0 w 1584101"/>
              <a:gd name="connsiteY0" fmla="*/ 2228045 h 2228045"/>
              <a:gd name="connsiteX1" fmla="*/ 605307 w 1584101"/>
              <a:gd name="connsiteY1" fmla="*/ 669702 h 2228045"/>
              <a:gd name="connsiteX2" fmla="*/ 1584101 w 1584101"/>
              <a:gd name="connsiteY2" fmla="*/ 0 h 222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101" h="2228045">
                <a:moveTo>
                  <a:pt x="0" y="2228045"/>
                </a:moveTo>
                <a:cubicBezTo>
                  <a:pt x="170645" y="1634544"/>
                  <a:pt x="341290" y="1041043"/>
                  <a:pt x="605307" y="669702"/>
                </a:cubicBezTo>
                <a:cubicBezTo>
                  <a:pt x="869324" y="298361"/>
                  <a:pt x="1226712" y="149180"/>
                  <a:pt x="1584101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Freeform 421"/>
          <p:cNvSpPr/>
          <p:nvPr/>
        </p:nvSpPr>
        <p:spPr>
          <a:xfrm>
            <a:off x="7864475" y="2820988"/>
            <a:ext cx="687388" cy="2201862"/>
          </a:xfrm>
          <a:custGeom>
            <a:avLst/>
            <a:gdLst>
              <a:gd name="connsiteX0" fmla="*/ 120202 w 686873"/>
              <a:gd name="connsiteY0" fmla="*/ 2202288 h 2202288"/>
              <a:gd name="connsiteX1" fmla="*/ 94445 w 686873"/>
              <a:gd name="connsiteY1" fmla="*/ 850006 h 2202288"/>
              <a:gd name="connsiteX2" fmla="*/ 686873 w 686873"/>
              <a:gd name="connsiteY2" fmla="*/ 0 h 220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873" h="2202288">
                <a:moveTo>
                  <a:pt x="120202" y="2202288"/>
                </a:moveTo>
                <a:cubicBezTo>
                  <a:pt x="60101" y="1709671"/>
                  <a:pt x="0" y="1217054"/>
                  <a:pt x="94445" y="850006"/>
                </a:cubicBezTo>
                <a:cubicBezTo>
                  <a:pt x="188890" y="482958"/>
                  <a:pt x="437881" y="241479"/>
                  <a:pt x="686873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Rounded Rectangle 422"/>
          <p:cNvSpPr/>
          <p:nvPr/>
        </p:nvSpPr>
        <p:spPr bwMode="auto">
          <a:xfrm>
            <a:off x="193964" y="5133319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Rectangle 312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" grpId="0" animBg="1"/>
      <p:bldP spid="420" grpId="0" animBg="1"/>
      <p:bldP spid="4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67"/>
          <p:cNvSpPr/>
          <p:nvPr/>
        </p:nvSpPr>
        <p:spPr>
          <a:xfrm>
            <a:off x="400335" y="875732"/>
            <a:ext cx="1988023" cy="3025253"/>
          </a:xfrm>
          <a:custGeom>
            <a:avLst/>
            <a:gdLst>
              <a:gd name="connsiteX0" fmla="*/ 1674125 w 1988023"/>
              <a:gd name="connsiteY0" fmla="*/ 120555 h 3025253"/>
              <a:gd name="connsiteX1" fmla="*/ 964441 w 1988023"/>
              <a:gd name="connsiteY1" fmla="*/ 1144137 h 3025253"/>
              <a:gd name="connsiteX2" fmla="*/ 582304 w 1988023"/>
              <a:gd name="connsiteY2" fmla="*/ 1840173 h 3025253"/>
              <a:gd name="connsiteX3" fmla="*/ 172871 w 1988023"/>
              <a:gd name="connsiteY3" fmla="*/ 2686334 h 3025253"/>
              <a:gd name="connsiteX4" fmla="*/ 22746 w 1988023"/>
              <a:gd name="connsiteY4" fmla="*/ 2972937 h 3025253"/>
              <a:gd name="connsiteX5" fmla="*/ 36393 w 1988023"/>
              <a:gd name="connsiteY5" fmla="*/ 3000232 h 3025253"/>
              <a:gd name="connsiteX6" fmla="*/ 213814 w 1988023"/>
              <a:gd name="connsiteY6" fmla="*/ 2986585 h 3025253"/>
              <a:gd name="connsiteX7" fmla="*/ 609599 w 1988023"/>
              <a:gd name="connsiteY7" fmla="*/ 2945641 h 3025253"/>
              <a:gd name="connsiteX8" fmla="*/ 1073623 w 1988023"/>
              <a:gd name="connsiteY8" fmla="*/ 2822812 h 3025253"/>
              <a:gd name="connsiteX9" fmla="*/ 1674125 w 1988023"/>
              <a:gd name="connsiteY9" fmla="*/ 2536209 h 3025253"/>
              <a:gd name="connsiteX10" fmla="*/ 1947080 w 1988023"/>
              <a:gd name="connsiteY10" fmla="*/ 2372435 h 3025253"/>
              <a:gd name="connsiteX11" fmla="*/ 1919784 w 1988023"/>
              <a:gd name="connsiteY11" fmla="*/ 2345140 h 3025253"/>
              <a:gd name="connsiteX12" fmla="*/ 1824250 w 1988023"/>
              <a:gd name="connsiteY12" fmla="*/ 2113128 h 3025253"/>
              <a:gd name="connsiteX13" fmla="*/ 1728716 w 1988023"/>
              <a:gd name="connsiteY13" fmla="*/ 1785582 h 3025253"/>
              <a:gd name="connsiteX14" fmla="*/ 1674125 w 1988023"/>
              <a:gd name="connsiteY14" fmla="*/ 1089546 h 3025253"/>
              <a:gd name="connsiteX15" fmla="*/ 1687772 w 1988023"/>
              <a:gd name="connsiteY15" fmla="*/ 420806 h 3025253"/>
              <a:gd name="connsiteX16" fmla="*/ 1674125 w 1988023"/>
              <a:gd name="connsiteY16" fmla="*/ 120555 h 302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88023" h="3025253">
                <a:moveTo>
                  <a:pt x="1674125" y="120555"/>
                </a:moveTo>
                <a:cubicBezTo>
                  <a:pt x="1553570" y="241110"/>
                  <a:pt x="1146411" y="857534"/>
                  <a:pt x="964441" y="1144137"/>
                </a:cubicBezTo>
                <a:cubicBezTo>
                  <a:pt x="782471" y="1430740"/>
                  <a:pt x="714232" y="1583140"/>
                  <a:pt x="582304" y="1840173"/>
                </a:cubicBezTo>
                <a:cubicBezTo>
                  <a:pt x="450376" y="2097206"/>
                  <a:pt x="266131" y="2497540"/>
                  <a:pt x="172871" y="2686334"/>
                </a:cubicBezTo>
                <a:cubicBezTo>
                  <a:pt x="79611" y="2875128"/>
                  <a:pt x="45492" y="2920621"/>
                  <a:pt x="22746" y="2972937"/>
                </a:cubicBezTo>
                <a:cubicBezTo>
                  <a:pt x="0" y="3025253"/>
                  <a:pt x="4548" y="2997957"/>
                  <a:pt x="36393" y="3000232"/>
                </a:cubicBezTo>
                <a:lnTo>
                  <a:pt x="213814" y="2986585"/>
                </a:lnTo>
                <a:cubicBezTo>
                  <a:pt x="309348" y="2977487"/>
                  <a:pt x="466298" y="2972936"/>
                  <a:pt x="609599" y="2945641"/>
                </a:cubicBezTo>
                <a:cubicBezTo>
                  <a:pt x="752900" y="2918346"/>
                  <a:pt x="896202" y="2891051"/>
                  <a:pt x="1073623" y="2822812"/>
                </a:cubicBezTo>
                <a:cubicBezTo>
                  <a:pt x="1251044" y="2754573"/>
                  <a:pt x="1528549" y="2611272"/>
                  <a:pt x="1674125" y="2536209"/>
                </a:cubicBezTo>
                <a:cubicBezTo>
                  <a:pt x="1819701" y="2461146"/>
                  <a:pt x="1906137" y="2404280"/>
                  <a:pt x="1947080" y="2372435"/>
                </a:cubicBezTo>
                <a:cubicBezTo>
                  <a:pt x="1988023" y="2340590"/>
                  <a:pt x="1940256" y="2388358"/>
                  <a:pt x="1919784" y="2345140"/>
                </a:cubicBezTo>
                <a:cubicBezTo>
                  <a:pt x="1899312" y="2301922"/>
                  <a:pt x="1856095" y="2206388"/>
                  <a:pt x="1824250" y="2113128"/>
                </a:cubicBezTo>
                <a:cubicBezTo>
                  <a:pt x="1792405" y="2019868"/>
                  <a:pt x="1753737" y="1956179"/>
                  <a:pt x="1728716" y="1785582"/>
                </a:cubicBezTo>
                <a:cubicBezTo>
                  <a:pt x="1703695" y="1614985"/>
                  <a:pt x="1680949" y="1317009"/>
                  <a:pt x="1674125" y="1089546"/>
                </a:cubicBezTo>
                <a:cubicBezTo>
                  <a:pt x="1667301" y="862083"/>
                  <a:pt x="1685498" y="584579"/>
                  <a:pt x="1687772" y="420806"/>
                </a:cubicBezTo>
                <a:cubicBezTo>
                  <a:pt x="1690047" y="257033"/>
                  <a:pt x="1794680" y="0"/>
                  <a:pt x="1674125" y="120555"/>
                </a:cubicBezTo>
                <a:close/>
              </a:path>
            </a:pathLst>
          </a:custGeom>
          <a:gradFill flip="none" rotWithShape="1">
            <a:gsLst>
              <a:gs pos="0">
                <a:srgbClr val="7030A0"/>
              </a:gs>
              <a:gs pos="0">
                <a:schemeClr val="accent4">
                  <a:lumMod val="40000"/>
                  <a:lumOff val="6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2000">
                <a:schemeClr val="accent4"/>
              </a:gs>
              <a:gs pos="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Previous Results</a:t>
            </a:r>
            <a:endParaRPr 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 bwMode="auto">
          <a:xfrm>
            <a:off x="0" y="1"/>
            <a:ext cx="9144000" cy="858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Let’s Try a Simpler Problem</a:t>
            </a:r>
          </a:p>
        </p:txBody>
      </p:sp>
      <p:grpSp>
        <p:nvGrpSpPr>
          <p:cNvPr id="10245" name="Group 146"/>
          <p:cNvGrpSpPr>
            <a:grpSpLocks/>
          </p:cNvGrpSpPr>
          <p:nvPr/>
        </p:nvGrpSpPr>
        <p:grpSpPr bwMode="auto">
          <a:xfrm>
            <a:off x="-304800" y="6575425"/>
            <a:ext cx="9683750" cy="330200"/>
            <a:chOff x="-304797" y="6575348"/>
            <a:chExt cx="9684322" cy="329768"/>
          </a:xfrm>
        </p:grpSpPr>
        <p:sp>
          <p:nvSpPr>
            <p:cNvPr id="148" name="Rectangle 147"/>
            <p:cNvSpPr/>
            <p:nvPr/>
          </p:nvSpPr>
          <p:spPr>
            <a:xfrm>
              <a:off x="0" y="6608618"/>
              <a:ext cx="9144000" cy="2493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304797" y="6589617"/>
              <a:ext cx="1882886" cy="31549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CCCG 2010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7272789" y="6575348"/>
              <a:ext cx="2106736" cy="315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August 11, 2010</a:t>
              </a:r>
            </a:p>
          </p:txBody>
        </p:sp>
      </p:grpSp>
      <p:grpSp>
        <p:nvGrpSpPr>
          <p:cNvPr id="10246" name="Group 407"/>
          <p:cNvGrpSpPr>
            <a:grpSpLocks/>
          </p:cNvGrpSpPr>
          <p:nvPr/>
        </p:nvGrpSpPr>
        <p:grpSpPr bwMode="auto">
          <a:xfrm>
            <a:off x="187325" y="749300"/>
            <a:ext cx="2300288" cy="3586163"/>
            <a:chOff x="1140406" y="1319551"/>
            <a:chExt cx="2299975" cy="3586212"/>
          </a:xfrm>
        </p:grpSpPr>
        <p:sp>
          <p:nvSpPr>
            <p:cNvPr id="590" name="Freeform 589"/>
            <p:cNvSpPr/>
            <p:nvPr/>
          </p:nvSpPr>
          <p:spPr bwMode="auto">
            <a:xfrm>
              <a:off x="1356277" y="1557679"/>
              <a:ext cx="1666648" cy="2905165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6" name="Oval 595"/>
            <p:cNvSpPr/>
            <p:nvPr/>
          </p:nvSpPr>
          <p:spPr bwMode="auto">
            <a:xfrm>
              <a:off x="2970545" y="1503704"/>
              <a:ext cx="131744" cy="122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7" name="Freeform 596"/>
            <p:cNvSpPr/>
            <p:nvPr/>
          </p:nvSpPr>
          <p:spPr bwMode="auto">
            <a:xfrm>
              <a:off x="3032449" y="1581493"/>
              <a:ext cx="260315" cy="2235231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8" name="Freeform 597"/>
            <p:cNvSpPr/>
            <p:nvPr/>
          </p:nvSpPr>
          <p:spPr bwMode="auto">
            <a:xfrm>
              <a:off x="1357864" y="3816723"/>
              <a:ext cx="1972993" cy="622309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1" name="Oval 600"/>
            <p:cNvSpPr/>
            <p:nvPr/>
          </p:nvSpPr>
          <p:spPr bwMode="auto">
            <a:xfrm>
              <a:off x="1281675" y="4407281"/>
              <a:ext cx="133332" cy="12541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7" name="Oval 606"/>
            <p:cNvSpPr/>
            <p:nvPr/>
          </p:nvSpPr>
          <p:spPr bwMode="auto">
            <a:xfrm>
              <a:off x="3235621" y="3757984"/>
              <a:ext cx="133332" cy="1238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1" name="TextBox 70"/>
            <p:cNvSpPr txBox="1">
              <a:spLocks noChangeArrowheads="1"/>
            </p:cNvSpPr>
            <p:nvPr/>
          </p:nvSpPr>
          <p:spPr bwMode="auto">
            <a:xfrm>
              <a:off x="1140406" y="4474876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302" name="TextBox 70"/>
            <p:cNvSpPr txBox="1">
              <a:spLocks noChangeArrowheads="1"/>
            </p:cNvSpPr>
            <p:nvPr/>
          </p:nvSpPr>
          <p:spPr bwMode="auto">
            <a:xfrm>
              <a:off x="3175268" y="3882447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0303" name="TextBox 70"/>
            <p:cNvSpPr txBox="1">
              <a:spLocks noChangeArrowheads="1"/>
            </p:cNvSpPr>
            <p:nvPr/>
          </p:nvSpPr>
          <p:spPr bwMode="auto">
            <a:xfrm>
              <a:off x="3123753" y="131955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cxnSp>
        <p:nvCxnSpPr>
          <p:cNvPr id="617" name="Straight Connector 616"/>
          <p:cNvCxnSpPr/>
          <p:nvPr/>
        </p:nvCxnSpPr>
        <p:spPr>
          <a:xfrm>
            <a:off x="3979863" y="2511425"/>
            <a:ext cx="418465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486400" y="2214563"/>
            <a:ext cx="849313" cy="682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5522913" y="2187575"/>
            <a:ext cx="849312" cy="682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927475" y="3967163"/>
            <a:ext cx="4198938" cy="361950"/>
            <a:chOff x="3928056" y="3966694"/>
            <a:chExt cx="4198513" cy="36219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940755" y="3966694"/>
              <a:ext cx="418581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928056" y="4327301"/>
              <a:ext cx="4185814" cy="158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4538663" y="3517900"/>
            <a:ext cx="2325687" cy="1306513"/>
            <a:chOff x="4538622" y="3517547"/>
            <a:chExt cx="2325733" cy="1306650"/>
          </a:xfrm>
        </p:grpSpPr>
        <p:sp>
          <p:nvSpPr>
            <p:cNvPr id="52" name="Freeform 51"/>
            <p:cNvSpPr/>
            <p:nvPr/>
          </p:nvSpPr>
          <p:spPr>
            <a:xfrm>
              <a:off x="4739425" y="3953814"/>
              <a:ext cx="1996226" cy="386366"/>
            </a:xfrm>
            <a:custGeom>
              <a:avLst/>
              <a:gdLst>
                <a:gd name="connsiteX0" fmla="*/ 0 w 1996226"/>
                <a:gd name="connsiteY0" fmla="*/ 386366 h 386366"/>
                <a:gd name="connsiteX1" fmla="*/ 978795 w 1996226"/>
                <a:gd name="connsiteY1" fmla="*/ 0 h 386366"/>
                <a:gd name="connsiteX2" fmla="*/ 1996226 w 1996226"/>
                <a:gd name="connsiteY2" fmla="*/ 386366 h 386366"/>
                <a:gd name="connsiteX3" fmla="*/ 0 w 1996226"/>
                <a:gd name="connsiteY3" fmla="*/ 386366 h 38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6226" h="386366">
                  <a:moveTo>
                    <a:pt x="0" y="386366"/>
                  </a:moveTo>
                  <a:lnTo>
                    <a:pt x="978795" y="0"/>
                  </a:lnTo>
                  <a:lnTo>
                    <a:pt x="1996226" y="386366"/>
                  </a:lnTo>
                  <a:lnTo>
                    <a:pt x="0" y="38636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chemeClr val="accent4">
                    <a:lumMod val="40000"/>
                    <a:lumOff val="6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  <a:gs pos="82000">
                  <a:schemeClr val="accent4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5661006" y="3893824"/>
              <a:ext cx="131766" cy="1222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4679912" y="4285978"/>
              <a:ext cx="133353" cy="12542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6659564" y="4268514"/>
              <a:ext cx="133353" cy="1238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7" name="TextBox 70"/>
            <p:cNvSpPr txBox="1">
              <a:spLocks noChangeArrowheads="1"/>
            </p:cNvSpPr>
            <p:nvPr/>
          </p:nvSpPr>
          <p:spPr bwMode="auto">
            <a:xfrm>
              <a:off x="4538622" y="4354674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288" name="TextBox 70"/>
            <p:cNvSpPr txBox="1">
              <a:spLocks noChangeArrowheads="1"/>
            </p:cNvSpPr>
            <p:nvPr/>
          </p:nvSpPr>
          <p:spPr bwMode="auto">
            <a:xfrm>
              <a:off x="6599242" y="4393310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0289" name="TextBox 70"/>
            <p:cNvSpPr txBox="1">
              <a:spLocks noChangeArrowheads="1"/>
            </p:cNvSpPr>
            <p:nvPr/>
          </p:nvSpPr>
          <p:spPr bwMode="auto">
            <a:xfrm>
              <a:off x="5787874" y="3517547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cxnSp>
          <p:nvCxnSpPr>
            <p:cNvPr id="54" name="Straight Connector 53"/>
            <p:cNvCxnSpPr>
              <a:stCxn id="47" idx="7"/>
              <a:endCxn id="46" idx="3"/>
            </p:cNvCxnSpPr>
            <p:nvPr/>
          </p:nvCxnSpPr>
          <p:spPr>
            <a:xfrm rot="5400000" flipH="1" flipV="1">
              <a:off x="5083926" y="3708899"/>
              <a:ext cx="306419" cy="88584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48" idx="2"/>
            </p:cNvCxnSpPr>
            <p:nvPr/>
          </p:nvCxnSpPr>
          <p:spPr>
            <a:xfrm>
              <a:off x="4803739" y="4327257"/>
              <a:ext cx="1855825" cy="3175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5"/>
              <a:endCxn id="48" idx="2"/>
            </p:cNvCxnSpPr>
            <p:nvPr/>
          </p:nvCxnSpPr>
          <p:spPr>
            <a:xfrm rot="16200000" flipH="1">
              <a:off x="6050732" y="3721600"/>
              <a:ext cx="331822" cy="88584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257175" y="4792663"/>
            <a:ext cx="4198938" cy="1241425"/>
            <a:chOff x="257577" y="4792556"/>
            <a:chExt cx="4198513" cy="1242255"/>
          </a:xfrm>
        </p:grpSpPr>
        <p:grpSp>
          <p:nvGrpSpPr>
            <p:cNvPr id="10269" name="Group 67"/>
            <p:cNvGrpSpPr>
              <a:grpSpLocks/>
            </p:cNvGrpSpPr>
            <p:nvPr/>
          </p:nvGrpSpPr>
          <p:grpSpPr bwMode="auto">
            <a:xfrm>
              <a:off x="257577" y="5215944"/>
              <a:ext cx="4198513" cy="362196"/>
              <a:chOff x="3928056" y="3966694"/>
              <a:chExt cx="4198513" cy="362196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>
                <a:off x="3940755" y="3967452"/>
                <a:ext cx="4185814" cy="158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928056" y="4328055"/>
                <a:ext cx="4185814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70" name="Group 95"/>
            <p:cNvGrpSpPr>
              <a:grpSpLocks/>
            </p:cNvGrpSpPr>
            <p:nvPr/>
          </p:nvGrpSpPr>
          <p:grpSpPr bwMode="auto">
            <a:xfrm>
              <a:off x="868143" y="4792556"/>
              <a:ext cx="2325733" cy="1242255"/>
              <a:chOff x="868143" y="4792556"/>
              <a:chExt cx="2325733" cy="1242255"/>
            </a:xfrm>
          </p:grpSpPr>
          <p:sp>
            <p:nvSpPr>
              <p:cNvPr id="67" name="Freeform 66"/>
              <p:cNvSpPr/>
              <p:nvPr/>
            </p:nvSpPr>
            <p:spPr>
              <a:xfrm>
                <a:off x="1068946" y="5203064"/>
                <a:ext cx="1996226" cy="386366"/>
              </a:xfrm>
              <a:custGeom>
                <a:avLst/>
                <a:gdLst>
                  <a:gd name="connsiteX0" fmla="*/ 0 w 1996226"/>
                  <a:gd name="connsiteY0" fmla="*/ 386366 h 386366"/>
                  <a:gd name="connsiteX1" fmla="*/ 978795 w 1996226"/>
                  <a:gd name="connsiteY1" fmla="*/ 0 h 386366"/>
                  <a:gd name="connsiteX2" fmla="*/ 1996226 w 1996226"/>
                  <a:gd name="connsiteY2" fmla="*/ 386366 h 386366"/>
                  <a:gd name="connsiteX3" fmla="*/ 0 w 1996226"/>
                  <a:gd name="connsiteY3" fmla="*/ 386366 h 386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6226" h="386366">
                    <a:moveTo>
                      <a:pt x="0" y="386366"/>
                    </a:moveTo>
                    <a:lnTo>
                      <a:pt x="978795" y="0"/>
                    </a:lnTo>
                    <a:lnTo>
                      <a:pt x="1996226" y="386366"/>
                    </a:lnTo>
                    <a:lnTo>
                      <a:pt x="0" y="3863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rgbClr val="FEE7F2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1990952" y="5143628"/>
                <a:ext cx="131750" cy="1223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>
                <a:off x="1009976" y="5536003"/>
                <a:ext cx="133337" cy="1254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2989389" y="5516940"/>
                <a:ext cx="133337" cy="1239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5" name="TextBox 70"/>
              <p:cNvSpPr txBox="1">
                <a:spLocks noChangeArrowheads="1"/>
              </p:cNvSpPr>
              <p:nvPr/>
            </p:nvSpPr>
            <p:spPr bwMode="auto">
              <a:xfrm>
                <a:off x="868143" y="5603924"/>
                <a:ext cx="265113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0276" name="TextBox 70"/>
              <p:cNvSpPr txBox="1">
                <a:spLocks noChangeArrowheads="1"/>
              </p:cNvSpPr>
              <p:nvPr/>
            </p:nvSpPr>
            <p:spPr bwMode="auto">
              <a:xfrm>
                <a:off x="2928763" y="5565286"/>
                <a:ext cx="265113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76" name="Straight Connector 75"/>
              <p:cNvCxnSpPr>
                <a:stCxn id="72" idx="7"/>
                <a:endCxn id="71" idx="3"/>
              </p:cNvCxnSpPr>
              <p:nvPr/>
            </p:nvCxnSpPr>
            <p:spPr>
              <a:xfrm rot="5400000" flipH="1" flipV="1">
                <a:off x="1414630" y="4958106"/>
                <a:ext cx="305004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endCxn id="73" idx="2"/>
              </p:cNvCxnSpPr>
              <p:nvPr/>
            </p:nvCxnSpPr>
            <p:spPr>
              <a:xfrm>
                <a:off x="1133788" y="5577305"/>
                <a:ext cx="1855601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71" idx="5"/>
                <a:endCxn id="73" idx="2"/>
              </p:cNvCxnSpPr>
              <p:nvPr/>
            </p:nvCxnSpPr>
            <p:spPr>
              <a:xfrm rot="16200000" flipH="1">
                <a:off x="2381311" y="4970815"/>
                <a:ext cx="330421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280" name="TextBox 70"/>
              <p:cNvSpPr txBox="1">
                <a:spLocks noChangeArrowheads="1"/>
              </p:cNvSpPr>
              <p:nvPr/>
            </p:nvSpPr>
            <p:spPr bwMode="auto">
              <a:xfrm>
                <a:off x="2065880" y="4792556"/>
                <a:ext cx="265113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</p:grpSp>
      <p:grpSp>
        <p:nvGrpSpPr>
          <p:cNvPr id="9" name="Group 102"/>
          <p:cNvGrpSpPr>
            <a:grpSpLocks/>
          </p:cNvGrpSpPr>
          <p:nvPr/>
        </p:nvGrpSpPr>
        <p:grpSpPr bwMode="auto">
          <a:xfrm>
            <a:off x="4494213" y="5446713"/>
            <a:ext cx="4198937" cy="1217612"/>
            <a:chOff x="4494727" y="5447231"/>
            <a:chExt cx="4198513" cy="1216499"/>
          </a:xfrm>
        </p:grpSpPr>
        <p:grpSp>
          <p:nvGrpSpPr>
            <p:cNvPr id="10255" name="Group 81"/>
            <p:cNvGrpSpPr>
              <a:grpSpLocks/>
            </p:cNvGrpSpPr>
            <p:nvPr/>
          </p:nvGrpSpPr>
          <p:grpSpPr bwMode="auto">
            <a:xfrm>
              <a:off x="4494727" y="5936102"/>
              <a:ext cx="4198513" cy="362196"/>
              <a:chOff x="3928056" y="3966694"/>
              <a:chExt cx="4198513" cy="362196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3940755" y="3966326"/>
                <a:ext cx="4185814" cy="158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3928056" y="4327946"/>
                <a:ext cx="4185814" cy="158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56" name="Group 98"/>
            <p:cNvGrpSpPr>
              <a:grpSpLocks/>
            </p:cNvGrpSpPr>
            <p:nvPr/>
          </p:nvGrpSpPr>
          <p:grpSpPr bwMode="auto">
            <a:xfrm flipV="1">
              <a:off x="5246782" y="5859548"/>
              <a:ext cx="2113321" cy="530604"/>
              <a:chOff x="5246782" y="5863663"/>
              <a:chExt cx="2113321" cy="517569"/>
            </a:xfrm>
          </p:grpSpPr>
          <p:sp>
            <p:nvSpPr>
              <p:cNvPr id="81" name="Freeform 80"/>
              <p:cNvSpPr/>
              <p:nvPr/>
            </p:nvSpPr>
            <p:spPr>
              <a:xfrm>
                <a:off x="5306096" y="5923222"/>
                <a:ext cx="1996226" cy="386366"/>
              </a:xfrm>
              <a:custGeom>
                <a:avLst/>
                <a:gdLst>
                  <a:gd name="connsiteX0" fmla="*/ 0 w 1996226"/>
                  <a:gd name="connsiteY0" fmla="*/ 386366 h 386366"/>
                  <a:gd name="connsiteX1" fmla="*/ 978795 w 1996226"/>
                  <a:gd name="connsiteY1" fmla="*/ 0 h 386366"/>
                  <a:gd name="connsiteX2" fmla="*/ 1996226 w 1996226"/>
                  <a:gd name="connsiteY2" fmla="*/ 386366 h 386366"/>
                  <a:gd name="connsiteX3" fmla="*/ 0 w 1996226"/>
                  <a:gd name="connsiteY3" fmla="*/ 386366 h 386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6226" h="386366">
                    <a:moveTo>
                      <a:pt x="0" y="386366"/>
                    </a:moveTo>
                    <a:lnTo>
                      <a:pt x="978795" y="0"/>
                    </a:lnTo>
                    <a:lnTo>
                      <a:pt x="1996226" y="386366"/>
                    </a:lnTo>
                    <a:lnTo>
                      <a:pt x="0" y="38636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030A0"/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0">
                    <a:schemeClr val="accent4">
                      <a:lumMod val="20000"/>
                      <a:lumOff val="80000"/>
                    </a:schemeClr>
                  </a:gs>
                  <a:gs pos="0">
                    <a:schemeClr val="accent4">
                      <a:lumMod val="40000"/>
                      <a:lumOff val="60000"/>
                    </a:schemeClr>
                  </a:gs>
                  <a:gs pos="82000">
                    <a:schemeClr val="accent4"/>
                  </a:gs>
                  <a:gs pos="0">
                    <a:srgbClr val="FEE7F2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6228102" y="5862904"/>
                <a:ext cx="131749" cy="12221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5247126" y="6255864"/>
                <a:ext cx="133337" cy="1253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7226538" y="6237299"/>
                <a:ext cx="133337" cy="12376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0" name="Straight Connector 89"/>
              <p:cNvCxnSpPr>
                <a:stCxn id="86" idx="7"/>
                <a:endCxn id="85" idx="3"/>
              </p:cNvCxnSpPr>
              <p:nvPr/>
            </p:nvCxnSpPr>
            <p:spPr>
              <a:xfrm rot="5400000" flipH="1" flipV="1">
                <a:off x="5651121" y="5678399"/>
                <a:ext cx="306323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endCxn id="87" idx="2"/>
              </p:cNvCxnSpPr>
              <p:nvPr/>
            </p:nvCxnSpPr>
            <p:spPr>
              <a:xfrm>
                <a:off x="5370938" y="6296088"/>
                <a:ext cx="1855600" cy="3094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85" idx="5"/>
                <a:endCxn id="87" idx="2"/>
              </p:cNvCxnSpPr>
              <p:nvPr/>
            </p:nvCxnSpPr>
            <p:spPr>
              <a:xfrm rot="16200000" flipH="1">
                <a:off x="6618132" y="5690776"/>
                <a:ext cx="331077" cy="885736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257" name="TextBox 70"/>
            <p:cNvSpPr txBox="1">
              <a:spLocks noChangeArrowheads="1"/>
            </p:cNvSpPr>
            <p:nvPr/>
          </p:nvSpPr>
          <p:spPr bwMode="auto">
            <a:xfrm>
              <a:off x="5180420" y="5447231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258" name="TextBox 70"/>
            <p:cNvSpPr txBox="1">
              <a:spLocks noChangeArrowheads="1"/>
            </p:cNvSpPr>
            <p:nvPr/>
          </p:nvSpPr>
          <p:spPr bwMode="auto">
            <a:xfrm>
              <a:off x="7112251" y="5485868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0259" name="TextBox 70"/>
            <p:cNvSpPr txBox="1">
              <a:spLocks noChangeArrowheads="1"/>
            </p:cNvSpPr>
            <p:nvPr/>
          </p:nvSpPr>
          <p:spPr bwMode="auto">
            <a:xfrm>
              <a:off x="5940273" y="6232843"/>
              <a:ext cx="26511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74" name="Rectangle 73"/>
          <p:cNvSpPr/>
          <p:nvPr/>
        </p:nvSpPr>
        <p:spPr>
          <a:xfrm>
            <a:off x="3711575" y="6605588"/>
            <a:ext cx="1597025" cy="252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0.3|6.9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|17.2|30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2845819</TotalTime>
  <Words>1525</Words>
  <Application>Microsoft Office PowerPoint</Application>
  <PresentationFormat>On-screen Show (4:3)</PresentationFormat>
  <Paragraphs>454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Book Antiqua</vt:lpstr>
      <vt:lpstr>Office Theme</vt:lpstr>
      <vt:lpstr>Slide 1</vt:lpstr>
      <vt:lpstr> Minimum-Area Drawings </vt:lpstr>
      <vt:lpstr> Minimum-Area Drawings </vt:lpstr>
      <vt:lpstr>Previous Results</vt:lpstr>
      <vt:lpstr>Previous Results</vt:lpstr>
      <vt:lpstr>Slide 6</vt:lpstr>
      <vt:lpstr>Slide 7</vt:lpstr>
      <vt:lpstr>Previous Results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Minimum-Area Grid Drawings of Plane 3-Trees</vt:lpstr>
      <vt:lpstr>Lower Bound on Area</vt:lpstr>
      <vt:lpstr>Lower Bound on Area: ⌊2(n-1)/3⌋ ×⌊2(n-1)/3⌋  ⌊2n/3 -1⌋ × 2⌈n/3⌉ </vt:lpstr>
      <vt:lpstr>Future Works</vt:lpstr>
      <vt:lpstr>Slide 21</vt:lpstr>
    </vt:vector>
  </TitlesOfParts>
  <Company>CB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Jyoti</cp:lastModifiedBy>
  <cp:revision>187</cp:revision>
  <dcterms:created xsi:type="dcterms:W3CDTF">2010-07-20T10:36:23Z</dcterms:created>
  <dcterms:modified xsi:type="dcterms:W3CDTF">2009-12-07T04:11:58Z</dcterms:modified>
</cp:coreProperties>
</file>